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9" r:id="rId3"/>
    <p:sldId id="270" r:id="rId4"/>
    <p:sldId id="268" r:id="rId5"/>
    <p:sldId id="258" r:id="rId6"/>
    <p:sldId id="259" r:id="rId7"/>
    <p:sldId id="260" r:id="rId8"/>
    <p:sldId id="261" r:id="rId9"/>
    <p:sldId id="266" r:id="rId10"/>
    <p:sldId id="267" r:id="rId11"/>
    <p:sldId id="263" r:id="rId12"/>
    <p:sldId id="264" r:id="rId13"/>
    <p:sldId id="265" r:id="rId14"/>
    <p:sldId id="262" r:id="rId15"/>
    <p:sldId id="25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7C18C-424A-405D-A330-3E94CEE48B3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4C9C0-E21F-439C-A28A-7CDE9E854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593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1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918E9-C1B8-10B9-A0CC-213FC3E95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A7F82-CCCC-980D-A975-811EDA714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B7170C-4B1D-4CE4-47D6-3D3D4A19A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0D25D7-1A28-1AF8-4E3E-ED80FC354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84C9C0-E21F-439C-A28A-7CDE9E85435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7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E2EA-347A-0A39-1A6C-CA0F6889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D1A7E-C412-5ED4-FBC5-D6EB4F358F03}"/>
              </a:ext>
            </a:extLst>
          </p:cNvPr>
          <p:cNvGrpSpPr/>
          <p:nvPr/>
        </p:nvGrpSpPr>
        <p:grpSpPr>
          <a:xfrm>
            <a:off x="818651" y="812378"/>
            <a:ext cx="7066392" cy="4932440"/>
            <a:chOff x="818651" y="812378"/>
            <a:chExt cx="7066392" cy="493244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B27D070-F5DD-6F75-AD5D-CD9D74901FED}"/>
                </a:ext>
              </a:extLst>
            </p:cNvPr>
            <p:cNvSpPr/>
            <p:nvPr/>
          </p:nvSpPr>
          <p:spPr>
            <a:xfrm>
              <a:off x="818651" y="881572"/>
              <a:ext cx="7066392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pic>
          <p:nvPicPr>
            <p:cNvPr id="9" name="그림 8" descr="텍스트, 스크린샷, 폰트, 노랑이(가) 표시된 사진&#10;&#10;자동 생성된 설명">
              <a:extLst>
                <a:ext uri="{FF2B5EF4-FFF2-40B4-BE49-F238E27FC236}">
                  <a16:creationId xmlns:a16="http://schemas.microsoft.com/office/drawing/2014/main" id="{8B1DF3E5-D03F-2A8D-8C6F-26BCA9035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523"/>
            <a:stretch/>
          </p:blipFill>
          <p:spPr>
            <a:xfrm>
              <a:off x="6991828" y="1610992"/>
              <a:ext cx="893215" cy="3471983"/>
            </a:xfrm>
            <a:prstGeom prst="rect">
              <a:avLst/>
            </a:prstGeom>
          </p:spPr>
        </p:pic>
        <p:sp>
          <p:nvSpPr>
            <p:cNvPr id="10" name="화살표: 오른쪽 9">
              <a:extLst>
                <a:ext uri="{FF2B5EF4-FFF2-40B4-BE49-F238E27FC236}">
                  <a16:creationId xmlns:a16="http://schemas.microsoft.com/office/drawing/2014/main" id="{346B0062-9DD5-9111-F1F6-6DCCC3831714}"/>
                </a:ext>
              </a:extLst>
            </p:cNvPr>
            <p:cNvSpPr/>
            <p:nvPr/>
          </p:nvSpPr>
          <p:spPr>
            <a:xfrm>
              <a:off x="7088565" y="1258957"/>
              <a:ext cx="796478" cy="352035"/>
            </a:xfrm>
            <a:prstGeom prst="right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9BF0F26F-D560-1F90-2923-A6589B2A9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0" name="그림 19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FFB3BC-272F-92AC-D9A2-83610A05C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000000">
              <a:off x="3055049" y="1065966"/>
              <a:ext cx="2593596" cy="4494458"/>
            </a:xfrm>
            <a:prstGeom prst="rect">
              <a:avLst/>
            </a:prstGeom>
          </p:spPr>
        </p:pic>
        <p:pic>
          <p:nvPicPr>
            <p:cNvPr id="21" name="그림 20" descr="스크린샷, 직사각형이(가) 표시된 사진&#10;&#10;자동 생성된 설명">
              <a:extLst>
                <a:ext uri="{FF2B5EF4-FFF2-40B4-BE49-F238E27FC236}">
                  <a16:creationId xmlns:a16="http://schemas.microsoft.com/office/drawing/2014/main" id="{2E700735-D344-32FE-28BE-0165D5F22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055049" y="1065966"/>
              <a:ext cx="2593596" cy="4494458"/>
            </a:xfrm>
            <a:prstGeom prst="rect">
              <a:avLst/>
            </a:prstGeom>
          </p:spPr>
        </p:pic>
        <p:sp>
          <p:nvSpPr>
            <p:cNvPr id="25" name="화살표: 아래로 구부러짐 24">
              <a:extLst>
                <a:ext uri="{FF2B5EF4-FFF2-40B4-BE49-F238E27FC236}">
                  <a16:creationId xmlns:a16="http://schemas.microsoft.com/office/drawing/2014/main" id="{436DEDA2-6ACF-4C1D-78E8-BEF3708AF693}"/>
                </a:ext>
              </a:extLst>
            </p:cNvPr>
            <p:cNvSpPr/>
            <p:nvPr/>
          </p:nvSpPr>
          <p:spPr>
            <a:xfrm rot="17527743" flipH="1">
              <a:off x="196239" y="1767773"/>
              <a:ext cx="3076679" cy="1165889"/>
            </a:xfrm>
            <a:prstGeom prst="curved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3786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ACC1D-7E84-21D9-015A-E86D77AC0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93EE926-ED21-7039-A136-98BE8CF5AA9F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50BFF8-9CA4-77A8-22B4-1A2CFD43F934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4AC93042-009A-23FE-5A01-49B8B7299C9F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F84D204-691E-7E89-7AD7-9A62832D8C4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EB3CE35-3816-32B0-6204-C0134C71784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1574714-0CA8-E060-F726-D27467BD0375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454B2F8F-FB23-D09F-55B9-4B08ED9B1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AD88E8FA-ABAE-B407-204C-8B88E964A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AB1F70C0-9C87-6F29-065E-EE5FB37FA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817A58CA-E94B-6E1A-BE06-B31A3075162C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E532E1C-3D06-82C0-27CE-CD8BEAE4C86B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3F1BA06-3C2C-6743-21F2-966718F91D5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7D6F2239-DFE8-AAD3-2CE3-395FEA9D16D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8030E8A1-3513-2C69-9BDE-2DEFDFDA4A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BE3A99D-B662-C6FA-568F-49CFCB80FDD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2E3A8F6E-680C-463F-8EA7-34A961C340B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1BBFECAA-255C-51B0-9728-2360F31E9772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A3257295-6423-9E13-3445-087AB3BB00A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206FED-338E-FA54-63BC-019A65AF6C61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5F25C14E-B110-8368-3DD1-3E87E512417B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3953FA0-FF99-581B-C2BD-DC0DE5CA4C7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02FDE9B6-3A41-7937-2850-E97D96F8652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77AAB70-C9B5-5F59-C4B3-52D6779FEA4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635D93F7-2681-3B03-82CD-8D35B1273DA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2EDE2600-134C-DEE2-1A8A-D2DD9B2D593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046ADE0E-E32A-E1E5-5D9E-F1F0895C7B6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D98424F-26D4-A5F8-E706-281D2A02BB5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AD7B5AD-F598-6A0C-A830-33872ACA745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CE7A15B-F419-0127-B21C-8E5B4AC1F59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5FEED106-1ED6-7B4F-F511-9E7BA4F2F88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399EED7A-49DB-16BA-E511-28F52ACF287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4FF37A7-65E4-1990-DF61-7DBA228FFDF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EECF79B-8195-CBFF-0BA6-F10D920912F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E7C444A-80AE-5964-4A6B-272761E09B1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8AA4221-6487-E17A-048C-5537F845480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A82AB6F-5458-07EF-A2A8-7F6E26F36DA3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F5D7057-807E-B09F-666B-8DB2B31DFE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A5B38FF3-104B-CC35-F1FD-BFC25B3B6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B807B78-431B-84E9-DBFF-B77452F6E5F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잘못 보내셨네요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보내주세요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4D568984-6383-F7A9-DE35-6C21488B127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A4E915C9-D821-EC30-C857-147BCB815A9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FA3BB669-32FE-3C06-5477-D6BF6B97C29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1722BF6B-261A-947F-F022-3AA5F28CAE84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EDBD6E6-D1E2-B264-4693-D029FC5CCA69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7009BB0-9D58-D08C-E0D8-0AFB488CD04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42146EC7-925C-FEDD-3E3C-9F2DD01288C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20AB0114-F5BB-3EE5-9720-BB8EE4349DD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F653BC1C-B2E3-2303-A678-3FB4162CA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2813F236-CEBE-6257-BC95-A20DDE74BC2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362F6D91-9169-FCEB-4448-D51EEFE96C0D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strike="sngStrike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strike="sngStrike" dirty="0">
                  <a:solidFill>
                    <a:schemeClr val="tx1"/>
                  </a:solidFill>
                </a:rPr>
                <a:t>원</a:t>
              </a:r>
              <a:endParaRPr lang="en-US" altLang="ko-KR" sz="1200" strike="sngStrike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A7C5788-574A-85D7-98A9-95A1E88952F5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XX-XXXX-XX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71769-FFE9-5D8C-E57A-BAB19C58BDF9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7A6A2B8-AD13-422D-753F-A2E711807983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50F632F-46BD-ED8C-2DE6-6E191EDAB047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B7226DB-3635-13C9-411E-BAA72F654CF6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2129FB9-647A-93FC-42A7-B03882DE85D4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432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71231-8C4B-5EF0-54B9-DA516881E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AD6A9D0-9740-8F12-55C2-95D258D877A5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BA26333-5B34-A913-1039-7B91C1B139FA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DD28E1E7-6AC4-D894-B578-15E2A5F654C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9C825D89-46A2-DC4D-2F63-774262144E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A1D93A11-A0B2-0ED2-1F58-63DCE5E102E9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4BD63FC-528E-5A7D-A98B-CEB368F4131D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1" name="그래픽 10" descr="기타 단색으로 채워진">
              <a:extLst>
                <a:ext uri="{FF2B5EF4-FFF2-40B4-BE49-F238E27FC236}">
                  <a16:creationId xmlns:a16="http://schemas.microsoft.com/office/drawing/2014/main" id="{16226DEE-A661-5C87-A1EE-8A646699D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2" name="그래픽 11" descr="기타 단색으로 채워진">
              <a:extLst>
                <a:ext uri="{FF2B5EF4-FFF2-40B4-BE49-F238E27FC236}">
                  <a16:creationId xmlns:a16="http://schemas.microsoft.com/office/drawing/2014/main" id="{0C11FF07-05FC-DDD5-F546-93A5932FA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4" name="그래픽 13" descr="기타 단색으로 채워진">
              <a:extLst>
                <a:ext uri="{FF2B5EF4-FFF2-40B4-BE49-F238E27FC236}">
                  <a16:creationId xmlns:a16="http://schemas.microsoft.com/office/drawing/2014/main" id="{DC560018-6145-9C8B-33B8-3C065F172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2" name="화살표: 오른쪽 21">
            <a:extLst>
              <a:ext uri="{FF2B5EF4-FFF2-40B4-BE49-F238E27FC236}">
                <a16:creationId xmlns:a16="http://schemas.microsoft.com/office/drawing/2014/main" id="{F81BE479-B675-EDD2-E292-B62A2077C417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5A1FB193-F59E-FD2F-F239-C7E1765312F5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80D8BE1-B33C-B1A1-B37E-E75351B7D20C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9FD3B98-5AE2-378C-3F7B-C7D3003971FB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2D10CBA2-DB06-C439-3AB8-D24B153BF2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DC051C7-076E-0D78-BF63-A42C3CD2405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0DC51C62-8576-8BDE-3FB3-D63B5FDE814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60F7124-C7BF-53F2-56EB-381C669B7BB9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C938FF7-7C43-446E-1F2C-C3C8655BEF8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9EC77CE-AB8C-4735-4D07-BF21255352D4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80122508-D89C-6892-4FA5-21949F71C40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6B4CAB2-BF8A-AE42-056C-90DC712F606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F15AADAA-A22F-F0B3-05C3-D25DBDA76E2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6B3C6B8D-F79F-7E79-9286-2F6B31728B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0F38067D-4558-F06B-0DE8-ECEA27D83CE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A472423-94C1-BA47-7C22-E6FC8D50B5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966F1DD5-4EB4-B23E-636A-A137A33D26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A7163850-7F77-7827-3B7F-9F7E086D7F5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D7A05435-20B4-3EE2-9C5D-75C79AE09E43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E22A63F5-5629-E0BE-0FE4-DA19F1A574E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09B5B32-0D71-FFD9-DF10-0F6C786C894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65719545-FE54-93A3-6EA5-EC531215447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EADBA36-B252-43B0-875A-B5129CC5545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7FC180E-8603-08A5-B0C2-CDA9ED41F33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397F9EE-3954-D93F-6825-968A73997F99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825ED25-4B7B-D886-1776-A0B8DCC98B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E5F4754-604F-031F-C957-F11F11C76C42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C0493AD8-8FC0-268D-1C71-C863726EC5E8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32" name="그림 3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86BC6D6-B90F-632F-7791-7BDEAB963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C8CB7EB3-ECA1-7F0F-0E7A-06D417F835A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월세를 좀더 보내셔서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“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차액 표기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” 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만큼 보내 드렸습니다</a:t>
                </a:r>
                <a:r>
                  <a:rPr lang="en-US" altLang="ko-KR" sz="5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954B394D-758C-5435-BE3E-3B3AE3F7EB0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C2AC5749-A449-B53D-74FA-67958590BA0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044FEB6-D6AF-A685-C070-51832A2C4128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992E9253-A496-A838-D829-98CBD1ECCAAE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E629ADF-A082-D9B2-C7E6-F139FB226D25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3004BBBC-FA19-92F8-165C-81EB113A6A4B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E6ADB4B9-3D46-9670-B1BC-2CA6B728E3F7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66B512B-1643-4B36-08F6-3C02F87815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B92AD43-35CC-8006-AF67-84017E505960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265CF2D-6AB3-EE8B-352B-358C7C02FB53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받을 금액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“</a:t>
            </a:r>
            <a:r>
              <a:rPr lang="ko-KR" altLang="en-US" sz="1200" dirty="0">
                <a:solidFill>
                  <a:schemeClr val="tx1"/>
                </a:solidFill>
              </a:rPr>
              <a:t>차액 표기</a:t>
            </a:r>
            <a:r>
              <a:rPr lang="en-US" altLang="ko-KR" sz="1200" dirty="0">
                <a:solidFill>
                  <a:schemeClr val="tx1"/>
                </a:solidFill>
              </a:rPr>
              <a:t>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E611301-2BA4-D50A-F022-D4A74A31C92E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F55728-40EF-C233-401A-ECF6BDFE42CE}"/>
              </a:ext>
            </a:extLst>
          </p:cNvPr>
          <p:cNvSpPr/>
          <p:nvPr/>
        </p:nvSpPr>
        <p:spPr>
          <a:xfrm>
            <a:off x="8140157" y="1968161"/>
            <a:ext cx="1471384" cy="2731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BFD9528-FDE4-9AD0-FE0D-4457F6BCC4BF}"/>
              </a:ext>
            </a:extLst>
          </p:cNvPr>
          <p:cNvGrpSpPr/>
          <p:nvPr/>
        </p:nvGrpSpPr>
        <p:grpSpPr>
          <a:xfrm>
            <a:off x="8126905" y="1765816"/>
            <a:ext cx="951832" cy="223711"/>
            <a:chOff x="8126905" y="1765816"/>
            <a:chExt cx="951832" cy="223711"/>
          </a:xfrm>
        </p:grpSpPr>
        <p:pic>
          <p:nvPicPr>
            <p:cNvPr id="8" name="그래픽 7" descr="왼쪽 캐럿 단색으로 채워진">
              <a:extLst>
                <a:ext uri="{FF2B5EF4-FFF2-40B4-BE49-F238E27FC236}">
                  <a16:creationId xmlns:a16="http://schemas.microsoft.com/office/drawing/2014/main" id="{657DE6D3-F011-7C50-7D19-CFCB5588B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26905" y="1765816"/>
              <a:ext cx="223711" cy="22371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635ABF-C5E7-72C5-9A66-C92F548FA996}"/>
                </a:ext>
              </a:extLst>
            </p:cNvPr>
            <p:cNvSpPr txBox="1"/>
            <p:nvPr/>
          </p:nvSpPr>
          <p:spPr>
            <a:xfrm>
              <a:off x="8278518" y="1769949"/>
              <a:ext cx="8002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거래내역조회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28CDF1E-C14D-FC54-949A-AD19BED2935F}"/>
              </a:ext>
            </a:extLst>
          </p:cNvPr>
          <p:cNvSpPr txBox="1"/>
          <p:nvPr/>
        </p:nvSpPr>
        <p:spPr>
          <a:xfrm>
            <a:off x="8143779" y="1997017"/>
            <a:ext cx="8146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오늘 </a:t>
            </a:r>
            <a:r>
              <a:rPr lang="en-US" altLang="ko-KR" sz="800" dirty="0"/>
              <a:t>•</a:t>
            </a:r>
            <a:r>
              <a:rPr lang="ko-KR" altLang="en-US" sz="800" dirty="0"/>
              <a:t> 최신순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F8D0B7BD-5531-805F-DF0F-4B462014E831}"/>
              </a:ext>
            </a:extLst>
          </p:cNvPr>
          <p:cNvCxnSpPr>
            <a:cxnSpLocks/>
          </p:cNvCxnSpPr>
          <p:nvPr/>
        </p:nvCxnSpPr>
        <p:spPr>
          <a:xfrm>
            <a:off x="8227243" y="3257885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E65C898D-18AD-9227-B3B9-DDCB4E976DC8}"/>
              </a:ext>
            </a:extLst>
          </p:cNvPr>
          <p:cNvCxnSpPr>
            <a:cxnSpLocks/>
          </p:cNvCxnSpPr>
          <p:nvPr/>
        </p:nvCxnSpPr>
        <p:spPr>
          <a:xfrm>
            <a:off x="8227243" y="2305742"/>
            <a:ext cx="127630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F814EB4-2C15-23F6-8349-32909A788909}"/>
              </a:ext>
            </a:extLst>
          </p:cNvPr>
          <p:cNvSpPr txBox="1"/>
          <p:nvPr/>
        </p:nvSpPr>
        <p:spPr>
          <a:xfrm>
            <a:off x="8178359" y="2318079"/>
            <a:ext cx="62068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dirty="0"/>
              <a:t>2025.02.06</a:t>
            </a:r>
            <a:endParaRPr lang="ko-KR" altLang="en-US" sz="7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376EC1-AA53-7B79-7842-3D5540815FC8}"/>
              </a:ext>
            </a:extLst>
          </p:cNvPr>
          <p:cNvSpPr txBox="1"/>
          <p:nvPr/>
        </p:nvSpPr>
        <p:spPr>
          <a:xfrm>
            <a:off x="8178359" y="247024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월세 초과액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BC6198-75FC-1988-AA41-F882BF763C54}"/>
              </a:ext>
            </a:extLst>
          </p:cNvPr>
          <p:cNvSpPr txBox="1"/>
          <p:nvPr/>
        </p:nvSpPr>
        <p:spPr>
          <a:xfrm>
            <a:off x="8720195" y="289383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입금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030F77-5F42-E68C-23E1-42E275877F45}"/>
              </a:ext>
            </a:extLst>
          </p:cNvPr>
          <p:cNvSpPr txBox="1"/>
          <p:nvPr/>
        </p:nvSpPr>
        <p:spPr>
          <a:xfrm>
            <a:off x="8976628" y="2893326"/>
            <a:ext cx="5757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 dirty="0">
                <a:solidFill>
                  <a:srgbClr val="FF0000"/>
                </a:solidFill>
              </a:rPr>
              <a:t>차액 표기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65BC19-0031-6194-B362-A00E24B1CBAD}"/>
              </a:ext>
            </a:extLst>
          </p:cNvPr>
          <p:cNvGrpSpPr/>
          <p:nvPr/>
        </p:nvGrpSpPr>
        <p:grpSpPr>
          <a:xfrm>
            <a:off x="8178359" y="3273091"/>
            <a:ext cx="1374068" cy="756563"/>
            <a:chOff x="8213605" y="3273091"/>
            <a:chExt cx="1374068" cy="756563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17654B-8591-E048-A4A0-FC797F9EFE56}"/>
                </a:ext>
              </a:extLst>
            </p:cNvPr>
            <p:cNvSpPr txBox="1"/>
            <p:nvPr/>
          </p:nvSpPr>
          <p:spPr>
            <a:xfrm>
              <a:off x="8213605" y="3273091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A18D843-CFAA-0E14-2A08-51A53FF4F83E}"/>
                </a:ext>
              </a:extLst>
            </p:cNvPr>
            <p:cNvSpPr txBox="1"/>
            <p:nvPr/>
          </p:nvSpPr>
          <p:spPr>
            <a:xfrm>
              <a:off x="8213605" y="341832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B04884B-3C68-659D-3F72-C3279C7F56BC}"/>
                </a:ext>
              </a:extLst>
            </p:cNvPr>
            <p:cNvSpPr txBox="1"/>
            <p:nvPr/>
          </p:nvSpPr>
          <p:spPr>
            <a:xfrm>
              <a:off x="8755441" y="3829599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출금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15F9E7E-3085-2C65-F8A5-1180A1920D9B}"/>
                </a:ext>
              </a:extLst>
            </p:cNvPr>
            <p:cNvSpPr txBox="1"/>
            <p:nvPr/>
          </p:nvSpPr>
          <p:spPr>
            <a:xfrm>
              <a:off x="9011874" y="3829094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0070C0"/>
                  </a:solidFill>
                </a:rPr>
                <a:t>차액 표기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4EE8FE-4D08-809E-B1B6-6FD52B93A084}"/>
              </a:ext>
            </a:extLst>
          </p:cNvPr>
          <p:cNvSpPr/>
          <p:nvPr/>
        </p:nvSpPr>
        <p:spPr>
          <a:xfrm>
            <a:off x="8142953" y="4087843"/>
            <a:ext cx="1471384" cy="26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6941E065-AE96-1963-4171-3E1F6F87D83B}"/>
              </a:ext>
            </a:extLst>
          </p:cNvPr>
          <p:cNvGrpSpPr/>
          <p:nvPr/>
        </p:nvGrpSpPr>
        <p:grpSpPr>
          <a:xfrm>
            <a:off x="8170034" y="4124705"/>
            <a:ext cx="1390719" cy="223711"/>
            <a:chOff x="8156207" y="4124705"/>
            <a:chExt cx="1390719" cy="223711"/>
          </a:xfrm>
        </p:grpSpPr>
        <p:pic>
          <p:nvPicPr>
            <p:cNvPr id="13" name="그래픽 12" descr="왼쪽 캐럿 단색으로 채워진">
              <a:extLst>
                <a:ext uri="{FF2B5EF4-FFF2-40B4-BE49-F238E27FC236}">
                  <a16:creationId xmlns:a16="http://schemas.microsoft.com/office/drawing/2014/main" id="{4B5D5197-B1FA-A0AF-860C-64C2161DA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56207" y="4124705"/>
              <a:ext cx="223711" cy="223711"/>
            </a:xfrm>
            <a:prstGeom prst="rect">
              <a:avLst/>
            </a:prstGeom>
          </p:spPr>
        </p:pic>
        <p:pic>
          <p:nvPicPr>
            <p:cNvPr id="86" name="그래픽 85" descr="햄버거 메뉴 아이콘 단색으로 채워진">
              <a:extLst>
                <a:ext uri="{FF2B5EF4-FFF2-40B4-BE49-F238E27FC236}">
                  <a16:creationId xmlns:a16="http://schemas.microsoft.com/office/drawing/2014/main" id="{6B69FBBB-4D70-85CF-DE3F-A15432566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9366926" y="4146560"/>
              <a:ext cx="180000" cy="180000"/>
            </a:xfrm>
            <a:prstGeom prst="rect">
              <a:avLst/>
            </a:prstGeom>
          </p:spPr>
        </p:pic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6222D486-851C-DA71-3C3E-9E3767B58373}"/>
                </a:ext>
              </a:extLst>
            </p:cNvPr>
            <p:cNvSpPr/>
            <p:nvPr/>
          </p:nvSpPr>
          <p:spPr>
            <a:xfrm>
              <a:off x="8819422" y="4182560"/>
              <a:ext cx="108000" cy="108000"/>
            </a:xfrm>
            <a:prstGeom prst="roundRect">
              <a:avLst/>
            </a:prstGeom>
            <a:solidFill>
              <a:srgbClr val="D9D9D9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273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D0C61-A476-A79D-F25B-AFA9A5695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A044593D-80CB-771B-7F5F-EAF79C67C6FC}"/>
              </a:ext>
            </a:extLst>
          </p:cNvPr>
          <p:cNvGrpSpPr/>
          <p:nvPr/>
        </p:nvGrpSpPr>
        <p:grpSpPr>
          <a:xfrm>
            <a:off x="583294" y="1809223"/>
            <a:ext cx="4071401" cy="3067878"/>
            <a:chOff x="7759346" y="1517675"/>
            <a:chExt cx="4071401" cy="3067878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58C4DBE-B031-0EE5-6C84-CE41A7E79D8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DB8C325F-72AF-0A97-0797-EC339C5478AD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91C9279A-52CE-6103-0395-E30A2C3D3B51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4A9CF98D-107C-0E9A-DAD3-F406FCADE2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C8A449D2-0AD6-3FF2-EDE0-B3EBE110AAF4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17C787D-1A4A-F05B-B658-D92DE36084B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받을 금액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“</a:t>
              </a:r>
              <a:r>
                <a:rPr lang="ko-KR" altLang="en-US" sz="1200" dirty="0">
                  <a:solidFill>
                    <a:schemeClr val="tx1"/>
                  </a:solidFill>
                </a:rPr>
                <a:t>차액 표기</a:t>
              </a:r>
              <a:r>
                <a:rPr lang="en-US" altLang="ko-KR" sz="1200" dirty="0">
                  <a:solidFill>
                    <a:schemeClr val="tx1"/>
                  </a:solidFill>
                </a:rPr>
                <a:t>”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058F83-D1BC-6D9A-AFCD-457E5F817001}"/>
                </a:ext>
              </a:extLst>
            </p:cNvPr>
            <p:cNvSpPr/>
            <p:nvPr/>
          </p:nvSpPr>
          <p:spPr>
            <a:xfrm>
              <a:off x="8140157" y="1968161"/>
              <a:ext cx="1471384" cy="2731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0399575-7030-AC43-82AB-9B7EE50E7D32}"/>
                </a:ext>
              </a:extLst>
            </p:cNvPr>
            <p:cNvGrpSpPr/>
            <p:nvPr/>
          </p:nvGrpSpPr>
          <p:grpSpPr>
            <a:xfrm>
              <a:off x="8126905" y="1765816"/>
              <a:ext cx="951832" cy="223711"/>
              <a:chOff x="8126905" y="1765816"/>
              <a:chExt cx="951832" cy="223711"/>
            </a:xfrm>
          </p:grpSpPr>
          <p:pic>
            <p:nvPicPr>
              <p:cNvPr id="8" name="그래픽 7" descr="왼쪽 캐럿 단색으로 채워진">
                <a:extLst>
                  <a:ext uri="{FF2B5EF4-FFF2-40B4-BE49-F238E27FC236}">
                    <a16:creationId xmlns:a16="http://schemas.microsoft.com/office/drawing/2014/main" id="{E32F6305-028D-8C14-CEB9-9B1E2F3362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26905" y="1765816"/>
                <a:ext cx="223711" cy="223711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3F7728A-D3FC-5353-FA0C-8C6F786C7D05}"/>
                  </a:ext>
                </a:extLst>
              </p:cNvPr>
              <p:cNvSpPr txBox="1"/>
              <p:nvPr/>
            </p:nvSpPr>
            <p:spPr>
              <a:xfrm>
                <a:off x="8278518" y="1769949"/>
                <a:ext cx="80021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dirty="0"/>
                  <a:t>거래내역조회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B3EE85C-32E3-9764-4989-750AC8CA1C8E}"/>
                </a:ext>
              </a:extLst>
            </p:cNvPr>
            <p:cNvSpPr txBox="1"/>
            <p:nvPr/>
          </p:nvSpPr>
          <p:spPr>
            <a:xfrm>
              <a:off x="8143779" y="1997017"/>
              <a:ext cx="81464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오늘 </a:t>
              </a:r>
              <a:r>
                <a:rPr lang="en-US" altLang="ko-KR" sz="800" dirty="0"/>
                <a:t>•</a:t>
              </a:r>
              <a:r>
                <a:rPr lang="ko-KR" altLang="en-US" sz="800" dirty="0"/>
                <a:t> 최신순</a:t>
              </a: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28F3D144-7F15-F477-B2F5-BF17DDE7217C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3257885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B324193E-1DFB-0864-7946-73F025A6990E}"/>
                </a:ext>
              </a:extLst>
            </p:cNvPr>
            <p:cNvCxnSpPr>
              <a:cxnSpLocks/>
            </p:cNvCxnSpPr>
            <p:nvPr/>
          </p:nvCxnSpPr>
          <p:spPr>
            <a:xfrm>
              <a:off x="8227243" y="2305742"/>
              <a:ext cx="1276301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B26550-2C37-0D85-97EC-631FA549F739}"/>
                </a:ext>
              </a:extLst>
            </p:cNvPr>
            <p:cNvSpPr txBox="1"/>
            <p:nvPr/>
          </p:nvSpPr>
          <p:spPr>
            <a:xfrm>
              <a:off x="8178359" y="2318079"/>
              <a:ext cx="62068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2025.02.06</a:t>
              </a:r>
              <a:endParaRPr lang="ko-KR" altLang="en-US" sz="7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61B9DA3-69E6-7317-3607-D70F104403B9}"/>
                </a:ext>
              </a:extLst>
            </p:cNvPr>
            <p:cNvSpPr txBox="1"/>
            <p:nvPr/>
          </p:nvSpPr>
          <p:spPr>
            <a:xfrm>
              <a:off x="8178359" y="2470247"/>
              <a:ext cx="66556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월세 초과액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2469139-04B2-72C6-EEAE-351BD5D5172E}"/>
                </a:ext>
              </a:extLst>
            </p:cNvPr>
            <p:cNvSpPr txBox="1"/>
            <p:nvPr/>
          </p:nvSpPr>
          <p:spPr>
            <a:xfrm>
              <a:off x="8720195" y="2893831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입금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A02C38E-A1A8-5BF8-BD61-C7325AD2E24F}"/>
                </a:ext>
              </a:extLst>
            </p:cNvPr>
            <p:cNvSpPr txBox="1"/>
            <p:nvPr/>
          </p:nvSpPr>
          <p:spPr>
            <a:xfrm>
              <a:off x="8976628" y="2893326"/>
              <a:ext cx="57579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700" dirty="0">
                  <a:solidFill>
                    <a:srgbClr val="FF0000"/>
                  </a:solidFill>
                </a:rPr>
                <a:t>차액 표기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A2D94EF-B241-1EEF-F351-5A754BEA177A}"/>
                </a:ext>
              </a:extLst>
            </p:cNvPr>
            <p:cNvGrpSpPr/>
            <p:nvPr/>
          </p:nvGrpSpPr>
          <p:grpSpPr>
            <a:xfrm>
              <a:off x="8178359" y="3273091"/>
              <a:ext cx="1374068" cy="756563"/>
              <a:chOff x="8213605" y="3273091"/>
              <a:chExt cx="1374068" cy="75656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EE72E3E-661F-1852-B4A7-D341B3A4A4F8}"/>
                  </a:ext>
                </a:extLst>
              </p:cNvPr>
              <p:cNvSpPr txBox="1"/>
              <p:nvPr/>
            </p:nvSpPr>
            <p:spPr>
              <a:xfrm>
                <a:off x="8213605" y="3273091"/>
                <a:ext cx="620683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700" dirty="0"/>
                  <a:t>2025.02.06</a:t>
                </a:r>
                <a:endParaRPr lang="ko-KR" altLang="en-US" sz="7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8CA43092-3188-1EB5-C955-7EF01CAD8BC6}"/>
                  </a:ext>
                </a:extLst>
              </p:cNvPr>
              <p:cNvSpPr txBox="1"/>
              <p:nvPr/>
            </p:nvSpPr>
            <p:spPr>
              <a:xfrm>
                <a:off x="8213605" y="3418323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월세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D67761D-34B9-7285-7144-B20EAA9816B3}"/>
                  </a:ext>
                </a:extLst>
              </p:cNvPr>
              <p:cNvSpPr txBox="1"/>
              <p:nvPr/>
            </p:nvSpPr>
            <p:spPr>
              <a:xfrm>
                <a:off x="8755441" y="3829599"/>
                <a:ext cx="364202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/>
                  <a:t>출금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1F87DC3C-B1E4-5CBE-23F4-9CDED773D841}"/>
                  </a:ext>
                </a:extLst>
              </p:cNvPr>
              <p:cNvSpPr txBox="1"/>
              <p:nvPr/>
            </p:nvSpPr>
            <p:spPr>
              <a:xfrm>
                <a:off x="9011874" y="3829094"/>
                <a:ext cx="57579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700" dirty="0">
                    <a:solidFill>
                      <a:srgbClr val="0070C0"/>
                    </a:solidFill>
                  </a:rPr>
                  <a:t>차액 표기</a:t>
                </a:r>
              </a:p>
            </p:txBody>
          </p:sp>
        </p:grp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82BBE73-46EE-89DB-7E69-7C2CD94D1C75}"/>
                </a:ext>
              </a:extLst>
            </p:cNvPr>
            <p:cNvSpPr/>
            <p:nvPr/>
          </p:nvSpPr>
          <p:spPr>
            <a:xfrm>
              <a:off x="8142953" y="4087843"/>
              <a:ext cx="1471384" cy="2664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2B1D4B7-9DAF-EE96-48DB-866D2F44AE1E}"/>
                </a:ext>
              </a:extLst>
            </p:cNvPr>
            <p:cNvGrpSpPr/>
            <p:nvPr/>
          </p:nvGrpSpPr>
          <p:grpSpPr>
            <a:xfrm>
              <a:off x="8170034" y="4124705"/>
              <a:ext cx="1390719" cy="223711"/>
              <a:chOff x="8156207" y="4124705"/>
              <a:chExt cx="1390719" cy="223711"/>
            </a:xfrm>
          </p:grpSpPr>
          <p:pic>
            <p:nvPicPr>
              <p:cNvPr id="13" name="그래픽 12" descr="왼쪽 캐럿 단색으로 채워진">
                <a:extLst>
                  <a:ext uri="{FF2B5EF4-FFF2-40B4-BE49-F238E27FC236}">
                    <a16:creationId xmlns:a16="http://schemas.microsoft.com/office/drawing/2014/main" id="{53C440D3-00B8-84A2-F920-D36AD1B9CC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56207" y="4124705"/>
                <a:ext cx="223711" cy="223711"/>
              </a:xfrm>
              <a:prstGeom prst="rect">
                <a:avLst/>
              </a:prstGeom>
            </p:spPr>
          </p:pic>
          <p:pic>
            <p:nvPicPr>
              <p:cNvPr id="86" name="그래픽 85" descr="햄버거 메뉴 아이콘 단색으로 채워진">
                <a:extLst>
                  <a:ext uri="{FF2B5EF4-FFF2-40B4-BE49-F238E27FC236}">
                    <a16:creationId xmlns:a16="http://schemas.microsoft.com/office/drawing/2014/main" id="{7EE536C6-4412-16BC-5E0C-FD2D03AA0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9366926" y="4146560"/>
                <a:ext cx="180000" cy="180000"/>
              </a:xfrm>
              <a:prstGeom prst="rect">
                <a:avLst/>
              </a:prstGeom>
            </p:spPr>
          </p:pic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2FB9B2B2-FF89-6D9C-70C1-97F142C94170}"/>
                  </a:ext>
                </a:extLst>
              </p:cNvPr>
              <p:cNvSpPr/>
              <p:nvPr/>
            </p:nvSpPr>
            <p:spPr>
              <a:xfrm>
                <a:off x="8819422" y="4182560"/>
                <a:ext cx="108000" cy="108000"/>
              </a:xfrm>
              <a:prstGeom prst="roundRect">
                <a:avLst/>
              </a:prstGeom>
              <a:solidFill>
                <a:srgbClr val="D9D9D9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1038C93-C674-B0C6-F39E-34E0EA8D8E55}"/>
              </a:ext>
            </a:extLst>
          </p:cNvPr>
          <p:cNvSpPr/>
          <p:nvPr/>
        </p:nvSpPr>
        <p:spPr>
          <a:xfrm>
            <a:off x="4949405" y="2741721"/>
            <a:ext cx="1656521" cy="11481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4039A1-AFED-B4CF-D8FB-BE8EA3326F1C}"/>
              </a:ext>
            </a:extLst>
          </p:cNvPr>
          <p:cNvSpPr/>
          <p:nvPr/>
        </p:nvSpPr>
        <p:spPr>
          <a:xfrm>
            <a:off x="2152273" y="4384908"/>
            <a:ext cx="270000" cy="27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006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D5D12-7852-9C2D-6CF3-C75C980F7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D18039A-6D9E-E78C-387B-3C4CB5372FA6}"/>
              </a:ext>
            </a:extLst>
          </p:cNvPr>
          <p:cNvGrpSpPr/>
          <p:nvPr/>
        </p:nvGrpSpPr>
        <p:grpSpPr>
          <a:xfrm>
            <a:off x="715816" y="1895061"/>
            <a:ext cx="4071401" cy="3067878"/>
            <a:chOff x="7759346" y="1517675"/>
            <a:chExt cx="4071401" cy="3067878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A09B9CF-B4FA-9221-4E1A-DD8130B93EB2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B81CD38-54A3-F23B-D22E-A31E6012B581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FDA51395-2725-049D-3546-E74200494813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A9A581BE-3118-0EAF-D5E7-1D20B0E2C1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05354D4D-67A4-3E5C-5723-BAC3B7B1BA53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80901CF-B762-BD86-1DA6-E5AF65AF508E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FA5EFB-93C5-69F0-4EB2-8E8EA53DD59F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9FA25E-5B50-BDDF-19D8-6986495352ED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E193ABE-B652-F255-91F9-505A31E526E5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E6D4BBD-B784-D277-465B-CE1BDD64996F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1AF20E4-C434-2095-0469-ED5F3D5216E8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8E2E0AC-946E-0105-FDAB-5B730B2C7CD3}"/>
              </a:ext>
            </a:extLst>
          </p:cNvPr>
          <p:cNvGrpSpPr/>
          <p:nvPr/>
        </p:nvGrpSpPr>
        <p:grpSpPr>
          <a:xfrm>
            <a:off x="5026113" y="2498151"/>
            <a:ext cx="1643707" cy="1861699"/>
            <a:chOff x="5077074" y="2589433"/>
            <a:chExt cx="1643707" cy="1861699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D40F62D7-2DC6-21A1-A20F-CEE4E49D2AE8}"/>
                </a:ext>
              </a:extLst>
            </p:cNvPr>
            <p:cNvSpPr/>
            <p:nvPr/>
          </p:nvSpPr>
          <p:spPr>
            <a:xfrm>
              <a:off x="5077074" y="2589433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화살표: 오른쪽 27">
              <a:extLst>
                <a:ext uri="{FF2B5EF4-FFF2-40B4-BE49-F238E27FC236}">
                  <a16:creationId xmlns:a16="http://schemas.microsoft.com/office/drawing/2014/main" id="{CEBD7A45-4AF2-B278-8188-DF2D84AB2BED}"/>
                </a:ext>
              </a:extLst>
            </p:cNvPr>
            <p:cNvSpPr/>
            <p:nvPr/>
          </p:nvSpPr>
          <p:spPr>
            <a:xfrm rot="10800000">
              <a:off x="5077075" y="3886548"/>
              <a:ext cx="1643706" cy="564584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9F92E3-3711-212B-AE0C-43830D510967}"/>
              </a:ext>
            </a:extLst>
          </p:cNvPr>
          <p:cNvSpPr txBox="1"/>
          <p:nvPr/>
        </p:nvSpPr>
        <p:spPr>
          <a:xfrm>
            <a:off x="1723030" y="5081381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계좌 입력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A0990D-7266-5E88-82D4-5495B94967CB}"/>
              </a:ext>
            </a:extLst>
          </p:cNvPr>
          <p:cNvSpPr txBox="1"/>
          <p:nvPr/>
        </p:nvSpPr>
        <p:spPr>
          <a:xfrm>
            <a:off x="7912270" y="5021746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입력 확인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34" name="그림 33" descr="텍스트, 스크린샷, 직사각형, 폰트이(가) 표시된 사진&#10;&#10;자동 생성된 설명">
            <a:extLst>
              <a:ext uri="{FF2B5EF4-FFF2-40B4-BE49-F238E27FC236}">
                <a16:creationId xmlns:a16="http://schemas.microsoft.com/office/drawing/2014/main" id="{D2F78075-7DD1-AD5E-3B46-EDB2E7A0C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15" y="1895061"/>
            <a:ext cx="4064083" cy="30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5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A8EC-C934-1120-4BAE-4306B821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581C53-BC23-2900-A15E-8E5CD3447605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91D0B5-0C81-4A2F-5D94-9D5182CB9537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AB0841-A42D-AE57-5FDA-5FF9BF80CAB9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FC456B-445C-70B4-548A-6E28EB8B7DE1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6F4A9B-5B22-E2E6-2C5E-C0D176313261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F12577-6ED2-5223-A4A9-496AC3CA045B}"/>
              </a:ext>
            </a:extLst>
          </p:cNvPr>
          <p:cNvSpPr txBox="1"/>
          <p:nvPr/>
        </p:nvSpPr>
        <p:spPr>
          <a:xfrm>
            <a:off x="4761928" y="1664012"/>
            <a:ext cx="2654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</a:rPr>
              <a:t>게임 타이틀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09697-A77E-0ABC-CBC3-D891EE6CF15F}"/>
              </a:ext>
            </a:extLst>
          </p:cNvPr>
          <p:cNvSpPr txBox="1"/>
          <p:nvPr/>
        </p:nvSpPr>
        <p:spPr>
          <a:xfrm>
            <a:off x="4935052" y="6163990"/>
            <a:ext cx="2308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화면을 위로 </a:t>
            </a:r>
            <a:r>
              <a:rPr lang="ko-KR" altLang="en-US" sz="1100" dirty="0" err="1">
                <a:solidFill>
                  <a:schemeClr val="bg1"/>
                </a:solidFill>
              </a:rPr>
              <a:t>드래그하여</a:t>
            </a:r>
            <a:r>
              <a:rPr lang="ko-KR" altLang="en-US" sz="1100" dirty="0">
                <a:solidFill>
                  <a:schemeClr val="bg1"/>
                </a:solidFill>
              </a:rPr>
              <a:t> 게임시작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04E036-07D1-1936-FD38-B80F0E60065E}"/>
              </a:ext>
            </a:extLst>
          </p:cNvPr>
          <p:cNvSpPr txBox="1"/>
          <p:nvPr/>
        </p:nvSpPr>
        <p:spPr>
          <a:xfrm>
            <a:off x="4592802" y="2929192"/>
            <a:ext cx="28488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숲 풍경 느낌의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잠금 화면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</a:rPr>
              <a:t>Or </a:t>
            </a:r>
            <a:r>
              <a:rPr lang="ko-KR" altLang="en-US" dirty="0">
                <a:solidFill>
                  <a:schemeClr val="bg1"/>
                </a:solidFill>
              </a:rPr>
              <a:t>아이폰 기본 잠금 화면</a:t>
            </a:r>
          </a:p>
        </p:txBody>
      </p:sp>
    </p:spTree>
    <p:extLst>
      <p:ext uri="{BB962C8B-B14F-4D97-AF65-F5344CB8AC3E}">
        <p14:creationId xmlns:p14="http://schemas.microsoft.com/office/powerpoint/2010/main" val="423471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C6CFD-D577-8463-B21A-9BD66BA2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8F8A13-334B-6E02-B8BF-7BE9B9CA8B53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ADCCD7-A6A0-CE0A-9A4A-F701E0259450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42703B5-E4D7-50C9-79E8-A5F57DC9C145}"/>
              </a:ext>
            </a:extLst>
          </p:cNvPr>
          <p:cNvSpPr/>
          <p:nvPr/>
        </p:nvSpPr>
        <p:spPr>
          <a:xfrm rot="5400000"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50D82D0-4471-E973-C451-9363D90E0069}"/>
              </a:ext>
            </a:extLst>
          </p:cNvPr>
          <p:cNvSpPr/>
          <p:nvPr/>
        </p:nvSpPr>
        <p:spPr>
          <a:xfrm rot="5400000">
            <a:off x="6017227" y="209251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FA0CEB-C322-D9DE-A987-6CB1281153D0}"/>
              </a:ext>
            </a:extLst>
          </p:cNvPr>
          <p:cNvSpPr>
            <a:spLocks noChangeAspect="1"/>
          </p:cNvSpPr>
          <p:nvPr/>
        </p:nvSpPr>
        <p:spPr>
          <a:xfrm rot="5400000">
            <a:off x="3039242" y="1762010"/>
            <a:ext cx="6100264" cy="344235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48F92-300C-8123-A109-C85CA61C2465}"/>
              </a:ext>
            </a:extLst>
          </p:cNvPr>
          <p:cNvSpPr/>
          <p:nvPr/>
        </p:nvSpPr>
        <p:spPr>
          <a:xfrm>
            <a:off x="4368194" y="439684"/>
            <a:ext cx="3442360" cy="229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031A2-43D7-FCA0-49BF-2D90FB4B7722}"/>
              </a:ext>
            </a:extLst>
          </p:cNvPr>
          <p:cNvSpPr/>
          <p:nvPr/>
        </p:nvSpPr>
        <p:spPr>
          <a:xfrm>
            <a:off x="7361583" y="452936"/>
            <a:ext cx="435719" cy="1831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7F3B25-6089-F687-9B05-B28F98AA12AC}"/>
              </a:ext>
            </a:extLst>
          </p:cNvPr>
          <p:cNvSpPr/>
          <p:nvPr/>
        </p:nvSpPr>
        <p:spPr>
          <a:xfrm>
            <a:off x="4386470" y="452936"/>
            <a:ext cx="748748" cy="1831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11 : 50</a:t>
            </a:r>
            <a:endParaRPr lang="ko-KR" altLang="en-US" sz="1050" b="1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419B4E-E980-447B-C017-97ED7B08EBED}"/>
              </a:ext>
            </a:extLst>
          </p:cNvPr>
          <p:cNvGrpSpPr/>
          <p:nvPr/>
        </p:nvGrpSpPr>
        <p:grpSpPr>
          <a:xfrm>
            <a:off x="4682338" y="3847929"/>
            <a:ext cx="2814073" cy="806897"/>
            <a:chOff x="4760844" y="3847929"/>
            <a:chExt cx="2814073" cy="806897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481A2C0-4C4A-26A6-EDA8-7524AB46148C}"/>
                </a:ext>
              </a:extLst>
            </p:cNvPr>
            <p:cNvGrpSpPr/>
            <p:nvPr/>
          </p:nvGrpSpPr>
          <p:grpSpPr>
            <a:xfrm>
              <a:off x="4760844" y="3847929"/>
              <a:ext cx="631904" cy="806897"/>
              <a:chOff x="4716924" y="2191407"/>
              <a:chExt cx="631904" cy="806897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A0E52A70-1E37-20F1-CD5A-30A5A6A9CA41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설정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D36EAC-38AB-7C48-016B-CC58F1B18E13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설정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BFFC81B-5113-D6C4-8213-AE15184CA55E}"/>
                </a:ext>
              </a:extLst>
            </p:cNvPr>
            <p:cNvGrpSpPr/>
            <p:nvPr/>
          </p:nvGrpSpPr>
          <p:grpSpPr>
            <a:xfrm>
              <a:off x="6943013" y="3847929"/>
              <a:ext cx="631904" cy="806897"/>
              <a:chOff x="4716924" y="2191407"/>
              <a:chExt cx="631904" cy="806897"/>
            </a:xfrm>
          </p:grpSpPr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D1E5C57A-BECC-382F-6BAE-ADC123280A98}"/>
                  </a:ext>
                </a:extLst>
              </p:cNvPr>
              <p:cNvSpPr/>
              <p:nvPr/>
            </p:nvSpPr>
            <p:spPr>
              <a:xfrm>
                <a:off x="4733874" y="2191407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종료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BF53522-D624-0025-171C-A8689675F8B8}"/>
                  </a:ext>
                </a:extLst>
              </p:cNvPr>
              <p:cNvSpPr txBox="1"/>
              <p:nvPr/>
            </p:nvSpPr>
            <p:spPr>
              <a:xfrm>
                <a:off x="4716924" y="2782860"/>
                <a:ext cx="63190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종료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8ABABE7-4173-CE77-10DF-AAECF55FFC42}"/>
              </a:ext>
            </a:extLst>
          </p:cNvPr>
          <p:cNvGrpSpPr/>
          <p:nvPr/>
        </p:nvGrpSpPr>
        <p:grpSpPr>
          <a:xfrm>
            <a:off x="4728795" y="1668884"/>
            <a:ext cx="2721159" cy="806897"/>
            <a:chOff x="4743895" y="1668884"/>
            <a:chExt cx="2721159" cy="80689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D47AFDD-BBEC-0E6C-1A0F-2B0605AD5EA4}"/>
                </a:ext>
              </a:extLst>
            </p:cNvPr>
            <p:cNvGrpSpPr/>
            <p:nvPr/>
          </p:nvGrpSpPr>
          <p:grpSpPr>
            <a:xfrm>
              <a:off x="5780048" y="1668884"/>
              <a:ext cx="631903" cy="806897"/>
              <a:chOff x="4699975" y="1210918"/>
              <a:chExt cx="631903" cy="806897"/>
            </a:xfrm>
          </p:grpSpPr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9E01A7BC-F6DD-0782-8C98-18F299FA966E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4F94F8-8A47-820D-1F69-AF77FA642CF8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A83402F-6E71-0706-DFCB-8BFC60F1E5CC}"/>
                </a:ext>
              </a:extLst>
            </p:cNvPr>
            <p:cNvGrpSpPr/>
            <p:nvPr/>
          </p:nvGrpSpPr>
          <p:grpSpPr>
            <a:xfrm>
              <a:off x="4743895" y="1668884"/>
              <a:ext cx="631903" cy="806897"/>
              <a:chOff x="4699975" y="1210918"/>
              <a:chExt cx="631903" cy="806897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F4B7A26-A426-F9C1-5D3A-737483CAB3A2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59FF52-B77A-2B0B-48B5-9EE03802FA24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A64D6B2-E61F-C215-C49D-0B5DC448D6C8}"/>
                </a:ext>
              </a:extLst>
            </p:cNvPr>
            <p:cNvGrpSpPr/>
            <p:nvPr/>
          </p:nvGrpSpPr>
          <p:grpSpPr>
            <a:xfrm>
              <a:off x="6833151" y="1668884"/>
              <a:ext cx="631903" cy="806897"/>
              <a:chOff x="4699975" y="1210918"/>
              <a:chExt cx="631903" cy="806897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DF9EF591-33C9-F072-1BB7-AC8A120D5E6C}"/>
                  </a:ext>
                </a:extLst>
              </p:cNvPr>
              <p:cNvSpPr/>
              <p:nvPr/>
            </p:nvSpPr>
            <p:spPr>
              <a:xfrm>
                <a:off x="4716924" y="1210918"/>
                <a:ext cx="598004" cy="59800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미니</a:t>
                </a:r>
                <a:endParaRPr lang="en-US" altLang="ko-KR" sz="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800" dirty="0">
                    <a:solidFill>
                      <a:schemeClr val="tx1"/>
                    </a:solidFill>
                  </a:rPr>
                  <a:t>게임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6C2133-0CF7-A865-7309-DB07D41B402A}"/>
                  </a:ext>
                </a:extLst>
              </p:cNvPr>
              <p:cNvSpPr txBox="1"/>
              <p:nvPr/>
            </p:nvSpPr>
            <p:spPr>
              <a:xfrm>
                <a:off x="4699975" y="1802371"/>
                <a:ext cx="63190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게임 이름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6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7E47-2A17-D153-E5D6-715E5CA2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CE0BC6-E7F5-B948-CE15-7F0E555FFC06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93A937-D29E-1FFF-0EE9-CED9676D3811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75C3BC-C8A7-C437-3723-1309C5E11AFB}"/>
              </a:ext>
            </a:extLst>
          </p:cNvPr>
          <p:cNvSpPr/>
          <p:nvPr/>
        </p:nvSpPr>
        <p:spPr>
          <a:xfrm>
            <a:off x="2816087" y="1557130"/>
            <a:ext cx="6546574" cy="3763618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9B2E10-F308-BC8D-687C-09E7E8E0CBCE}"/>
              </a:ext>
            </a:extLst>
          </p:cNvPr>
          <p:cNvGrpSpPr/>
          <p:nvPr/>
        </p:nvGrpSpPr>
        <p:grpSpPr>
          <a:xfrm>
            <a:off x="3041374" y="1692965"/>
            <a:ext cx="6149008" cy="3458817"/>
            <a:chOff x="371062" y="208722"/>
            <a:chExt cx="11449877" cy="644055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FE9ECD-086D-3E32-CE17-92E75E1AA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FBAA191-4A23-8E4B-E6CC-F5322382CD71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A5C337E-7F65-F62E-A798-B230FF2C9968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01F6FD4-E1E3-6322-A094-2CBE017ECF07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7E96D4-1C0A-3B5F-734E-475DB5125FF0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93D9F4-C723-FD25-ABB7-C0D53ED49801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21A62A8-BFD0-052B-F96F-BD00E4A578CC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1E7E67E1-B33A-3FB1-6191-FE003A11A0A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E70A7EE-D9F3-290F-CA30-7258C0F8CFB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30F184E-3FD0-81E5-D0D9-944FE77E567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F1506E47-9DA9-7B58-5A48-DD96B01424E8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32780A0B-EF35-0315-774C-78F8E846880C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87BAE86-2634-73DC-4BB6-42FF5B8ED6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74E9DEF-21B0-7453-EE93-4B8F914A0C1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6D12A8EF-949F-93CE-C83B-6A2369854E4B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4A95284B-D34C-D3E7-C8D5-50C21EF22CB8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5C330F3-743B-5382-FD39-F4BDF2CD726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46327CA4-8AD9-C7C2-FFCC-C881484B9A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51685F4-E03A-53CF-FA0C-B7936D815F25}"/>
              </a:ext>
            </a:extLst>
          </p:cNvPr>
          <p:cNvSpPr/>
          <p:nvPr/>
        </p:nvSpPr>
        <p:spPr>
          <a:xfrm>
            <a:off x="2859686" y="3366792"/>
            <a:ext cx="144294" cy="14429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E89496-BCCC-9A34-9BD6-B0797882DB29}"/>
              </a:ext>
            </a:extLst>
          </p:cNvPr>
          <p:cNvSpPr/>
          <p:nvPr/>
        </p:nvSpPr>
        <p:spPr>
          <a:xfrm>
            <a:off x="5334000" y="1759879"/>
            <a:ext cx="1524000" cy="2807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57DE5F2-0EA9-32AD-A0DB-3977D7FF1440}"/>
              </a:ext>
            </a:extLst>
          </p:cNvPr>
          <p:cNvSpPr/>
          <p:nvPr/>
        </p:nvSpPr>
        <p:spPr>
          <a:xfrm>
            <a:off x="3041374" y="1687997"/>
            <a:ext cx="6149007" cy="3458817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E49F18D-3B71-F80F-EC01-DC29D227ECE2}"/>
              </a:ext>
            </a:extLst>
          </p:cNvPr>
          <p:cNvSpPr/>
          <p:nvPr/>
        </p:nvSpPr>
        <p:spPr>
          <a:xfrm>
            <a:off x="5214730" y="2941982"/>
            <a:ext cx="1765438" cy="1002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90F5490-72E7-DD4B-4D27-7CCA4BAD9F59}"/>
              </a:ext>
            </a:extLst>
          </p:cNvPr>
          <p:cNvGrpSpPr/>
          <p:nvPr/>
        </p:nvGrpSpPr>
        <p:grpSpPr>
          <a:xfrm>
            <a:off x="3299791" y="1759879"/>
            <a:ext cx="5632174" cy="1182103"/>
            <a:chOff x="3299791" y="1759879"/>
            <a:chExt cx="5632174" cy="1182103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75E91E2-D9A4-613E-A6BD-2C3C12891938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2A8430A-9409-8077-7E30-75DD0707324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564E265C-C2B4-139B-34EB-B610EC20761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Main Text 1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FB5D2215-1F25-86CD-5790-8475E2453D76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5A53E350-60C3-71CE-2F9A-001F5BC5EE5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1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11D655BE-A4B0-D8FB-3725-F0F9533E17C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/>
                      </a:solidFill>
                    </a:rPr>
                    <a:t>Button 2</a:t>
                  </a:r>
                  <a:endParaRPr lang="ko-KR" altLang="en-US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A37981-C490-A9A4-58A5-9089F0DBED0C}"/>
                </a:ext>
              </a:extLst>
            </p:cNvPr>
            <p:cNvSpPr/>
            <p:nvPr/>
          </p:nvSpPr>
          <p:spPr>
            <a:xfrm>
              <a:off x="3398625" y="1833589"/>
              <a:ext cx="414013" cy="41401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말풍선: 모서리가 둥근 사각형 12">
            <a:extLst>
              <a:ext uri="{FF2B5EF4-FFF2-40B4-BE49-F238E27FC236}">
                <a16:creationId xmlns:a16="http://schemas.microsoft.com/office/drawing/2014/main" id="{272F4857-D94F-DCD3-48BA-F99DC8B6EA99}"/>
              </a:ext>
            </a:extLst>
          </p:cNvPr>
          <p:cNvSpPr/>
          <p:nvPr/>
        </p:nvSpPr>
        <p:spPr>
          <a:xfrm>
            <a:off x="2977107" y="1108298"/>
            <a:ext cx="1930830" cy="612648"/>
          </a:xfrm>
          <a:prstGeom prst="wedgeRoundRectCallo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8FFD47E5-2D05-9EEA-4A03-ADF6A695761F}"/>
              </a:ext>
            </a:extLst>
          </p:cNvPr>
          <p:cNvSpPr/>
          <p:nvPr/>
        </p:nvSpPr>
        <p:spPr>
          <a:xfrm>
            <a:off x="3648900" y="3539525"/>
            <a:ext cx="3417404" cy="1231258"/>
          </a:xfrm>
          <a:prstGeom prst="wedgeRectCallout">
            <a:avLst>
              <a:gd name="adj1" fmla="val -20244"/>
              <a:gd name="adj2" fmla="val -998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en-US" altLang="ko-KR" dirty="0" err="1"/>
              <a:t>MessageUI</a:t>
            </a:r>
            <a:endParaRPr lang="en-US" altLang="ko-KR" dirty="0"/>
          </a:p>
          <a:p>
            <a:pPr algn="ctr"/>
            <a:r>
              <a:rPr lang="en-US" altLang="ko-KR" dirty="0"/>
              <a:t>Main</a:t>
            </a:r>
            <a:r>
              <a:rPr lang="ko-KR" altLang="en-US" dirty="0"/>
              <a:t> </a:t>
            </a:r>
            <a:r>
              <a:rPr lang="en-US" altLang="ko-KR" dirty="0"/>
              <a:t>Text</a:t>
            </a:r>
          </a:p>
          <a:p>
            <a:pPr algn="ctr"/>
            <a:r>
              <a:rPr lang="en-US" altLang="ko-KR" dirty="0"/>
              <a:t>Button1text</a:t>
            </a:r>
          </a:p>
          <a:p>
            <a:pPr algn="ctr"/>
            <a:r>
              <a:rPr lang="en-US" altLang="ko-KR" dirty="0"/>
              <a:t>Button1feature – </a:t>
            </a:r>
            <a:r>
              <a:rPr lang="ko-KR" altLang="en-US" dirty="0"/>
              <a:t>다음 </a:t>
            </a:r>
            <a:r>
              <a:rPr lang="en-US" altLang="ko-KR" dirty="0"/>
              <a:t>UI</a:t>
            </a:r>
            <a:r>
              <a:rPr lang="ko-KR" altLang="en-US" dirty="0"/>
              <a:t>이동</a:t>
            </a:r>
          </a:p>
        </p:txBody>
      </p:sp>
    </p:spTree>
    <p:extLst>
      <p:ext uri="{BB962C8B-B14F-4D97-AF65-F5344CB8AC3E}">
        <p14:creationId xmlns:p14="http://schemas.microsoft.com/office/powerpoint/2010/main" val="359094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4AD300E-DE35-82D3-C7A8-02F1394A1ACA}"/>
              </a:ext>
            </a:extLst>
          </p:cNvPr>
          <p:cNvGrpSpPr>
            <a:grpSpLocks noChangeAspect="1"/>
          </p:cNvGrpSpPr>
          <p:nvPr/>
        </p:nvGrpSpPr>
        <p:grpSpPr>
          <a:xfrm>
            <a:off x="518288" y="2188546"/>
            <a:ext cx="4399722" cy="2529395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FD1CE99-EE79-45C8-516E-F14755195973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AB49C05-2175-72E0-7D1E-0B7B3F7506BD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32974F-FB5B-A1B5-0E64-87F9F72CF0F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FD43052-5353-3FC7-AA54-B22F50EE5B4D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F285186-CBE5-A5AD-E0A4-060BA44A01CA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27C6292-E0DA-560F-D116-0DFC9E949154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7EAEC9BC-DA89-5D72-7CC3-46CB0E71D07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99D9EB-5E25-3EB2-3DFD-3ADDF28F015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C88B6BCA-9144-B21A-A7E6-C3DCF8B3E50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4939C706-82AF-A46F-7360-27D3854C39E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47537BB-2A5D-42C4-B3BC-F2F40F36CD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C7ED05E4-9120-72B1-C2C2-FDA0CAD601F0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88440B71-C04C-A427-C651-C1AFDCCD96B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BA8733E1-4521-9907-D44C-2613F0FE354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20D93D19-0A38-59A1-38B1-AB004F14D9D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0A58800C-1DA7-E9F7-4A4D-1F694A998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90F62955-74A6-CDCD-3F21-3D075D66C5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A9A018B5-D306-2B4A-4476-CCE4EA22622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9EF8AE7F-27A0-777E-7D31-4478B3DCF3A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96537E52-8B16-1E69-4779-80160D66C33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F7E6C003-A113-0FC6-F3E1-ED6BDC091B78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4AC6E1-BD86-809A-2901-30FE59A67FCB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1474466-15D4-C9C2-7728-B4D6C5AD805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AC171D8-7875-E304-6178-9457E72D6E6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9" name="그림 8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FC42069-8C8E-0F7A-6834-3D2413D04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7D12459-3CFE-7C2C-B9BA-5798FA880139}"/>
              </a:ext>
            </a:extLst>
          </p:cNvPr>
          <p:cNvGrpSpPr>
            <a:grpSpLocks noChangeAspect="1"/>
          </p:cNvGrpSpPr>
          <p:nvPr/>
        </p:nvGrpSpPr>
        <p:grpSpPr>
          <a:xfrm>
            <a:off x="7049052" y="2188546"/>
            <a:ext cx="4399721" cy="2529395"/>
            <a:chOff x="2816087" y="1557130"/>
            <a:chExt cx="6546574" cy="3763618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4A440FF4-DE85-EAF4-4F1A-C5371398FB2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BDDDDF8E-427D-8668-3E29-BF57A333EB5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6DEA191-89B2-1717-DF86-EC725A73F1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B750973-9C4C-F184-FB7B-2689F8DD52A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D1FB0470-A231-64B8-3D1A-90291FF15F3D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AA901134-31D4-12E2-50B9-A9BFFFAA2A7E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6FADC76D-21A9-4E14-0FB5-A5369E12534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3AE8879-DC9C-40F9-5CD7-B15F184644C5}"/>
                  </a:ext>
                </a:extLst>
              </p:cNvPr>
              <p:cNvSpPr txBox="1"/>
              <p:nvPr/>
            </p:nvSpPr>
            <p:spPr>
              <a:xfrm>
                <a:off x="9932503" y="311425"/>
                <a:ext cx="1563757" cy="341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42" name="그룹 41">
                <a:extLst>
                  <a:ext uri="{FF2B5EF4-FFF2-40B4-BE49-F238E27FC236}">
                    <a16:creationId xmlns:a16="http://schemas.microsoft.com/office/drawing/2014/main" id="{D781CE5E-0EF7-FA92-28A5-8E0F2CD4453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B113E6ED-45C6-08CA-A998-22F9B8724EC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FD7B4141-5104-DBE8-510F-3EEF4B4DB70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719AEB82-3D45-347A-F31B-AC9D3F75EEA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1A7AC9FC-2392-AB3C-22B8-67877BDF9AC7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A8A39D15-6B80-4817-AB71-5351CAE12DF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358086D5-2245-B570-9D59-A66DB59F0D1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BAB63A56-BFAE-ACD0-DD85-41E7D03B451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1733D1AA-1704-1994-D2BD-5808238BE2B7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7F8BECE7-DC48-3952-1416-94DB580E294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DA7C87F5-149F-D628-AC3F-842ADF170ED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42E87808-2583-570B-04BA-8B7A7889074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4AE0ABD-1564-41C7-49CF-B3E592BB18D9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EA92654-91CF-9721-38E8-F82F9E5E947A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86EE1C4-7AFE-9BEB-E48A-1705A2B39650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C426613-18EE-071D-C85D-376E53C70050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35" name="그림 3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CD9F00F-413E-77EA-5C6D-51A9B5462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  <p:sp>
        <p:nvSpPr>
          <p:cNvPr id="54" name="화살표: 오른쪽 53">
            <a:extLst>
              <a:ext uri="{FF2B5EF4-FFF2-40B4-BE49-F238E27FC236}">
                <a16:creationId xmlns:a16="http://schemas.microsoft.com/office/drawing/2014/main" id="{194F81AF-01DF-A071-5B99-CF84C1EB887C}"/>
              </a:ext>
            </a:extLst>
          </p:cNvPr>
          <p:cNvSpPr/>
          <p:nvPr/>
        </p:nvSpPr>
        <p:spPr>
          <a:xfrm>
            <a:off x="5427916" y="2979249"/>
            <a:ext cx="1111229" cy="9479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E5307F2-4A93-4C72-7495-E3B1769C5C5F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1470E88-D910-EA78-A7E0-4AC2F7949AEF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06B73532-241E-133A-9722-2CFC4602AC01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3E6078B6-E997-0DA3-2E5A-903099A5D2DB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40E7117-D584-EE26-6A3E-A4A008935E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7D1B25FB-1C9F-8CE0-0108-369027645ABB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7732CA1-914D-8D60-03D9-5625B2CD1AB8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D9A33FA-85CB-C410-1D60-4FA316410056}"/>
                </a:ext>
              </a:extLst>
            </p:cNvPr>
            <p:cNvSpPr/>
            <p:nvPr/>
          </p:nvSpPr>
          <p:spPr>
            <a:xfrm>
              <a:off x="2770179" y="1844424"/>
              <a:ext cx="2015487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＂</a:t>
              </a:r>
              <a:r>
                <a:rPr lang="ko-KR" altLang="en-US" sz="1400" dirty="0">
                  <a:solidFill>
                    <a:schemeClr val="tx1"/>
                  </a:solidFill>
                </a:rPr>
                <a:t>만큼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이체합니다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맞습니까</a:t>
              </a:r>
              <a:r>
                <a:rPr lang="en-US" altLang="ko-KR" sz="1400" dirty="0">
                  <a:solidFill>
                    <a:schemeClr val="tx1"/>
                  </a:solidFill>
                </a:rPr>
                <a:t>?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D97A11C-85E5-DB26-2A9E-99801FA191A0}"/>
                </a:ext>
              </a:extLst>
            </p:cNvPr>
            <p:cNvGrpSpPr/>
            <p:nvPr/>
          </p:nvGrpSpPr>
          <p:grpSpPr>
            <a:xfrm>
              <a:off x="2716696" y="4988172"/>
              <a:ext cx="2117055" cy="335378"/>
              <a:chOff x="2716696" y="4988172"/>
              <a:chExt cx="2117055" cy="335378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51B48EB-6241-53B5-500D-7B14607A53BF}"/>
                  </a:ext>
                </a:extLst>
              </p:cNvPr>
              <p:cNvSpPr/>
              <p:nvPr/>
            </p:nvSpPr>
            <p:spPr>
              <a:xfrm>
                <a:off x="4028661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>
                    <a:solidFill>
                      <a:schemeClr val="tx1"/>
                    </a:solidFill>
                  </a:rPr>
                  <a:t>네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DF49CBA-B758-F765-16D5-7CC79437F5EE}"/>
                  </a:ext>
                </a:extLst>
              </p:cNvPr>
              <p:cNvSpPr/>
              <p:nvPr/>
            </p:nvSpPr>
            <p:spPr>
              <a:xfrm>
                <a:off x="2716696" y="4988172"/>
                <a:ext cx="805090" cy="335378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</a:rPr>
                  <a:t>아니요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292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47E39-4FB6-AFF3-8EDE-0132F7F0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96C7C3-5997-5052-0F28-908BC738A4DB}"/>
              </a:ext>
            </a:extLst>
          </p:cNvPr>
          <p:cNvGrpSpPr/>
          <p:nvPr/>
        </p:nvGrpSpPr>
        <p:grpSpPr>
          <a:xfrm>
            <a:off x="2024599" y="954458"/>
            <a:ext cx="6454046" cy="4863246"/>
            <a:chOff x="2024599" y="954458"/>
            <a:chExt cx="6454046" cy="486324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107B5D-36E7-12BD-75F8-B9073CEB211C}"/>
                </a:ext>
              </a:extLst>
            </p:cNvPr>
            <p:cNvSpPr/>
            <p:nvPr/>
          </p:nvSpPr>
          <p:spPr>
            <a:xfrm>
              <a:off x="2024599" y="954458"/>
              <a:ext cx="6454046" cy="48632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219E8-2D56-1A2D-6606-BD5F0B13AF99}"/>
                </a:ext>
              </a:extLst>
            </p:cNvPr>
            <p:cNvGrpSpPr/>
            <p:nvPr/>
          </p:nvGrpSpPr>
          <p:grpSpPr>
            <a:xfrm rot="5400000">
              <a:off x="1540755" y="2066483"/>
              <a:ext cx="4474334" cy="2572289"/>
              <a:chOff x="596345" y="1557116"/>
              <a:chExt cx="4472608" cy="2571297"/>
            </a:xfrm>
          </p:grpSpPr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A9598308-3D96-DB2E-A254-E8704515EE20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574ADA8-D9D7-B138-5878-DD66B90D31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 dirty="0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ADE513BC-2615-E1C1-1561-A0CC92AE8A7E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67ACD3-A79C-3DE7-3451-7E40192A4D2E}"/>
                </a:ext>
              </a:extLst>
            </p:cNvPr>
            <p:cNvSpPr/>
            <p:nvPr/>
          </p:nvSpPr>
          <p:spPr>
            <a:xfrm>
              <a:off x="5711108" y="1872228"/>
              <a:ext cx="2572289" cy="345132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dirty="0">
                  <a:solidFill>
                    <a:schemeClr val="tx1"/>
                  </a:solidFill>
                </a:rPr>
                <a:t>이체할 계좌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Oo</a:t>
              </a:r>
              <a:r>
                <a:rPr lang="ko-KR" altLang="en-US" sz="2000" dirty="0">
                  <a:solidFill>
                    <a:schemeClr val="tx1"/>
                  </a:solidFill>
                </a:rPr>
                <a:t>은행</a:t>
              </a:r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  <a:r>
                <a:rPr lang="ko-KR" altLang="en-US" sz="2000" dirty="0">
                  <a:solidFill>
                    <a:schemeClr val="tx1"/>
                  </a:solidFill>
                </a:rPr>
                <a:t>집주인 이름</a:t>
              </a:r>
              <a:r>
                <a:rPr lang="en-US" altLang="ko-KR" sz="20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endParaRPr lang="en-US" altLang="ko-KR" sz="2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20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20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32C3EA4-9EF7-84CE-371C-AF4E1EFFA867}"/>
                </a:ext>
              </a:extLst>
            </p:cNvPr>
            <p:cNvSpPr/>
            <p:nvPr/>
          </p:nvSpPr>
          <p:spPr>
            <a:xfrm>
              <a:off x="2607259" y="1844424"/>
              <a:ext cx="2363970" cy="3016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계좌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600" b="1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400" b="1" dirty="0">
                  <a:solidFill>
                    <a:schemeClr val="tx1"/>
                  </a:solidFill>
                </a:rPr>
                <a:t>Text</a:t>
              </a:r>
              <a:r>
                <a:rPr lang="ko-KR" altLang="en-US" sz="1400" dirty="0" err="1">
                  <a:solidFill>
                    <a:schemeClr val="tx1"/>
                  </a:solidFill>
                </a:rPr>
                <a:t>님에게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  <a:r>
                <a:rPr lang="ko-KR" altLang="en-US" sz="1400" dirty="0">
                  <a:solidFill>
                    <a:srgbClr val="FF0000"/>
                  </a:solidFill>
                </a:rPr>
                <a:t>입력한 금액</a:t>
              </a:r>
              <a:r>
                <a:rPr lang="en-US" altLang="ko-KR" sz="1400" dirty="0">
                  <a:solidFill>
                    <a:schemeClr val="tx1"/>
                  </a:solidFill>
                </a:rPr>
                <a:t>“</a:t>
              </a:r>
            </a:p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이체가 완료 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E1EEE0-ECAA-14F4-1C36-75DE543A6CE9}"/>
                </a:ext>
              </a:extLst>
            </p:cNvPr>
            <p:cNvSpPr/>
            <p:nvPr/>
          </p:nvSpPr>
          <p:spPr>
            <a:xfrm>
              <a:off x="3138504" y="4988172"/>
              <a:ext cx="1278834" cy="33537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확인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057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430</Words>
  <Application>Microsoft Office PowerPoint</Application>
  <PresentationFormat>와이드스크린</PresentationFormat>
  <Paragraphs>260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11</cp:revision>
  <dcterms:created xsi:type="dcterms:W3CDTF">2025-02-01T06:36:31Z</dcterms:created>
  <dcterms:modified xsi:type="dcterms:W3CDTF">2025-02-08T09:01:26Z</dcterms:modified>
</cp:coreProperties>
</file>