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93" r:id="rId29"/>
    <p:sldId id="276" r:id="rId30"/>
    <p:sldId id="275" r:id="rId31"/>
    <p:sldId id="287" r:id="rId32"/>
    <p:sldId id="288" r:id="rId33"/>
    <p:sldId id="284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73870"/>
            <a:ext cx="82525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기본 해결법 말고 무시해서 넘길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9514143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무시하였을 경우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시간</a:t>
            </a:r>
            <a:r>
              <a:rPr lang="en-US" altLang="ko-KR" sz="1600" dirty="0"/>
              <a:t>(30</a:t>
            </a:r>
            <a:r>
              <a:rPr lang="ko-KR" altLang="en-US" sz="1600" dirty="0"/>
              <a:t>초</a:t>
            </a:r>
            <a:r>
              <a:rPr lang="en-US" altLang="ko-KR" sz="1600" dirty="0"/>
              <a:t>~1</a:t>
            </a:r>
            <a:r>
              <a:rPr lang="ko-KR" altLang="en-US" sz="1600" dirty="0"/>
              <a:t>분</a:t>
            </a:r>
            <a:r>
              <a:rPr lang="en-US" altLang="ko-KR" sz="1600" dirty="0"/>
              <a:t>)</a:t>
            </a:r>
            <a:r>
              <a:rPr lang="ko-KR" altLang="en-US" sz="1600" dirty="0"/>
              <a:t>이내로 해당 이벤트가 다시 등장할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488A-8A67-23B7-06E7-3D35CE9E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577EC-03E7-D667-57FA-1BAD5EA24226}"/>
              </a:ext>
            </a:extLst>
          </p:cNvPr>
          <p:cNvSpPr txBox="1"/>
          <p:nvPr/>
        </p:nvSpPr>
        <p:spPr>
          <a:xfrm>
            <a:off x="554527" y="521036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en-US" altLang="ko-KR" dirty="0"/>
              <a:t>PVP</a:t>
            </a:r>
            <a:r>
              <a:rPr lang="ko-KR" altLang="en-US" dirty="0"/>
              <a:t>게임의 랭킹 </a:t>
            </a:r>
            <a:r>
              <a:rPr lang="en-US" altLang="ko-KR" dirty="0"/>
              <a:t>1</a:t>
            </a:r>
            <a:r>
              <a:rPr lang="ko-KR" altLang="en-US" dirty="0"/>
              <a:t>등을 유지하기위해서 게임을 진행한다는 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매칭이 존재</a:t>
            </a:r>
            <a:r>
              <a:rPr lang="en-US" altLang="ko-KR" dirty="0"/>
              <a:t>(</a:t>
            </a:r>
            <a:r>
              <a:rPr lang="ko-KR" altLang="en-US" dirty="0"/>
              <a:t>실제 서버에 물린 것이 아닌 </a:t>
            </a:r>
            <a:r>
              <a:rPr lang="en-US" altLang="ko-KR" dirty="0"/>
              <a:t>2</a:t>
            </a:r>
            <a:r>
              <a:rPr lang="ko-KR" altLang="en-US" dirty="0"/>
              <a:t>초간의 기다림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후 승리 시 </a:t>
            </a:r>
            <a:r>
              <a:rPr lang="en-US" altLang="ko-KR" dirty="0"/>
              <a:t>+8</a:t>
            </a:r>
            <a:r>
              <a:rPr lang="ko-KR" altLang="en-US" dirty="0"/>
              <a:t>점 패배 시 </a:t>
            </a:r>
            <a:r>
              <a:rPr lang="en-US" altLang="ko-KR" dirty="0"/>
              <a:t>-5</a:t>
            </a:r>
            <a:r>
              <a:rPr lang="ko-KR" altLang="en-US" dirty="0"/>
              <a:t>점이 되는 구조이다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834-8E2A-1B5A-9C6F-2030BC0F5C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B1273-FB0F-0B4E-F6AE-D3DF4B3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4F9631-3157-6772-DAF0-14C1FCDEB1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0441F0-0D82-3CA0-F236-DF0063E8508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3F6FEC-FBD5-4F76-2F6E-E801246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8B45-0464-19B2-22E2-63404F7AC179}"/>
              </a:ext>
            </a:extLst>
          </p:cNvPr>
          <p:cNvSpPr txBox="1"/>
          <p:nvPr/>
        </p:nvSpPr>
        <p:spPr>
          <a:xfrm>
            <a:off x="454785" y="65898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스테이지형 퍼즐 게임</a:t>
            </a:r>
          </a:p>
        </p:txBody>
      </p:sp>
    </p:spTree>
    <p:extLst>
      <p:ext uri="{BB962C8B-B14F-4D97-AF65-F5344CB8AC3E}">
        <p14:creationId xmlns:p14="http://schemas.microsoft.com/office/powerpoint/2010/main" val="24559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40A83D-E0E1-0F24-AFFD-76B1E77603F7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0A6522-C7B0-3443-ED54-CBA3C978DB59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938B808-031D-AC1A-7B4C-007BDAE41DD5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30F3D5-7A86-1BBC-5297-61B6ED79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2CAAC3-C42B-1831-E780-BEBA254AAA0A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FB5A26-E393-6584-2937-76D58B4F9444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이체할 계좌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XX-XXXX-XX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Oo</a:t>
            </a:r>
            <a:r>
              <a:rPr lang="ko-KR" altLang="en-US" sz="1200" dirty="0">
                <a:solidFill>
                  <a:schemeClr val="tx1"/>
                </a:solidFill>
              </a:rPr>
              <a:t>은행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500,000</a:t>
            </a:r>
            <a:r>
              <a:rPr lang="ko-KR" altLang="en-US" sz="12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131EAB-555B-B936-C70D-89599191EB51}"/>
              </a:ext>
            </a:extLst>
          </p:cNvPr>
          <p:cNvSpPr/>
          <p:nvPr/>
        </p:nvSpPr>
        <p:spPr>
          <a:xfrm>
            <a:off x="8262730" y="2246243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1EBB6-FDD5-3905-37D1-AD3B1DE0F8E2}"/>
              </a:ext>
            </a:extLst>
          </p:cNvPr>
          <p:cNvSpPr txBox="1"/>
          <p:nvPr/>
        </p:nvSpPr>
        <p:spPr>
          <a:xfrm>
            <a:off x="8262730" y="19812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이체할 계좌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B99A34-CE6C-00B5-28BE-5EFCDECCC5FB}"/>
              </a:ext>
            </a:extLst>
          </p:cNvPr>
          <p:cNvSpPr/>
          <p:nvPr/>
        </p:nvSpPr>
        <p:spPr>
          <a:xfrm>
            <a:off x="8262730" y="2913768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4CDC23-F6D6-14AF-336D-61CEB5101BDD}"/>
              </a:ext>
            </a:extLst>
          </p:cNvPr>
          <p:cNvSpPr txBox="1"/>
          <p:nvPr/>
        </p:nvSpPr>
        <p:spPr>
          <a:xfrm>
            <a:off x="8262730" y="26470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D00154-BC7F-38EF-D1E1-55169B3A4ADD}"/>
              </a:ext>
            </a:extLst>
          </p:cNvPr>
          <p:cNvSpPr/>
          <p:nvPr/>
        </p:nvSpPr>
        <p:spPr>
          <a:xfrm>
            <a:off x="8429241" y="4073746"/>
            <a:ext cx="872304" cy="2115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1693</TotalTime>
  <Words>1920</Words>
  <Application>Microsoft Office PowerPoint</Application>
  <PresentationFormat>와이드스크린</PresentationFormat>
  <Paragraphs>604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89</cp:revision>
  <dcterms:created xsi:type="dcterms:W3CDTF">2025-01-31T13:33:14Z</dcterms:created>
  <dcterms:modified xsi:type="dcterms:W3CDTF">2025-02-04T07:13:37Z</dcterms:modified>
</cp:coreProperties>
</file>