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93" r:id="rId29"/>
    <p:sldId id="276" r:id="rId30"/>
    <p:sldId id="275" r:id="rId31"/>
    <p:sldId id="287" r:id="rId32"/>
    <p:sldId id="288" r:id="rId33"/>
    <p:sldId id="284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488A-8A67-23B7-06E7-3D35CE9E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577EC-03E7-D667-57FA-1BAD5EA24226}"/>
              </a:ext>
            </a:extLst>
          </p:cNvPr>
          <p:cNvSpPr txBox="1"/>
          <p:nvPr/>
        </p:nvSpPr>
        <p:spPr>
          <a:xfrm>
            <a:off x="554527" y="5210360"/>
            <a:ext cx="827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</a:t>
            </a:r>
            <a:r>
              <a:rPr lang="en-US" altLang="ko-KR" dirty="0"/>
              <a:t>PVP</a:t>
            </a:r>
            <a:r>
              <a:rPr lang="ko-KR" altLang="en-US" dirty="0"/>
              <a:t>게임의 랭킹 </a:t>
            </a:r>
            <a:r>
              <a:rPr lang="en-US" altLang="ko-KR" dirty="0"/>
              <a:t>1</a:t>
            </a:r>
            <a:r>
              <a:rPr lang="ko-KR" altLang="en-US" dirty="0"/>
              <a:t>등을 유지하기위해서 게임을 진행한다는 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매칭이 존재</a:t>
            </a:r>
            <a:r>
              <a:rPr lang="en-US" altLang="ko-KR" dirty="0"/>
              <a:t>(</a:t>
            </a:r>
            <a:r>
              <a:rPr lang="ko-KR" altLang="en-US" dirty="0"/>
              <a:t>실제 서버에 물린 것이 아닌 </a:t>
            </a:r>
            <a:r>
              <a:rPr lang="en-US" altLang="ko-KR" dirty="0"/>
              <a:t>2</a:t>
            </a:r>
            <a:r>
              <a:rPr lang="ko-KR" altLang="en-US" dirty="0"/>
              <a:t>초간의 기다림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후 승리 시 </a:t>
            </a:r>
            <a:r>
              <a:rPr lang="en-US" altLang="ko-KR" dirty="0"/>
              <a:t>+8</a:t>
            </a:r>
            <a:r>
              <a:rPr lang="ko-KR" altLang="en-US" dirty="0"/>
              <a:t>점 패배 시 </a:t>
            </a:r>
            <a:r>
              <a:rPr lang="en-US" altLang="ko-KR" dirty="0"/>
              <a:t>-5</a:t>
            </a:r>
            <a:r>
              <a:rPr lang="ko-KR" altLang="en-US" dirty="0"/>
              <a:t>점이 되는 구조이다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834-8E2A-1B5A-9C6F-2030BC0F5C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1B1273-FB0F-0B4E-F6AE-D3DF4B3E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4F9631-3157-6772-DAF0-14C1FCDEB1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0441F0-0D82-3CA0-F236-DF0063E8508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C3F6FEC-FBD5-4F76-2F6E-E801246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8B45-0464-19B2-22E2-63404F7AC179}"/>
              </a:ext>
            </a:extLst>
          </p:cNvPr>
          <p:cNvSpPr txBox="1"/>
          <p:nvPr/>
        </p:nvSpPr>
        <p:spPr>
          <a:xfrm>
            <a:off x="454785" y="65898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스테이지형 퍼즐 게임</a:t>
            </a:r>
          </a:p>
        </p:txBody>
      </p:sp>
    </p:spTree>
    <p:extLst>
      <p:ext uri="{BB962C8B-B14F-4D97-AF65-F5344CB8AC3E}">
        <p14:creationId xmlns:p14="http://schemas.microsoft.com/office/powerpoint/2010/main" val="24559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012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1937</Words>
  <Application>Microsoft Office PowerPoint</Application>
  <PresentationFormat>와이드스크린</PresentationFormat>
  <Paragraphs>605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95</cp:revision>
  <dcterms:created xsi:type="dcterms:W3CDTF">2025-01-31T13:33:14Z</dcterms:created>
  <dcterms:modified xsi:type="dcterms:W3CDTF">2025-02-05T08:54:34Z</dcterms:modified>
</cp:coreProperties>
</file>