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3" r:id="rId9"/>
    <p:sldId id="264" r:id="rId10"/>
    <p:sldId id="265" r:id="rId11"/>
    <p:sldId id="262" r:id="rId12"/>
    <p:sldId id="25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348</Words>
  <Application>Microsoft Office PowerPoint</Application>
  <PresentationFormat>와이드스크린</PresentationFormat>
  <Paragraphs>213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7</cp:revision>
  <dcterms:created xsi:type="dcterms:W3CDTF">2025-02-01T06:36:31Z</dcterms:created>
  <dcterms:modified xsi:type="dcterms:W3CDTF">2025-02-05T10:54:56Z</dcterms:modified>
</cp:coreProperties>
</file>