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1" r:id="rId5"/>
    <p:sldId id="279" r:id="rId6"/>
    <p:sldId id="280" r:id="rId7"/>
    <p:sldId id="259" r:id="rId8"/>
    <p:sldId id="262" r:id="rId9"/>
    <p:sldId id="264" r:id="rId10"/>
    <p:sldId id="265" r:id="rId11"/>
    <p:sldId id="269" r:id="rId12"/>
    <p:sldId id="281" r:id="rId13"/>
    <p:sldId id="282" r:id="rId14"/>
    <p:sldId id="283" r:id="rId15"/>
    <p:sldId id="270" r:id="rId16"/>
    <p:sldId id="272" r:id="rId17"/>
    <p:sldId id="260" r:id="rId18"/>
    <p:sldId id="263" r:id="rId19"/>
    <p:sldId id="266" r:id="rId20"/>
    <p:sldId id="285" r:id="rId21"/>
    <p:sldId id="286" r:id="rId22"/>
    <p:sldId id="267" r:id="rId23"/>
    <p:sldId id="268" r:id="rId24"/>
    <p:sldId id="289" r:id="rId25"/>
    <p:sldId id="290" r:id="rId26"/>
    <p:sldId id="291" r:id="rId27"/>
    <p:sldId id="292" r:id="rId28"/>
    <p:sldId id="276" r:id="rId29"/>
    <p:sldId id="295" r:id="rId30"/>
    <p:sldId id="275" r:id="rId31"/>
    <p:sldId id="287" r:id="rId32"/>
    <p:sldId id="288" r:id="rId33"/>
    <p:sldId id="284" r:id="rId34"/>
    <p:sldId id="294" r:id="rId35"/>
    <p:sldId id="29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8.xml"/><Relationship Id="rId3" Type="http://schemas.openxmlformats.org/officeDocument/2006/relationships/slide" Target="slide7.xml"/><Relationship Id="rId7" Type="http://schemas.openxmlformats.org/officeDocument/2006/relationships/slide" Target="slide6.xml"/><Relationship Id="rId12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11" Type="http://schemas.openxmlformats.org/officeDocument/2006/relationships/slide" Target="slide15.xml"/><Relationship Id="rId5" Type="http://schemas.openxmlformats.org/officeDocument/2006/relationships/slide" Target="slide4.xml"/><Relationship Id="rId10" Type="http://schemas.openxmlformats.org/officeDocument/2006/relationships/slide" Target="slide11.xml"/><Relationship Id="rId4" Type="http://schemas.openxmlformats.org/officeDocument/2006/relationships/slide" Target="slide17.xml"/><Relationship Id="rId9" Type="http://schemas.openxmlformats.org/officeDocument/2006/relationships/slide" Target="slide9.xml"/><Relationship Id="rId14" Type="http://schemas.openxmlformats.org/officeDocument/2006/relationships/slide" Target="slide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22D209-BD89-D058-B74A-0EC9BCFB1DC9}"/>
              </a:ext>
            </a:extLst>
          </p:cNvPr>
          <p:cNvSpPr txBox="1"/>
          <p:nvPr/>
        </p:nvSpPr>
        <p:spPr>
          <a:xfrm>
            <a:off x="361325" y="5173870"/>
            <a:ext cx="1130469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플레이어가 방해 이벤트를 해결하고 미니 게임으로 돌아와 게임으로 돌아가기 버튼을 누르면 타이머가 돌아가게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타이머가 돌아가고 </a:t>
            </a:r>
            <a:r>
              <a:rPr lang="en-US" altLang="ko-KR" sz="1600" dirty="0"/>
              <a:t>1</a:t>
            </a:r>
            <a:r>
              <a:rPr lang="ko-KR" altLang="en-US" sz="1600" dirty="0"/>
              <a:t>분이 넘어갈 때 각 등급에 맞는 방해 이벤트 혹은 후속 이벤트가 등장하게 된다</a:t>
            </a:r>
            <a:r>
              <a:rPr lang="en-US" altLang="ko-KR" sz="16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AB1667-F49B-80E5-A5A1-767B0C113F8B}"/>
              </a:ext>
            </a:extLst>
          </p:cNvPr>
          <p:cNvGrpSpPr/>
          <p:nvPr/>
        </p:nvGrpSpPr>
        <p:grpSpPr>
          <a:xfrm>
            <a:off x="281612" y="1637684"/>
            <a:ext cx="4969565" cy="2856997"/>
            <a:chOff x="2809461" y="1364959"/>
            <a:chExt cx="6003235" cy="345125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9C9CB8D-33C7-0152-0488-D6A1B17B4CC1}"/>
                </a:ext>
              </a:extLst>
            </p:cNvPr>
            <p:cNvSpPr/>
            <p:nvPr/>
          </p:nvSpPr>
          <p:spPr>
            <a:xfrm>
              <a:off x="2809461" y="1364959"/>
              <a:ext cx="6003235" cy="3451253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A7A238-E1B2-2BF0-CC9A-2A63EF9E36B3}"/>
                </a:ext>
              </a:extLst>
            </p:cNvPr>
            <p:cNvGrpSpPr/>
            <p:nvPr/>
          </p:nvGrpSpPr>
          <p:grpSpPr>
            <a:xfrm>
              <a:off x="3016050" y="1489520"/>
              <a:ext cx="5638665" cy="3171749"/>
              <a:chOff x="371062" y="208722"/>
              <a:chExt cx="11449877" cy="644055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05789AA-3D7A-1B92-E0B3-46AB1A73B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DA729D-18B8-45FA-763F-E5006E42561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7384A3F4-9336-7624-B194-72A723B0FC0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1079458-CA83-7B1E-3B7A-6987FB01CCFF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401D7A7-7C40-BBED-136D-A76C1568BD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0BBB424-D0A5-14A4-5C49-A8A2A09F836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8" cy="45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&lt;</a:t>
                </a:r>
                <a:r>
                  <a:rPr lang="ko-KR" altLang="en-US" sz="600" b="1" dirty="0"/>
                  <a:t>현재 순위</a:t>
                </a:r>
                <a:r>
                  <a:rPr lang="en-US" altLang="ko-KR" sz="600" b="1" dirty="0"/>
                  <a:t>&gt;</a:t>
                </a:r>
                <a:endParaRPr lang="ko-KR" altLang="en-US" sz="600" b="1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9815484-A6A1-7E0E-8EFD-77AB9473083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3B25828-4000-2411-67B7-C3D42AD9B25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EE032041-5F26-D0E6-1856-E2FAA762628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C626C8-C74C-C0D5-2B1D-5387B118E94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D8A5993-C246-5494-6FC2-26EA685836A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FB38CBA-A687-3497-386E-AFB5453456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C7D8B04-420D-5EBE-EA42-8BB858C5483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A70FB7F-967D-8357-6C74-5CEAFAD7DE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DF9A7657-CAC5-79F5-4B84-57435A0A460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FEF64B6-1155-C749-823F-9B23C81987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3E6234C-8F4F-9FDE-AED0-18E111425E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75C722D-14AC-4A8E-590D-3211EE982A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FE0B77C-F884-C0CD-FA20-6AF789FEA9EB}"/>
                </a:ext>
              </a:extLst>
            </p:cNvPr>
            <p:cNvSpPr/>
            <p:nvPr/>
          </p:nvSpPr>
          <p:spPr>
            <a:xfrm>
              <a:off x="2849441" y="3024426"/>
              <a:ext cx="132318" cy="1323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E8197-4EC6-95FA-F9BD-57DA69E157CB}"/>
                </a:ext>
              </a:extLst>
            </p:cNvPr>
            <p:cNvSpPr/>
            <p:nvPr/>
          </p:nvSpPr>
          <p:spPr>
            <a:xfrm>
              <a:off x="5118397" y="1550881"/>
              <a:ext cx="1397514" cy="2574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점수 </a:t>
              </a:r>
              <a:r>
                <a:rPr lang="en-US" altLang="ko-KR" sz="1000" dirty="0"/>
                <a:t>: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123,000</a:t>
              </a:r>
              <a:endParaRPr lang="ko-KR" altLang="en-US" sz="1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69B7E5-8A94-1C0A-64F7-A7F19B627578}"/>
                </a:ext>
              </a:extLst>
            </p:cNvPr>
            <p:cNvSpPr/>
            <p:nvPr/>
          </p:nvSpPr>
          <p:spPr>
            <a:xfrm>
              <a:off x="3016050" y="1484965"/>
              <a:ext cx="5638664" cy="317174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F75BC3C-5C50-0951-B7BB-58B7345126BA}"/>
                </a:ext>
              </a:extLst>
            </p:cNvPr>
            <p:cNvSpPr/>
            <p:nvPr/>
          </p:nvSpPr>
          <p:spPr>
            <a:xfrm>
              <a:off x="5009026" y="2634874"/>
              <a:ext cx="1618914" cy="9190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B55B403-FF06-3177-3477-B5C1792D4249}"/>
                </a:ext>
              </a:extLst>
            </p:cNvPr>
            <p:cNvGrpSpPr/>
            <p:nvPr/>
          </p:nvGrpSpPr>
          <p:grpSpPr>
            <a:xfrm>
              <a:off x="3253020" y="1550881"/>
              <a:ext cx="5164726" cy="1083993"/>
              <a:chOff x="3299791" y="1759879"/>
              <a:chExt cx="5632174" cy="1182103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59580E80-A9D3-3A44-7794-8798C40E9932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C634DC4-0897-CA61-4C64-C6FE16BA44E3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39DAB4D-0F44-1306-1AD2-997B7176F68E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E7B676B-A978-2F66-FA1A-9B80B07DB7B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355FBC2E-1AE6-7B3A-AE61-CBF368634F4B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74" name="그래픽 73" descr="수신기 단색으로 채워진">
              <a:extLst>
                <a:ext uri="{FF2B5EF4-FFF2-40B4-BE49-F238E27FC236}">
                  <a16:creationId xmlns:a16="http://schemas.microsoft.com/office/drawing/2014/main" id="{FE19F88E-5D01-B798-A38A-1E32C96CC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1960" y="1622630"/>
              <a:ext cx="533089" cy="533089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C16A411-7D67-0ADE-8C82-5304FFA77B38}"/>
                </a:ext>
              </a:extLst>
            </p:cNvPr>
            <p:cNvSpPr/>
            <p:nvPr/>
          </p:nvSpPr>
          <p:spPr>
            <a:xfrm>
              <a:off x="6529163" y="2263362"/>
              <a:ext cx="1647360" cy="394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92A23AB-97B0-3205-5280-F57F47D6F5E9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F29C989B-DC69-D5F3-101C-E4483C2C30F3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E1F669-1E74-033F-56BB-1E2365E50123}"/>
                </a:ext>
              </a:extLst>
            </p:cNvPr>
            <p:cNvSpPr txBox="1"/>
            <p:nvPr/>
          </p:nvSpPr>
          <p:spPr>
            <a:xfrm>
              <a:off x="5805975" y="3592895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해결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B90EE67-D514-5DB1-DC2A-4A1C0B26F443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96BD494-E0ED-FBEF-D8F1-396D9E3DF14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F2BBAFC-09DE-E7F1-5435-63589453B0D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1AEE92C-4317-C193-3F5F-BB077DB6B3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435AE5B-A731-1C17-5479-C3B483A81B0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F47ADC73-9AC1-7C76-FD31-3CA5C551DF42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D7A836C-D873-41B3-565B-DE6B97EB939C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974C712-FC52-4382-A69A-8E0FA57A01E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9A1BCE-E776-8C4C-9A16-DE5E785D3BBA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18F09B2-3E7A-0B83-C037-279FF281A05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1DA224F2-F7F1-26C1-58EA-00A3766132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CD6580B0-03C7-226F-B4DE-34C8BCD5556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258D07B3-EB12-0A81-4835-69BC0348F81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131EA6F-C899-3F65-335A-C261E55CBC03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5775C7B-A5EF-0CE9-0EF8-3BEF464F965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9F67234C-70DD-17B7-75E6-5C2FF0AA62A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14161747-64B7-E146-C567-D801067A0DE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E91E0E7-0DC9-FEC6-6C6B-02025F3669B2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F1934A5-0D3D-A47F-8B95-AD153723E58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E8F3BCFE-4E99-B0B0-B912-8602C69EDE4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E95B8518-E14D-ADD8-3317-4AF9EF939CB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5577746-33D7-4B21-A031-F4550C5CC7E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04265C-3E3F-F5D4-C7C3-E7A24A45251E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FC8F891-890C-6C28-EF78-0928357A043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AD7EBD-2F82-F78A-7950-F6A15F4B0359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52E2A3-AE13-6C30-9F35-52F72E09EF16}"/>
              </a:ext>
            </a:extLst>
          </p:cNvPr>
          <p:cNvSpPr/>
          <p:nvPr/>
        </p:nvSpPr>
        <p:spPr>
          <a:xfrm>
            <a:off x="8874232" y="2289628"/>
            <a:ext cx="1339739" cy="3930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일시 정지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365387"/>
            <a:ext cx="11222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미니게임에서 게임오버 당하지 않은 상태로 </a:t>
            </a:r>
            <a:r>
              <a:rPr lang="en-US" altLang="ko-KR" dirty="0"/>
              <a:t>10</a:t>
            </a:r>
            <a:r>
              <a:rPr lang="ko-KR" altLang="en-US" dirty="0"/>
              <a:t>분을 버티게 되면 목표 달성 창으로 넘어간다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만약 플레이어가 미니게임의 목표를 달성한 채로 넘어가게 되면 목표 달성 성공 처리가 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이벤트를 해결 하였을 경우 목표 달성 성공처리가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무시 하였을 경우에는 목표 달성 실패 처리 된다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83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2744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달성한 항목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횡스크롤</a:t>
            </a:r>
            <a:r>
              <a:rPr lang="ko-KR" altLang="en-US" dirty="0"/>
              <a:t> 러닝 게임으로 점프와 슬라이딩 두개의 기능으로 장애물을 피할 때마다 점수를 얻는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캐릭터는 고정 되어 있고 장애물이 플레이어에게 다가오는 형식</a:t>
            </a:r>
            <a:r>
              <a:rPr lang="en-US" altLang="ko-KR" dirty="0"/>
              <a:t>(</a:t>
            </a:r>
            <a:r>
              <a:rPr lang="ko-KR" altLang="en-US" dirty="0"/>
              <a:t>속도는 점수 배점에 따라 달라진다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정해진 시간동안 </a:t>
            </a:r>
            <a:r>
              <a:rPr lang="en-US" altLang="ko-KR" dirty="0"/>
              <a:t>1</a:t>
            </a:r>
            <a:r>
              <a:rPr lang="ko-KR" altLang="en-US" dirty="0"/>
              <a:t>등을 유지하는 것이 목표이다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장애물에 </a:t>
            </a:r>
            <a:r>
              <a:rPr lang="en-US" altLang="ko-KR" dirty="0"/>
              <a:t>3</a:t>
            </a:r>
            <a:r>
              <a:rPr lang="ko-KR" altLang="en-US" dirty="0"/>
              <a:t>번 이상 부딪힐 경우 게임 오버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0E4BC8-ED68-437A-1FF7-DF26806205C1}"/>
              </a:ext>
            </a:extLst>
          </p:cNvPr>
          <p:cNvSpPr/>
          <p:nvPr/>
        </p:nvSpPr>
        <p:spPr>
          <a:xfrm>
            <a:off x="1514551" y="3296556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8730E8F7-C5C8-69C7-EDCF-1CC519AD7B04}"/>
              </a:ext>
            </a:extLst>
          </p:cNvPr>
          <p:cNvSpPr txBox="1"/>
          <p:nvPr/>
        </p:nvSpPr>
        <p:spPr>
          <a:xfrm>
            <a:off x="1514552" y="2755299"/>
            <a:ext cx="2283925" cy="5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1.</a:t>
            </a:r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960660-C2E4-1114-17F2-77D65283045E}"/>
              </a:ext>
            </a:extLst>
          </p:cNvPr>
          <p:cNvSpPr/>
          <p:nvPr/>
        </p:nvSpPr>
        <p:spPr>
          <a:xfrm>
            <a:off x="4915418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34255465-7673-A89E-1D29-BD13BC2E1E60}"/>
              </a:ext>
            </a:extLst>
          </p:cNvPr>
          <p:cNvSpPr txBox="1"/>
          <p:nvPr/>
        </p:nvSpPr>
        <p:spPr>
          <a:xfrm>
            <a:off x="4954038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2.</a:t>
            </a:r>
            <a:r>
              <a:rPr lang="ko-KR" altLang="en-US" sz="2600" b="1" dirty="0"/>
              <a:t>플레이 방식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5864730-D434-D390-21A1-41D4919651F8}"/>
              </a:ext>
            </a:extLst>
          </p:cNvPr>
          <p:cNvSpPr/>
          <p:nvPr/>
        </p:nvSpPr>
        <p:spPr>
          <a:xfrm>
            <a:off x="8393523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hlinkClick r:id="rId4" action="ppaction://hlinksldjump"/>
            <a:extLst>
              <a:ext uri="{FF2B5EF4-FFF2-40B4-BE49-F238E27FC236}">
                <a16:creationId xmlns:a16="http://schemas.microsoft.com/office/drawing/2014/main" id="{2CB4799A-65D4-BF10-C68E-23C8B8070014}"/>
              </a:ext>
            </a:extLst>
          </p:cNvPr>
          <p:cNvSpPr txBox="1"/>
          <p:nvPr/>
        </p:nvSpPr>
        <p:spPr>
          <a:xfrm>
            <a:off x="8393524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3.</a:t>
            </a:r>
            <a:r>
              <a:rPr lang="ko-KR" altLang="en-US" sz="2600" b="1" dirty="0"/>
              <a:t>게임 컨텐츠</a:t>
            </a: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사각형: 둥근 모서리 2">
            <a:hlinkClick r:id="rId5" action="ppaction://hlinksldjump"/>
            <a:extLst>
              <a:ext uri="{FF2B5EF4-FFF2-40B4-BE49-F238E27FC236}">
                <a16:creationId xmlns:a16="http://schemas.microsoft.com/office/drawing/2014/main" id="{666FF188-9AD3-E7C8-8F9A-A792A0C0EF71}"/>
              </a:ext>
            </a:extLst>
          </p:cNvPr>
          <p:cNvSpPr/>
          <p:nvPr/>
        </p:nvSpPr>
        <p:spPr>
          <a:xfrm>
            <a:off x="1659288" y="3523336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소개</a:t>
            </a:r>
          </a:p>
        </p:txBody>
      </p:sp>
      <p:sp>
        <p:nvSpPr>
          <p:cNvPr id="4" name="사각형: 둥근 모서리 3">
            <a:hlinkClick r:id="rId6" action="ppaction://hlinksldjump"/>
            <a:extLst>
              <a:ext uri="{FF2B5EF4-FFF2-40B4-BE49-F238E27FC236}">
                <a16:creationId xmlns:a16="http://schemas.microsoft.com/office/drawing/2014/main" id="{8EC03212-14CF-801C-5A1D-EB43A23C5598}"/>
              </a:ext>
            </a:extLst>
          </p:cNvPr>
          <p:cNvSpPr/>
          <p:nvPr/>
        </p:nvSpPr>
        <p:spPr>
          <a:xfrm>
            <a:off x="1659288" y="4169159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5" name="사각형: 둥근 모서리 4">
            <a:hlinkClick r:id="rId7" action="ppaction://hlinksldjump"/>
            <a:extLst>
              <a:ext uri="{FF2B5EF4-FFF2-40B4-BE49-F238E27FC236}">
                <a16:creationId xmlns:a16="http://schemas.microsoft.com/office/drawing/2014/main" id="{165DAEB6-A834-943C-0C1D-98EC40B278C8}"/>
              </a:ext>
            </a:extLst>
          </p:cNvPr>
          <p:cNvSpPr/>
          <p:nvPr/>
        </p:nvSpPr>
        <p:spPr>
          <a:xfrm>
            <a:off x="1659288" y="481498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주요 요소</a:t>
            </a:r>
          </a:p>
        </p:txBody>
      </p:sp>
      <p:sp>
        <p:nvSpPr>
          <p:cNvPr id="18" name="사각형: 둥근 모서리 17">
            <a:hlinkClick r:id="rId8" action="ppaction://hlinksldjump"/>
            <a:extLst>
              <a:ext uri="{FF2B5EF4-FFF2-40B4-BE49-F238E27FC236}">
                <a16:creationId xmlns:a16="http://schemas.microsoft.com/office/drawing/2014/main" id="{AA8A5A8B-4B76-F086-92D9-3B3FB7724F05}"/>
              </a:ext>
            </a:extLst>
          </p:cNvPr>
          <p:cNvSpPr/>
          <p:nvPr/>
        </p:nvSpPr>
        <p:spPr>
          <a:xfrm>
            <a:off x="5060155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플레이 흐름도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hlinkClick r:id="rId9" action="ppaction://hlinksldjump"/>
            <a:extLst>
              <a:ext uri="{FF2B5EF4-FFF2-40B4-BE49-F238E27FC236}">
                <a16:creationId xmlns:a16="http://schemas.microsoft.com/office/drawing/2014/main" id="{BF9BA783-6DB5-8549-073A-AE1347EEC31F}"/>
              </a:ext>
            </a:extLst>
          </p:cNvPr>
          <p:cNvSpPr/>
          <p:nvPr/>
        </p:nvSpPr>
        <p:spPr>
          <a:xfrm>
            <a:off x="5060155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미니 게임</a:t>
            </a:r>
          </a:p>
        </p:txBody>
      </p:sp>
      <p:sp>
        <p:nvSpPr>
          <p:cNvPr id="20" name="사각형: 둥근 모서리 19">
            <a:hlinkClick r:id="rId10" action="ppaction://hlinksldjump"/>
            <a:extLst>
              <a:ext uri="{FF2B5EF4-FFF2-40B4-BE49-F238E27FC236}">
                <a16:creationId xmlns:a16="http://schemas.microsoft.com/office/drawing/2014/main" id="{3BA528C0-AAAC-1744-0ABD-7B0D8C515670}"/>
              </a:ext>
            </a:extLst>
          </p:cNvPr>
          <p:cNvSpPr/>
          <p:nvPr/>
        </p:nvSpPr>
        <p:spPr>
          <a:xfrm>
            <a:off x="5060155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1" name="사각형: 둥근 모서리 20">
            <a:hlinkClick r:id="rId11" action="ppaction://hlinksldjump"/>
            <a:extLst>
              <a:ext uri="{FF2B5EF4-FFF2-40B4-BE49-F238E27FC236}">
                <a16:creationId xmlns:a16="http://schemas.microsoft.com/office/drawing/2014/main" id="{2CC67722-D325-D08A-77D1-AFADF257D7ED}"/>
              </a:ext>
            </a:extLst>
          </p:cNvPr>
          <p:cNvSpPr/>
          <p:nvPr/>
        </p:nvSpPr>
        <p:spPr>
          <a:xfrm>
            <a:off x="5060155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결과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7C5FAF1-8617-A300-E5FE-FB471E38FB19}"/>
              </a:ext>
            </a:extLst>
          </p:cNvPr>
          <p:cNvGrpSpPr/>
          <p:nvPr/>
        </p:nvGrpSpPr>
        <p:grpSpPr>
          <a:xfrm>
            <a:off x="8538260" y="3471375"/>
            <a:ext cx="1994452" cy="1760694"/>
            <a:chOff x="8538260" y="3446255"/>
            <a:chExt cx="1994452" cy="1760694"/>
          </a:xfrm>
        </p:grpSpPr>
        <p:sp>
          <p:nvSpPr>
            <p:cNvPr id="22" name="사각형: 둥근 모서리 21">
              <a:hlinkClick r:id="rId12" action="ppaction://hlinksldjump"/>
              <a:extLst>
                <a:ext uri="{FF2B5EF4-FFF2-40B4-BE49-F238E27FC236}">
                  <a16:creationId xmlns:a16="http://schemas.microsoft.com/office/drawing/2014/main" id="{D06A8D2F-E1D6-F84C-0BA0-375A9D08EEC1}"/>
                </a:ext>
              </a:extLst>
            </p:cNvPr>
            <p:cNvSpPr/>
            <p:nvPr/>
          </p:nvSpPr>
          <p:spPr>
            <a:xfrm>
              <a:off x="8538260" y="3446255"/>
              <a:ext cx="1994452" cy="3651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>
                  <a:solidFill>
                    <a:schemeClr val="tx1"/>
                  </a:solidFill>
                </a:rPr>
                <a:t>미니 게임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7">
              <a:hlinkClick r:id="rId13" action="ppaction://hlinksldjump"/>
              <a:extLst>
                <a:ext uri="{FF2B5EF4-FFF2-40B4-BE49-F238E27FC236}">
                  <a16:creationId xmlns:a16="http://schemas.microsoft.com/office/drawing/2014/main" id="{F47302B6-3EC0-4829-0D90-6A9B861A3950}"/>
                </a:ext>
              </a:extLst>
            </p:cNvPr>
            <p:cNvSpPr/>
            <p:nvPr/>
          </p:nvSpPr>
          <p:spPr>
            <a:xfrm>
              <a:off x="8538260" y="4144039"/>
              <a:ext cx="1994452" cy="3651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방해 이벤트</a:t>
              </a:r>
            </a:p>
          </p:txBody>
        </p:sp>
        <p:sp>
          <p:nvSpPr>
            <p:cNvPr id="29" name="사각형: 둥근 모서리 28">
              <a:hlinkClick r:id="rId14" action="ppaction://hlinksldjump"/>
              <a:extLst>
                <a:ext uri="{FF2B5EF4-FFF2-40B4-BE49-F238E27FC236}">
                  <a16:creationId xmlns:a16="http://schemas.microsoft.com/office/drawing/2014/main" id="{418F241B-A692-C18C-663C-7F7BC3DAAF6E}"/>
                </a:ext>
              </a:extLst>
            </p:cNvPr>
            <p:cNvSpPr/>
            <p:nvPr/>
          </p:nvSpPr>
          <p:spPr>
            <a:xfrm>
              <a:off x="8538260" y="4841824"/>
              <a:ext cx="1994452" cy="3651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기타 </a:t>
              </a:r>
              <a:r>
                <a:rPr lang="en-US" altLang="ko-KR" sz="1600" dirty="0">
                  <a:solidFill>
                    <a:schemeClr val="tx1"/>
                  </a:solidFill>
                </a:rPr>
                <a:t>UI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D94C016-2A7A-7A7F-1BA3-E22E535D247D}"/>
              </a:ext>
            </a:extLst>
          </p:cNvPr>
          <p:cNvSpPr txBox="1"/>
          <p:nvPr/>
        </p:nvSpPr>
        <p:spPr>
          <a:xfrm>
            <a:off x="3507792" y="1883465"/>
            <a:ext cx="517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Ctrl + </a:t>
            </a:r>
            <a:r>
              <a:rPr lang="ko-KR" altLang="en-US" dirty="0"/>
              <a:t>클릭으로 원하는 목차로 이동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89654-096D-9997-FC95-6B54BCBF57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27278"/>
            <a:ext cx="9685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 패턴은 총 </a:t>
            </a:r>
            <a:r>
              <a:rPr lang="en-US" altLang="ko-KR" dirty="0"/>
              <a:t>2</a:t>
            </a:r>
            <a:r>
              <a:rPr lang="ko-KR" altLang="en-US" dirty="0"/>
              <a:t>가지이며 장애물 간 간격은 </a:t>
            </a:r>
            <a:r>
              <a:rPr lang="en-US" altLang="ko-KR" dirty="0"/>
              <a:t>6M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장애물은 </a:t>
            </a:r>
            <a:r>
              <a:rPr lang="en-US" altLang="ko-KR" dirty="0"/>
              <a:t>2</a:t>
            </a:r>
            <a:r>
              <a:rPr lang="ko-KR" altLang="en-US" dirty="0"/>
              <a:t>개중 랜덤하게 설정된다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 간 간격은 기본 </a:t>
            </a:r>
            <a:r>
              <a:rPr lang="en-US" altLang="ko-KR" dirty="0"/>
              <a:t>6M</a:t>
            </a:r>
            <a:r>
              <a:rPr lang="ko-KR" altLang="en-US" dirty="0"/>
              <a:t>로 속도가 빨라질 수록 </a:t>
            </a:r>
            <a:r>
              <a:rPr lang="en-US" altLang="ko-KR" dirty="0"/>
              <a:t>“6m * </a:t>
            </a:r>
            <a:r>
              <a:rPr lang="ko-KR" altLang="en-US" dirty="0"/>
              <a:t>현재 속도</a:t>
            </a:r>
            <a:r>
              <a:rPr lang="en-US" altLang="ko-KR" dirty="0"/>
              <a:t>”</a:t>
            </a:r>
            <a:r>
              <a:rPr lang="ko-KR" altLang="en-US" dirty="0"/>
              <a:t>의 간격으로 변경된다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436695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/>
        </p:nvGraphicFramePr>
        <p:xfrm>
          <a:off x="2939774" y="31046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504122"/>
            <a:ext cx="8646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시작할 때 </a:t>
            </a:r>
            <a:r>
              <a:rPr lang="en-US" altLang="ko-KR" dirty="0"/>
              <a:t>2</a:t>
            </a:r>
            <a:r>
              <a:rPr lang="ko-KR" altLang="en-US" dirty="0"/>
              <a:t>등과 </a:t>
            </a:r>
            <a:r>
              <a:rPr lang="en-US" altLang="ko-KR" dirty="0"/>
              <a:t>30,000</a:t>
            </a:r>
            <a:r>
              <a:rPr lang="ko-KR" altLang="en-US" dirty="0"/>
              <a:t>점 차이로 게임을 시작하게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이벤트가 나오기전까지는 유저와 동일하게 점수가 상승한다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이벤트를 해결하는 중에도 </a:t>
            </a:r>
            <a:r>
              <a:rPr lang="en-US" altLang="ko-KR" dirty="0"/>
              <a:t>2,3</a:t>
            </a:r>
            <a:r>
              <a:rPr lang="ko-KR" altLang="en-US" dirty="0"/>
              <a:t>등의 점수는 계속 상승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E555D-855F-EE56-D0AE-311EBAED6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FF4D9B-3FFB-B45B-B283-3CAD66FA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8EBF14-B0C9-5E8B-8590-375E046AFDE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D06A7D-1A16-7E25-19B3-EF2ADBB06E9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580C4C0-9D83-3709-5860-E9F10D67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1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F21-411D-3004-6A56-8D6137B0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2A5664-855D-14C5-F55A-E629611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1857A-2351-7BB6-4DC5-E80A1CB822E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51B223-7D74-6DCB-4B9E-9506EB92F8C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9C01983-9369-6175-2BEB-A0499D8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BC1B-FD6C-5753-5FED-9051D7761F9D}"/>
              </a:ext>
            </a:extLst>
          </p:cNvPr>
          <p:cNvSpPr txBox="1"/>
          <p:nvPr/>
        </p:nvSpPr>
        <p:spPr>
          <a:xfrm>
            <a:off x="454785" y="707392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메인 화면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616386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주로 조작하는 요소이다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미니게임을 플레이할 때는 가로상태로 진행한다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방해 이벤트를 해결 할 때는 가로로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화면의 크기는 </a:t>
            </a:r>
            <a:r>
              <a:rPr lang="en-US" altLang="ko-KR" dirty="0"/>
              <a:t>16:9 </a:t>
            </a:r>
            <a:r>
              <a:rPr lang="ko-KR" altLang="en-US" dirty="0"/>
              <a:t>비율을 가진다</a:t>
            </a:r>
            <a:r>
              <a:rPr lang="en-US" altLang="ko-KR" dirty="0"/>
              <a:t>.(</a:t>
            </a:r>
            <a:r>
              <a:rPr lang="ko-KR" altLang="en-US" dirty="0"/>
              <a:t>사이즈 </a:t>
            </a:r>
            <a:r>
              <a:rPr lang="en-US" altLang="ko-KR" dirty="0"/>
              <a:t>: 960 X 600)</a:t>
            </a:r>
            <a:endParaRPr lang="ko-KR" altLang="en-US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1E715D-0A69-882D-6D3F-82A43F5FE779}"/>
              </a:ext>
            </a:extLst>
          </p:cNvPr>
          <p:cNvGrpSpPr/>
          <p:nvPr/>
        </p:nvGrpSpPr>
        <p:grpSpPr>
          <a:xfrm>
            <a:off x="1535099" y="1521395"/>
            <a:ext cx="4472607" cy="248054"/>
            <a:chOff x="1541725" y="1547461"/>
            <a:chExt cx="1635420" cy="2480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13279F-B421-B0D9-2A36-20C1D05440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BA0C4B-CE03-46A8-C3CE-7FB2EBB26B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2F1EC5-4463-DE9A-AB01-6AAE55CD4B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CEC5A1-9D25-1736-8E52-A8A38401CB57}"/>
              </a:ext>
            </a:extLst>
          </p:cNvPr>
          <p:cNvGrpSpPr/>
          <p:nvPr/>
        </p:nvGrpSpPr>
        <p:grpSpPr>
          <a:xfrm rot="5400000">
            <a:off x="110030" y="2931469"/>
            <a:ext cx="2524185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F3A502-8FE6-C45E-2AAF-4C1DBFD827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103328-6D96-8E41-E364-C195FAE81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DFB546-A185-E113-E4DE-DC883895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6A1754-7C84-AA63-37D0-4353702646FA}"/>
              </a:ext>
            </a:extLst>
          </p:cNvPr>
          <p:cNvSpPr txBox="1"/>
          <p:nvPr/>
        </p:nvSpPr>
        <p:spPr>
          <a:xfrm>
            <a:off x="3489113" y="1305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C3768-9EFE-1F54-7A34-B587B6892F46}"/>
              </a:ext>
            </a:extLst>
          </p:cNvPr>
          <p:cNvSpPr txBox="1"/>
          <p:nvPr/>
        </p:nvSpPr>
        <p:spPr>
          <a:xfrm>
            <a:off x="848942" y="28708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16CED-1849-EA09-6F9E-40E0E4FEB0CA}"/>
              </a:ext>
            </a:extLst>
          </p:cNvPr>
          <p:cNvGrpSpPr/>
          <p:nvPr/>
        </p:nvGrpSpPr>
        <p:grpSpPr>
          <a:xfrm>
            <a:off x="8183099" y="1658250"/>
            <a:ext cx="2363058" cy="248054"/>
            <a:chOff x="1541725" y="1547461"/>
            <a:chExt cx="1635420" cy="24805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8718F1-7710-E8FE-2677-1D496DEEF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945933-20C9-F0E9-A5E8-AD67129044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8DC4A0-8925-7EA2-05D0-7A24B5D8A3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46B7DB-17ED-6606-10D8-87C53199F70D}"/>
              </a:ext>
            </a:extLst>
          </p:cNvPr>
          <p:cNvGrpSpPr/>
          <p:nvPr/>
        </p:nvGrpSpPr>
        <p:grpSpPr>
          <a:xfrm rot="5400000">
            <a:off x="5975952" y="3894250"/>
            <a:ext cx="4177798" cy="248054"/>
            <a:chOff x="1541725" y="1547461"/>
            <a:chExt cx="1635420" cy="24805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709443-6589-8006-6848-69C321F039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CAAEFF4-2D8C-FB02-A700-F6E3F4EF3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65251B-440A-0DEC-576F-2B5988323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B3C305-76C4-897E-8DEC-5ED97443FB26}"/>
              </a:ext>
            </a:extLst>
          </p:cNvPr>
          <p:cNvSpPr txBox="1"/>
          <p:nvPr/>
        </p:nvSpPr>
        <p:spPr>
          <a:xfrm>
            <a:off x="9082339" y="14403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E8FA4-008C-83F1-AC39-261D809FA3D1}"/>
              </a:ext>
            </a:extLst>
          </p:cNvPr>
          <p:cNvSpPr txBox="1"/>
          <p:nvPr/>
        </p:nvSpPr>
        <p:spPr>
          <a:xfrm>
            <a:off x="7525728" y="38336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3CD60E-CB12-D2F2-E8F6-5C609EE79239}"/>
              </a:ext>
            </a:extLst>
          </p:cNvPr>
          <p:cNvSpPr/>
          <p:nvPr/>
        </p:nvSpPr>
        <p:spPr>
          <a:xfrm>
            <a:off x="337929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121B7C4-01E1-0217-970A-8023EB32A624}"/>
              </a:ext>
            </a:extLst>
          </p:cNvPr>
          <p:cNvSpPr/>
          <p:nvPr/>
        </p:nvSpPr>
        <p:spPr>
          <a:xfrm>
            <a:off x="1753703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DFC62F-071E-450C-BC0F-BB3B809F8968}"/>
              </a:ext>
            </a:extLst>
          </p:cNvPr>
          <p:cNvSpPr/>
          <p:nvPr/>
        </p:nvSpPr>
        <p:spPr>
          <a:xfrm>
            <a:off x="2930937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선택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D5D8895-3FF8-9308-4D53-667A0B26C243}"/>
              </a:ext>
            </a:extLst>
          </p:cNvPr>
          <p:cNvSpPr/>
          <p:nvPr/>
        </p:nvSpPr>
        <p:spPr>
          <a:xfrm>
            <a:off x="4346711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9264E7-07A1-7E21-66FE-86772551D893}"/>
              </a:ext>
            </a:extLst>
          </p:cNvPr>
          <p:cNvSpPr/>
          <p:nvPr/>
        </p:nvSpPr>
        <p:spPr>
          <a:xfrm>
            <a:off x="5523945" y="2826023"/>
            <a:ext cx="269682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플레이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및 방해 요소 해결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1628C6-A734-0F9C-B157-554CF70BDCDE}"/>
              </a:ext>
            </a:extLst>
          </p:cNvPr>
          <p:cNvSpPr/>
          <p:nvPr/>
        </p:nvSpPr>
        <p:spPr>
          <a:xfrm>
            <a:off x="8437216" y="2826024"/>
            <a:ext cx="1378227" cy="761999"/>
          </a:xfrm>
          <a:prstGeom prst="rightArrow">
            <a:avLst>
              <a:gd name="adj1" fmla="val 60001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분 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7EAEE8-F8B8-F15D-0193-F7D4147990A1}"/>
              </a:ext>
            </a:extLst>
          </p:cNvPr>
          <p:cNvSpPr/>
          <p:nvPr/>
        </p:nvSpPr>
        <p:spPr>
          <a:xfrm>
            <a:off x="10031896" y="2826023"/>
            <a:ext cx="1378227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게임 결과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1940</Words>
  <Application>Microsoft Office PowerPoint</Application>
  <PresentationFormat>와이드스크린</PresentationFormat>
  <Paragraphs>612</Paragraphs>
  <Slides>35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기타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106</cp:revision>
  <dcterms:created xsi:type="dcterms:W3CDTF">2025-01-31T13:33:14Z</dcterms:created>
  <dcterms:modified xsi:type="dcterms:W3CDTF">2025-02-13T07:46:39Z</dcterms:modified>
</cp:coreProperties>
</file>