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0" r:id="rId6"/>
    <p:sldId id="25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ADAFB0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FC17D-9D6B-E93A-951F-74224C300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CEE94B-7B67-2344-B381-A957A3E1C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FE32-F230-354F-C366-4EDF35B6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B3022-C3FC-A4EB-2117-85833FE3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F3F38A-FC43-E1DA-C73F-9706E86D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4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241B4-4CF3-82A0-1CE5-4A9ABF49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0BC111-B088-8864-4C69-283B2F5F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990244-2245-EC2A-14EC-EDC26B1A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0AE11-CB68-4317-08AA-E33703A1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77715A-3C72-28EF-E502-AA750404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9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18A3C0-D6FE-7DEE-DA35-2660D4D9F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244951-4241-6787-972F-D7EF7EC30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19C44-F4D0-7A73-58DE-468ED8B7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78BA9-3D6B-BA4A-28FD-642A7390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E7D74-7548-6A8B-55FB-EB8591AF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72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499F6-6654-6088-B7B3-E6B82F20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A5A57-9D20-84F5-CBB0-30583989D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0FC40-491E-33E6-1F18-83087833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49DDBF-62B7-E481-BF5F-00BBF87A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EF60B-9ECA-4428-62D9-13EBC8A8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51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D0E8F-3E4F-695D-E3AB-E0CC544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EE37C7-3ABF-888C-2497-8108D620D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A3ADB-C5BD-A870-D53D-8818C0C7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09F5D-B17B-1025-586B-75C12473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7EB88-5AD7-FF6C-C2E5-247545F0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1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04BB0-00B1-2F5E-EBD2-45EBB856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E7BD3-8ABA-06B3-93F5-A13BA4168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EFC8E5-CE81-43CD-E4C1-82BFD1D9E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4D6E7B-18ED-ADA4-D939-39D38658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A42290-B153-3580-14E8-7C74C836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18B718-DD2F-102B-DA5A-F4C17C75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46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118D6-57D5-CEAC-9655-416CC9E5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CE52DF-B7F9-EFFE-FB1A-80C1C56C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886196-3D5E-223D-917D-1A8A00F70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BE29EC-13A4-3FFD-6AF7-3A87FFBEF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E7BDF3-D31C-21D6-BA41-DE9A0C4B0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3C2C81-307C-6958-18A0-21CE5819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AFCDA7-400C-F990-1F0A-D79A9B6F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0F3971-C5B8-4427-4E78-CD1449C7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05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2BF2B-18F8-69F4-F2DE-117ECA10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186953-12E9-4D22-DB18-3B54F9BA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16329D-7267-BC00-6001-769DB636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4453A9-63F6-DCC3-8E15-E2837A79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63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8A03E-AD9E-0A4F-CDC4-6A15B7F1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E78900-5D0A-1F28-FCE5-1B5A24BC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FBB617-FFEF-42A8-1B69-35880A57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3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8F0CC-96E3-F163-F47C-FA3CFA54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D2722-2B2C-3F5F-79FD-FD196EB7F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CCACCA-2B1D-0D0F-08A7-F34DDECF4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6AB4D5-707F-6372-CC76-10055F28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C2A13D-D064-94DB-6990-1772185B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593D94-74B6-012C-6139-53D3D404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51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8F504-9D73-C323-811D-C690AAF2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0027B3-2FAD-0D8B-8243-C7BE87118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1496FC-DD44-E6E7-4861-3499DA2BD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092D38-8FDB-1F21-056D-F478AD8E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3BAE4C-0A32-D117-4120-F9661536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D6C172-A1CE-5874-7E8F-23FBFFCC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2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9D1EA1-A406-11E7-6E6D-CB619748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CAF27E-409B-9756-7A7B-FEE0F5F71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B4761-414B-DD4F-2B09-3EDA307EB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2C012E-4EBA-4799-9B2E-722E3D1B6301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86D66-162E-236C-9585-3150C161B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B7CC5-4260-8D71-6874-ECCFDB0BE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79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6361F-BBDD-F8B7-F534-CC6DD0AED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79955F-8D48-8676-58A0-589DDACDB0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39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8DA29-D895-B88B-C1CB-2439EB2AE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D388B6F-A65A-C91E-F0BE-A7DFA2FE1E1E}"/>
              </a:ext>
            </a:extLst>
          </p:cNvPr>
          <p:cNvSpPr/>
          <p:nvPr/>
        </p:nvSpPr>
        <p:spPr>
          <a:xfrm>
            <a:off x="336274" y="319592"/>
            <a:ext cx="11519452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183DF-31DB-9940-0E15-01747CF24CC1}"/>
              </a:ext>
            </a:extLst>
          </p:cNvPr>
          <p:cNvSpPr txBox="1"/>
          <p:nvPr/>
        </p:nvSpPr>
        <p:spPr>
          <a:xfrm>
            <a:off x="468952" y="88760"/>
            <a:ext cx="3046027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이벤트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DT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간 이용 예시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B8D99C6-9086-90AC-6FB8-2187BC3EDE4E}"/>
              </a:ext>
            </a:extLst>
          </p:cNvPr>
          <p:cNvCxnSpPr>
            <a:cxnSpLocks/>
          </p:cNvCxnSpPr>
          <p:nvPr/>
        </p:nvCxnSpPr>
        <p:spPr>
          <a:xfrm>
            <a:off x="8719930" y="651408"/>
            <a:ext cx="121257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8719F91-C7A8-990A-593A-76CA90D6EA7B}"/>
              </a:ext>
            </a:extLst>
          </p:cNvPr>
          <p:cNvSpPr txBox="1"/>
          <p:nvPr/>
        </p:nvSpPr>
        <p:spPr>
          <a:xfrm>
            <a:off x="10174541" y="4975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참조 표시</a:t>
            </a:r>
            <a:endParaRPr lang="ko-KR" altLang="en-US" sz="14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62818F2-618C-93E3-83BD-52DD5804ABA2}"/>
              </a:ext>
            </a:extLst>
          </p:cNvPr>
          <p:cNvGrpSpPr/>
          <p:nvPr/>
        </p:nvGrpSpPr>
        <p:grpSpPr>
          <a:xfrm>
            <a:off x="1065875" y="1525048"/>
            <a:ext cx="2938534" cy="1730434"/>
            <a:chOff x="1463440" y="1584683"/>
            <a:chExt cx="2938534" cy="173043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9B94DCA-6860-268D-7CE2-25A7D2252C99}"/>
                </a:ext>
              </a:extLst>
            </p:cNvPr>
            <p:cNvSpPr/>
            <p:nvPr/>
          </p:nvSpPr>
          <p:spPr>
            <a:xfrm>
              <a:off x="1463440" y="1584683"/>
              <a:ext cx="2938534" cy="2838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메인 이벤트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614B28-35AD-2AE4-2B33-DEA95CC08023}"/>
                </a:ext>
              </a:extLst>
            </p:cNvPr>
            <p:cNvSpPr txBox="1"/>
            <p:nvPr/>
          </p:nvSpPr>
          <p:spPr>
            <a:xfrm>
              <a:off x="1463441" y="1868567"/>
              <a:ext cx="1628346" cy="14465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Name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Level</a:t>
              </a: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PrefabID</a:t>
              </a:r>
              <a:endPara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TextList</a:t>
              </a:r>
              <a:endPara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AcceptEventID</a:t>
              </a:r>
              <a:endParaRPr lang="en-US" altLang="ko-KR" sz="9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IgnoreEventID</a:t>
              </a:r>
              <a:endPara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ExtraDateID</a:t>
              </a:r>
              <a:endParaRPr lang="en-US" altLang="ko-KR" sz="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4C0226-63E3-6B32-3586-939A439EA45E}"/>
                </a:ext>
              </a:extLst>
            </p:cNvPr>
            <p:cNvSpPr txBox="1"/>
            <p:nvPr/>
          </p:nvSpPr>
          <p:spPr>
            <a:xfrm>
              <a:off x="3091786" y="1868567"/>
              <a:ext cx="1310188" cy="14465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1001</a:t>
              </a: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엄마의 전화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중간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2001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3001,3006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1101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1102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4002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4460059-6682-4CD4-3092-B92A45A1BFF7}"/>
              </a:ext>
            </a:extLst>
          </p:cNvPr>
          <p:cNvGrpSpPr/>
          <p:nvPr/>
        </p:nvGrpSpPr>
        <p:grpSpPr>
          <a:xfrm>
            <a:off x="593986" y="4108517"/>
            <a:ext cx="2938534" cy="1561157"/>
            <a:chOff x="1463440" y="1584683"/>
            <a:chExt cx="2938534" cy="156115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1724ECA-1977-45F5-128A-13A7B05A6742}"/>
                </a:ext>
              </a:extLst>
            </p:cNvPr>
            <p:cNvSpPr/>
            <p:nvPr/>
          </p:nvSpPr>
          <p:spPr>
            <a:xfrm>
              <a:off x="1463440" y="1584683"/>
              <a:ext cx="2938534" cy="2838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후속 이벤트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1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B9C7F3-0246-4373-D59A-CF4AEC85661B}"/>
                </a:ext>
              </a:extLst>
            </p:cNvPr>
            <p:cNvSpPr txBox="1"/>
            <p:nvPr/>
          </p:nvSpPr>
          <p:spPr>
            <a:xfrm>
              <a:off x="1463441" y="1868567"/>
              <a:ext cx="1628346" cy="1277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Name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Level</a:t>
              </a: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PrefabID</a:t>
              </a:r>
              <a:endPara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TextList</a:t>
              </a:r>
              <a:endPara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AcceptEventID</a:t>
              </a:r>
              <a:endParaRPr lang="en-US" altLang="ko-KR" sz="9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IgnoreEventID</a:t>
              </a:r>
              <a:endParaRPr lang="en-US" altLang="ko-KR" sz="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BA47B3-8B36-F2BE-BA71-1A53EC41B685}"/>
                </a:ext>
              </a:extLst>
            </p:cNvPr>
            <p:cNvSpPr txBox="1"/>
            <p:nvPr/>
          </p:nvSpPr>
          <p:spPr>
            <a:xfrm>
              <a:off x="3091786" y="1868567"/>
              <a:ext cx="1310188" cy="1277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1101</a:t>
              </a: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엄마와의 대화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중간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2003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3002,3003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-1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-1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2B71765-EBFB-5822-A642-41AA0302D56E}"/>
              </a:ext>
            </a:extLst>
          </p:cNvPr>
          <p:cNvGrpSpPr/>
          <p:nvPr/>
        </p:nvGrpSpPr>
        <p:grpSpPr>
          <a:xfrm>
            <a:off x="3900404" y="4108517"/>
            <a:ext cx="2938534" cy="1561157"/>
            <a:chOff x="1463440" y="1584683"/>
            <a:chExt cx="2938534" cy="156115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10B3F28-1434-55A3-A324-388BF4ED56E9}"/>
                </a:ext>
              </a:extLst>
            </p:cNvPr>
            <p:cNvSpPr/>
            <p:nvPr/>
          </p:nvSpPr>
          <p:spPr>
            <a:xfrm>
              <a:off x="1463440" y="1584683"/>
              <a:ext cx="2938534" cy="2838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후속 이벤트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2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6F77A6-5A06-4A85-707C-8C5998C1417F}"/>
                </a:ext>
              </a:extLst>
            </p:cNvPr>
            <p:cNvSpPr txBox="1"/>
            <p:nvPr/>
          </p:nvSpPr>
          <p:spPr>
            <a:xfrm>
              <a:off x="1463441" y="1868567"/>
              <a:ext cx="1628346" cy="1277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Name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Level</a:t>
              </a: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PrefabID</a:t>
              </a:r>
              <a:endPara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TextList</a:t>
              </a:r>
              <a:endPara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AcceptEventID</a:t>
              </a:r>
              <a:endParaRPr lang="en-US" altLang="ko-KR" sz="9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IgnoreEventID</a:t>
              </a:r>
              <a:endParaRPr lang="en-US" altLang="ko-KR" sz="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358527-C3AD-463D-0D1E-DB0145FC72C1}"/>
                </a:ext>
              </a:extLst>
            </p:cNvPr>
            <p:cNvSpPr txBox="1"/>
            <p:nvPr/>
          </p:nvSpPr>
          <p:spPr>
            <a:xfrm>
              <a:off x="3091786" y="1868567"/>
              <a:ext cx="1310188" cy="1277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1102</a:t>
              </a: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엄마의 메시지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중간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2001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3002,3003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1101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1002</a:t>
              </a: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0252A27-9D62-D20F-8AA8-4C871EFEDE30}"/>
              </a:ext>
            </a:extLst>
          </p:cNvPr>
          <p:cNvSpPr/>
          <p:nvPr/>
        </p:nvSpPr>
        <p:spPr>
          <a:xfrm>
            <a:off x="8660676" y="1526096"/>
            <a:ext cx="1382237" cy="283884"/>
          </a:xfrm>
          <a:prstGeom prst="rect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Prefab</a:t>
            </a:r>
            <a:r>
              <a: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DT</a:t>
            </a:r>
            <a:endParaRPr lang="ko-KR" altLang="en-US" sz="1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3F0EBE5-B330-3B70-3F0E-DE966DB0A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964351"/>
              </p:ext>
            </p:extLst>
          </p:nvPr>
        </p:nvGraphicFramePr>
        <p:xfrm>
          <a:off x="8660675" y="1808932"/>
          <a:ext cx="13822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119">
                  <a:extLst>
                    <a:ext uri="{9D8B030D-6E8A-4147-A177-3AD203B41FA5}">
                      <a16:colId xmlns:a16="http://schemas.microsoft.com/office/drawing/2014/main" val="3860528412"/>
                    </a:ext>
                  </a:extLst>
                </a:gridCol>
                <a:gridCol w="691119">
                  <a:extLst>
                    <a:ext uri="{9D8B030D-6E8A-4147-A177-3AD203B41FA5}">
                      <a16:colId xmlns:a16="http://schemas.microsoft.com/office/drawing/2014/main" val="1506094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1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2001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전화 알림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034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2002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메시지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148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2003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통화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7504692"/>
                  </a:ext>
                </a:extLst>
              </a:tr>
            </a:tbl>
          </a:graphicData>
        </a:graphic>
      </p:graphicFrame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F715C5C-DCCA-197C-E0FE-AA957E6C513C}"/>
              </a:ext>
            </a:extLst>
          </p:cNvPr>
          <p:cNvCxnSpPr>
            <a:cxnSpLocks/>
          </p:cNvCxnSpPr>
          <p:nvPr/>
        </p:nvCxnSpPr>
        <p:spPr>
          <a:xfrm>
            <a:off x="3114260" y="2440451"/>
            <a:ext cx="55464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EA6FA59-DC87-6968-90CE-A1524257CF33}"/>
              </a:ext>
            </a:extLst>
          </p:cNvPr>
          <p:cNvSpPr txBox="1"/>
          <p:nvPr/>
        </p:nvSpPr>
        <p:spPr>
          <a:xfrm>
            <a:off x="4004409" y="2116890"/>
            <a:ext cx="4613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각 이벤트마다 사용될 </a:t>
            </a:r>
            <a:r>
              <a:rPr lang="ko-KR" altLang="en-US" sz="1200" dirty="0" err="1"/>
              <a:t>프리팹을</a:t>
            </a:r>
            <a:r>
              <a:rPr lang="ko-KR" altLang="en-US" sz="1200" dirty="0"/>
              <a:t> </a:t>
            </a:r>
            <a:r>
              <a:rPr lang="en-US" altLang="ko-KR" sz="1200" dirty="0" err="1"/>
              <a:t>PrefabDT</a:t>
            </a:r>
            <a:r>
              <a:rPr lang="ko-KR" altLang="en-US" sz="1200" dirty="0"/>
              <a:t>를 통해 기본 세팅한다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78E285F-83F6-9C12-CD9C-7C13DB1B4024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2063253" y="2796209"/>
            <a:ext cx="686573" cy="13123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A2966FB-47F4-BE72-B9FD-FE80932D91BC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054626" y="2955235"/>
            <a:ext cx="2315045" cy="115328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B8B8FC8-4139-6908-06E5-05339026055D}"/>
              </a:ext>
            </a:extLst>
          </p:cNvPr>
          <p:cNvSpPr txBox="1"/>
          <p:nvPr/>
        </p:nvSpPr>
        <p:spPr>
          <a:xfrm>
            <a:off x="1111801" y="3343072"/>
            <a:ext cx="4655442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해당 이벤트 선택지에 따라 다음 이벤트로 가는 방향이 달라진다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215AB5F-D788-FED1-D89D-33643A203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08468"/>
              </p:ext>
            </p:extLst>
          </p:nvPr>
        </p:nvGraphicFramePr>
        <p:xfrm>
          <a:off x="7544611" y="4308340"/>
          <a:ext cx="3563212" cy="2239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274">
                  <a:extLst>
                    <a:ext uri="{9D8B030D-6E8A-4147-A177-3AD203B41FA5}">
                      <a16:colId xmlns:a16="http://schemas.microsoft.com/office/drawing/2014/main" val="1224760875"/>
                    </a:ext>
                  </a:extLst>
                </a:gridCol>
                <a:gridCol w="2972938">
                  <a:extLst>
                    <a:ext uri="{9D8B030D-6E8A-4147-A177-3AD203B41FA5}">
                      <a16:colId xmlns:a16="http://schemas.microsoft.com/office/drawing/2014/main" val="232244060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TextDT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25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Content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299322"/>
                  </a:ext>
                </a:extLst>
              </a:tr>
              <a:tr h="21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엄마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355124"/>
                  </a:ext>
                </a:extLst>
              </a:tr>
              <a:tr h="276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주인공 이름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아 저녁은 </a:t>
                      </a:r>
                      <a:r>
                        <a:rPr lang="ko-KR" altLang="en-US" sz="1000" dirty="0" err="1"/>
                        <a:t>먹었니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690379"/>
                  </a:ext>
                </a:extLst>
              </a:tr>
              <a:tr h="246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네 먹었어요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539163"/>
                  </a:ext>
                </a:extLst>
              </a:tr>
              <a:tr h="207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아뇨 아직 안 먹었어요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384669"/>
                  </a:ext>
                </a:extLst>
              </a:tr>
              <a:tr h="234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조금 있다가 먹을 것 같아요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3712"/>
                  </a:ext>
                </a:extLst>
              </a:tr>
              <a:tr h="234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바쁘니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616656"/>
                  </a:ext>
                </a:extLst>
              </a:tr>
            </a:tbl>
          </a:graphicData>
        </a:graphic>
      </p:graphicFrame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2A0B73-7082-6426-2238-84096C4BF931}"/>
              </a:ext>
            </a:extLst>
          </p:cNvPr>
          <p:cNvCxnSpPr>
            <a:cxnSpLocks/>
          </p:cNvCxnSpPr>
          <p:nvPr/>
        </p:nvCxnSpPr>
        <p:spPr>
          <a:xfrm>
            <a:off x="3455499" y="2630557"/>
            <a:ext cx="6894449" cy="167778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75673A8-FA17-C5E4-C869-C87F03BBB35A}"/>
              </a:ext>
            </a:extLst>
          </p:cNvPr>
          <p:cNvSpPr txBox="1"/>
          <p:nvPr/>
        </p:nvSpPr>
        <p:spPr>
          <a:xfrm>
            <a:off x="6927395" y="3653840"/>
            <a:ext cx="2789230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UI</a:t>
            </a:r>
            <a:r>
              <a:rPr lang="ko-KR" altLang="en-US" sz="1200" dirty="0"/>
              <a:t>에 적힐 텍스트를 가져온다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1186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50512-7B91-AEC1-A638-06DC1540E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B5527-78F0-5716-87E7-BFB2345A175C}"/>
              </a:ext>
            </a:extLst>
          </p:cNvPr>
          <p:cNvSpPr/>
          <p:nvPr/>
        </p:nvSpPr>
        <p:spPr>
          <a:xfrm>
            <a:off x="336274" y="317333"/>
            <a:ext cx="11736456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21CF3-6CA7-FCE7-F6F9-E0593FC9B94F}"/>
              </a:ext>
            </a:extLst>
          </p:cNvPr>
          <p:cNvSpPr txBox="1"/>
          <p:nvPr/>
        </p:nvSpPr>
        <p:spPr>
          <a:xfrm>
            <a:off x="593986" y="88760"/>
            <a:ext cx="2757486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이벤트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DT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상세 설명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F0DCD49-D122-4FE9-6F0D-73CF6BDFA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07040"/>
              </p:ext>
            </p:extLst>
          </p:nvPr>
        </p:nvGraphicFramePr>
        <p:xfrm>
          <a:off x="487017" y="780835"/>
          <a:ext cx="11512822" cy="21957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502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1037817449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2184342446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4158816493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3269762025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3380621651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201944673"/>
                    </a:ext>
                  </a:extLst>
                </a:gridCol>
              </a:tblGrid>
              <a:tr h="305973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방해 이벤트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난이도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사용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TextID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수락시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다음 이벤트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무시시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다음 이벤트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추가 데이터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List&lt;int&gt;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2946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이벤트의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 이름을 표기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해당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난이도 표기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시작할때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사용될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프리팹의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를 나타낸다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초기에 사용될 텍스트의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리스트를 나타낸다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해당 이벤트를 통해 무시 혹은 수락을 하였을 경우 다음 이벤트로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넘어갈때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 되는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들 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없을 경우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“-1”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로 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이벤트마다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추가적으로 쓰일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Data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의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를 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1: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쉬움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45063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2: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중간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464074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3: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어려움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45351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EventID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Level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PrefabID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TextListID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AcceptEventID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IgnoreEventID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ExtraDataID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A309723-1914-693D-E85F-CC1B95E50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996372"/>
              </p:ext>
            </p:extLst>
          </p:nvPr>
        </p:nvGraphicFramePr>
        <p:xfrm>
          <a:off x="8121211" y="3934649"/>
          <a:ext cx="3878627" cy="1852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705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</a:tblGrid>
              <a:tr h="30597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텍스트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텍스트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텍스트 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사용될 텍스트의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적힐 텍스트를 표기한다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9FAFC8C-AA91-30FA-8E89-B07B55501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666613"/>
              </p:ext>
            </p:extLst>
          </p:nvPr>
        </p:nvGraphicFramePr>
        <p:xfrm>
          <a:off x="487017" y="3934649"/>
          <a:ext cx="3652245" cy="1852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4235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419005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419005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</a:tblGrid>
              <a:tr h="30597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오브젝트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type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사용될 </a:t>
                      </a:r>
                      <a:r>
                        <a:rPr lang="ko-KR" alt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프리팹의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이벤트에 필요한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프리팹의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타입을 표기한다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Type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58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EFD59-E9C9-EA1E-092D-EE8B283EA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E7E6062-44DB-EF25-91C5-558F7501A05F}"/>
              </a:ext>
            </a:extLst>
          </p:cNvPr>
          <p:cNvSpPr/>
          <p:nvPr/>
        </p:nvSpPr>
        <p:spPr>
          <a:xfrm>
            <a:off x="336274" y="319592"/>
            <a:ext cx="11519452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2EA15-BC5F-F84F-9299-C8423E2CC984}"/>
              </a:ext>
            </a:extLst>
          </p:cNvPr>
          <p:cNvSpPr txBox="1"/>
          <p:nvPr/>
        </p:nvSpPr>
        <p:spPr>
          <a:xfrm>
            <a:off x="617232" y="88760"/>
            <a:ext cx="2749471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텍스트 가져오는 예시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6F5C215-C0B4-DB03-0152-019B5462B5DF}"/>
              </a:ext>
            </a:extLst>
          </p:cNvPr>
          <p:cNvCxnSpPr>
            <a:cxnSpLocks/>
          </p:cNvCxnSpPr>
          <p:nvPr/>
        </p:nvCxnSpPr>
        <p:spPr>
          <a:xfrm>
            <a:off x="8719930" y="651408"/>
            <a:ext cx="121257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3990BC6-A342-BE67-F20E-8A39FB555B5B}"/>
              </a:ext>
            </a:extLst>
          </p:cNvPr>
          <p:cNvSpPr txBox="1"/>
          <p:nvPr/>
        </p:nvSpPr>
        <p:spPr>
          <a:xfrm>
            <a:off x="10174541" y="4975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참조 표시</a:t>
            </a:r>
            <a:endParaRPr lang="ko-KR" altLang="en-US" sz="1400" dirty="0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54DF4AB0-B292-2577-0504-3DD4D2234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521821"/>
              </p:ext>
            </p:extLst>
          </p:nvPr>
        </p:nvGraphicFramePr>
        <p:xfrm>
          <a:off x="1034579" y="1450560"/>
          <a:ext cx="2764476" cy="1193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119">
                  <a:extLst>
                    <a:ext uri="{9D8B030D-6E8A-4147-A177-3AD203B41FA5}">
                      <a16:colId xmlns:a16="http://schemas.microsoft.com/office/drawing/2014/main" val="3860528412"/>
                    </a:ext>
                  </a:extLst>
                </a:gridCol>
                <a:gridCol w="691119">
                  <a:extLst>
                    <a:ext uri="{9D8B030D-6E8A-4147-A177-3AD203B41FA5}">
                      <a16:colId xmlns:a16="http://schemas.microsoft.com/office/drawing/2014/main" val="3089515820"/>
                    </a:ext>
                  </a:extLst>
                </a:gridCol>
                <a:gridCol w="691119">
                  <a:extLst>
                    <a:ext uri="{9D8B030D-6E8A-4147-A177-3AD203B41FA5}">
                      <a16:colId xmlns:a16="http://schemas.microsoft.com/office/drawing/2014/main" val="1506094794"/>
                    </a:ext>
                  </a:extLst>
                </a:gridCol>
                <a:gridCol w="691119">
                  <a:extLst>
                    <a:ext uri="{9D8B030D-6E8A-4147-A177-3AD203B41FA5}">
                      <a16:colId xmlns:a16="http://schemas.microsoft.com/office/drawing/2014/main" val="331513707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Prefab DT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983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Text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List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1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2002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엄마의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메시지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메시지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3001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148959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A02086-F5F6-6CB1-BE92-00C3B544F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03766"/>
              </p:ext>
            </p:extLst>
          </p:nvPr>
        </p:nvGraphicFramePr>
        <p:xfrm>
          <a:off x="965774" y="3019951"/>
          <a:ext cx="2987985" cy="1505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83">
                  <a:extLst>
                    <a:ext uri="{9D8B030D-6E8A-4147-A177-3AD203B41FA5}">
                      <a16:colId xmlns:a16="http://schemas.microsoft.com/office/drawing/2014/main" val="1224760875"/>
                    </a:ext>
                  </a:extLst>
                </a:gridCol>
                <a:gridCol w="2493002">
                  <a:extLst>
                    <a:ext uri="{9D8B030D-6E8A-4147-A177-3AD203B41FA5}">
                      <a16:colId xmlns:a16="http://schemas.microsoft.com/office/drawing/2014/main" val="232244060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TextDT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25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Content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299322"/>
                  </a:ext>
                </a:extLst>
              </a:tr>
              <a:tr h="21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엄마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355124"/>
                  </a:ext>
                </a:extLst>
              </a:tr>
              <a:tr h="276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….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….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690379"/>
                  </a:ext>
                </a:extLst>
              </a:tr>
              <a:tr h="234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바쁘니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616656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48983A86-F041-BCF1-E676-BFAFFC4702CE}"/>
              </a:ext>
            </a:extLst>
          </p:cNvPr>
          <p:cNvGrpSpPr/>
          <p:nvPr/>
        </p:nvGrpSpPr>
        <p:grpSpPr>
          <a:xfrm>
            <a:off x="4827606" y="2047460"/>
            <a:ext cx="6546574" cy="3763618"/>
            <a:chOff x="2816087" y="1557130"/>
            <a:chExt cx="6546574" cy="376361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AD777F3-824D-D7C0-2803-F5B91A1EE574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18351FA-2C9A-9547-9407-72A48AE5C6B6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F0C8FC6-7B29-9C8F-FD1C-E8EDDB03F9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8B86482C-1B14-1819-DAAF-A096D14C401D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B33469B4-A823-B37E-DE86-F2E69C2C6756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2A6B6F7-3A2E-572B-7872-6D83B92A6450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7289C6C-80EC-DF22-ACEC-470E920DBB37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C6310D6-29F6-C68F-3C16-9053C194D184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EB40A6AB-BF86-F60F-D192-1DF773EAC9E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8C15FD3F-7F65-4296-A034-B53381A4D38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07FCB9D2-D0FA-8013-3895-42B9AB5939A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51A1FB09-B46E-A238-B0C9-6EC20F2C7C6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DC355B11-3EA2-4EEC-36AB-831BB2C98F06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5019A2F-962E-5D6A-5DDB-1932876A2D2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97A2FBDA-EE70-5A2F-AE2A-919B27DDDB8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866CCA45-40A1-AB8F-D035-18D44CC1E458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C7E8792-FE51-10D1-B53E-A0B65401B14F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CFE71A78-FA7E-56F0-E177-B165874DFDE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E90B4F7A-EBD4-3D0A-B73E-95D93002234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0CD71183-914A-01D0-0064-1CF8DE22AF2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B2A88D7-4B0D-BC2D-0A5B-D27D19EDE3AE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13AE7DF-4153-E5FD-92CE-4188B6ECC46C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1A75934-5A4A-2F3B-2381-EB8EB013628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AD8013F-F483-FD8A-CDD7-66394FAEAD1F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0FA54A3-7681-767D-D40A-D2A1D03299AA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81D2BE21-73BD-3F2B-AA5C-D97492DE812B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6" name="그림 15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141791A5-DA6B-F82F-DFDA-F8D663B499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A7E88E2-DEA2-3FB2-0220-ED4871E7E684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엄마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(Text1)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바쁘니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전화를 왜 안 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받니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?(Text2)</a:t>
                </a:r>
                <a:endParaRPr lang="en-US" altLang="ko-KR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78D9E815-06FF-352E-3783-7ADEF27D4CE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FF9FF146-8D1B-4B79-2876-C6BEC36DF787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4B29B776-55C4-B6F5-4C93-3284A1CF24DD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FE7D269-CCBE-ACB7-DFED-574E1DA61DB7}"/>
              </a:ext>
            </a:extLst>
          </p:cNvPr>
          <p:cNvCxnSpPr>
            <a:cxnSpLocks/>
          </p:cNvCxnSpPr>
          <p:nvPr/>
        </p:nvCxnSpPr>
        <p:spPr>
          <a:xfrm flipH="1">
            <a:off x="3334368" y="2594827"/>
            <a:ext cx="184634" cy="42195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ECFFE39-899C-D469-DBEA-774838E5140C}"/>
              </a:ext>
            </a:extLst>
          </p:cNvPr>
          <p:cNvSpPr txBox="1"/>
          <p:nvPr/>
        </p:nvSpPr>
        <p:spPr>
          <a:xfrm>
            <a:off x="6706278" y="5872944"/>
            <a:ext cx="2789230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메시지 </a:t>
            </a:r>
            <a:r>
              <a:rPr lang="ko-KR" altLang="en-US" sz="1200" dirty="0" err="1"/>
              <a:t>프리팹</a:t>
            </a:r>
            <a:endParaRPr lang="ko-KR" altLang="en-US" sz="12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5364396-4CCD-77C5-8E8F-E8C9B05D0D3B}"/>
              </a:ext>
            </a:extLst>
          </p:cNvPr>
          <p:cNvCxnSpPr>
            <a:cxnSpLocks/>
          </p:cNvCxnSpPr>
          <p:nvPr/>
        </p:nvCxnSpPr>
        <p:spPr>
          <a:xfrm flipV="1">
            <a:off x="3799055" y="2555714"/>
            <a:ext cx="2244995" cy="135177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6440568-F9DF-734A-C1CD-E2996AE29F74}"/>
              </a:ext>
            </a:extLst>
          </p:cNvPr>
          <p:cNvCxnSpPr>
            <a:cxnSpLocks/>
          </p:cNvCxnSpPr>
          <p:nvPr/>
        </p:nvCxnSpPr>
        <p:spPr>
          <a:xfrm flipV="1">
            <a:off x="3877342" y="2742518"/>
            <a:ext cx="2249773" cy="163628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말풍선: 사각형 73">
            <a:extLst>
              <a:ext uri="{FF2B5EF4-FFF2-40B4-BE49-F238E27FC236}">
                <a16:creationId xmlns:a16="http://schemas.microsoft.com/office/drawing/2014/main" id="{FC544D90-5402-12B9-51D1-0DEFDB82E927}"/>
              </a:ext>
            </a:extLst>
          </p:cNvPr>
          <p:cNvSpPr/>
          <p:nvPr/>
        </p:nvSpPr>
        <p:spPr>
          <a:xfrm>
            <a:off x="4718275" y="1012760"/>
            <a:ext cx="5015948" cy="719229"/>
          </a:xfrm>
          <a:prstGeom prst="wedgeRectCallout">
            <a:avLst>
              <a:gd name="adj1" fmla="val -21494"/>
              <a:gd name="adj2" fmla="val 82768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Prefab DT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Text List</a:t>
            </a:r>
            <a:r>
              <a:rPr lang="ko-KR" altLang="en-US" sz="1000" dirty="0">
                <a:solidFill>
                  <a:schemeClr val="tx1"/>
                </a:solidFill>
              </a:rPr>
              <a:t>의 적힌 순서에 따라서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맞는 </a:t>
            </a:r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r>
              <a:rPr lang="ko-KR" altLang="en-US" sz="1000" dirty="0">
                <a:solidFill>
                  <a:schemeClr val="tx1"/>
                </a:solidFill>
              </a:rPr>
              <a:t>를 </a:t>
            </a:r>
            <a:r>
              <a:rPr lang="en-US" altLang="ko-KR" sz="1000" dirty="0" err="1">
                <a:solidFill>
                  <a:schemeClr val="tx1"/>
                </a:solidFill>
              </a:rPr>
              <a:t>TextDT</a:t>
            </a:r>
            <a:r>
              <a:rPr lang="ko-KR" altLang="en-US" sz="1000" dirty="0">
                <a:solidFill>
                  <a:schemeClr val="tx1"/>
                </a:solidFill>
              </a:rPr>
              <a:t>에서 찾아서 표시한다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06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D2444-91A6-BA13-D9E0-7B3597A80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7B42454-E68F-44A0-EC59-D8BDA2677C0B}"/>
              </a:ext>
            </a:extLst>
          </p:cNvPr>
          <p:cNvSpPr/>
          <p:nvPr/>
        </p:nvSpPr>
        <p:spPr>
          <a:xfrm>
            <a:off x="336274" y="319592"/>
            <a:ext cx="11519452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E1F2C6-26E7-76EB-FF9D-3B1BF095D4AF}"/>
              </a:ext>
            </a:extLst>
          </p:cNvPr>
          <p:cNvSpPr txBox="1"/>
          <p:nvPr/>
        </p:nvSpPr>
        <p:spPr>
          <a:xfrm>
            <a:off x="593986" y="88760"/>
            <a:ext cx="250260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대화 이벤트 관계도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3F5828A-BE62-437F-A5F9-FA5CA3EF6583}"/>
              </a:ext>
            </a:extLst>
          </p:cNvPr>
          <p:cNvCxnSpPr>
            <a:cxnSpLocks/>
          </p:cNvCxnSpPr>
          <p:nvPr/>
        </p:nvCxnSpPr>
        <p:spPr>
          <a:xfrm>
            <a:off x="8719930" y="651408"/>
            <a:ext cx="121257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E476790-4EBD-1127-9BE7-E67A0E4025BF}"/>
              </a:ext>
            </a:extLst>
          </p:cNvPr>
          <p:cNvSpPr txBox="1"/>
          <p:nvPr/>
        </p:nvSpPr>
        <p:spPr>
          <a:xfrm>
            <a:off x="10174541" y="4975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참조 표시</a:t>
            </a:r>
            <a:endParaRPr lang="ko-KR" altLang="en-US" sz="14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545D810-FE42-D148-6495-D651AAE128FB}"/>
              </a:ext>
            </a:extLst>
          </p:cNvPr>
          <p:cNvGrpSpPr/>
          <p:nvPr/>
        </p:nvGrpSpPr>
        <p:grpSpPr>
          <a:xfrm>
            <a:off x="943387" y="1744387"/>
            <a:ext cx="3313043" cy="1668879"/>
            <a:chOff x="766689" y="1737360"/>
            <a:chExt cx="2042772" cy="206750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1E35EA9-E6BA-E1E8-69B1-1E5ABA23822F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Talking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FACE2D-1910-33D0-6E55-6415BA088BE3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17158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대화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MainTextID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내용에 해당되는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Text 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PositiveTextList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긍정적인 텍스트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PositiveResultID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긍정적인 답변 대화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NegativeTextList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부정적인 텍스트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NegativeResultID</a:t>
              </a:r>
              <a:r>
                <a:rPr lang="en-US" altLang="ko-KR" sz="105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부정적인 답변 대화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3B2049-4542-1AD2-1016-AADC5C035BAB}"/>
              </a:ext>
            </a:extLst>
          </p:cNvPr>
          <p:cNvGrpSpPr/>
          <p:nvPr/>
        </p:nvGrpSpPr>
        <p:grpSpPr>
          <a:xfrm>
            <a:off x="1474134" y="4956660"/>
            <a:ext cx="2209664" cy="807105"/>
            <a:chOff x="766689" y="1737360"/>
            <a:chExt cx="2042772" cy="99988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49FBD2A-C32B-9363-BD05-D8375A68DA8C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Text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FA0280-50B0-BF69-2796-EDE32EF86C2F}"/>
                </a:ext>
              </a:extLst>
            </p:cNvPr>
            <p:cNvSpPr txBox="1"/>
            <p:nvPr/>
          </p:nvSpPr>
          <p:spPr>
            <a:xfrm>
              <a:off x="766689" y="2089053"/>
              <a:ext cx="2042772" cy="6481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텍스트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  <a:endParaRPr lang="en-US" altLang="ko-KR" sz="105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TextContent</a:t>
              </a:r>
              <a:r>
                <a:rPr lang="en-US" altLang="ko-KR" sz="12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(Text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내용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6BF8A7E-72B8-B412-9B05-1E91C97DD06B}"/>
              </a:ext>
            </a:extLst>
          </p:cNvPr>
          <p:cNvSpPr/>
          <p:nvPr/>
        </p:nvSpPr>
        <p:spPr>
          <a:xfrm>
            <a:off x="2241036" y="3515457"/>
            <a:ext cx="675860" cy="1384995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9B92A7E-C972-CF35-16F3-D4D999B3F4DC}"/>
              </a:ext>
            </a:extLst>
          </p:cNvPr>
          <p:cNvCxnSpPr>
            <a:cxnSpLocks/>
          </p:cNvCxnSpPr>
          <p:nvPr/>
        </p:nvCxnSpPr>
        <p:spPr>
          <a:xfrm flipV="1">
            <a:off x="3902765" y="2656035"/>
            <a:ext cx="4273821" cy="20538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CF9F3DA-3DF0-7FC4-E9D6-B81264B8916B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955774" y="3333125"/>
            <a:ext cx="4220811" cy="185461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AC12C6D-885B-ADAB-FF47-3FE4E7B9D840}"/>
              </a:ext>
            </a:extLst>
          </p:cNvPr>
          <p:cNvSpPr txBox="1"/>
          <p:nvPr/>
        </p:nvSpPr>
        <p:spPr>
          <a:xfrm>
            <a:off x="4731174" y="3005725"/>
            <a:ext cx="3225340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선택한 선택지에 따라</a:t>
            </a:r>
            <a:endParaRPr lang="en-US" altLang="ko-KR" sz="1200" dirty="0"/>
          </a:p>
          <a:p>
            <a:pPr algn="ctr"/>
            <a:r>
              <a:rPr lang="ko-KR" altLang="en-US" sz="1200" dirty="0"/>
              <a:t>다음 </a:t>
            </a:r>
            <a:r>
              <a:rPr lang="en-US" altLang="ko-KR" sz="1200" dirty="0"/>
              <a:t>Text</a:t>
            </a:r>
            <a:r>
              <a:rPr lang="ko-KR" altLang="en-US" sz="1200" dirty="0"/>
              <a:t>로 가는 것이 정해진다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2F623E-EECF-F16C-CF3E-E206223825FB}"/>
              </a:ext>
            </a:extLst>
          </p:cNvPr>
          <p:cNvSpPr txBox="1"/>
          <p:nvPr/>
        </p:nvSpPr>
        <p:spPr>
          <a:xfrm>
            <a:off x="1031090" y="3970706"/>
            <a:ext cx="3225340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모든 텍스트는 </a:t>
            </a:r>
            <a:r>
              <a:rPr lang="en-US" altLang="ko-KR" sz="1200" dirty="0"/>
              <a:t>Text DT</a:t>
            </a:r>
            <a:r>
              <a:rPr lang="ko-KR" altLang="en-US" sz="1200" dirty="0"/>
              <a:t>에서 가져온다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CE07C6-C532-6FA6-58E2-FD3BE2031E12}"/>
              </a:ext>
            </a:extLst>
          </p:cNvPr>
          <p:cNvSpPr txBox="1"/>
          <p:nvPr/>
        </p:nvSpPr>
        <p:spPr>
          <a:xfrm>
            <a:off x="844135" y="908628"/>
            <a:ext cx="10503730" cy="30777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Talking DT</a:t>
            </a:r>
            <a:r>
              <a:rPr lang="ko-KR" altLang="en-US" sz="1400" b="1" dirty="0"/>
              <a:t>는 대화형 이벤트에서 플레이어가 누른 선택지에 따른 결과와 어떤 </a:t>
            </a:r>
            <a:r>
              <a:rPr lang="en-US" altLang="ko-KR" sz="1400" b="1" dirty="0"/>
              <a:t>Text</a:t>
            </a:r>
            <a:r>
              <a:rPr lang="ko-KR" altLang="en-US" sz="1400" b="1" dirty="0"/>
              <a:t>를 불러올지 정하는 역할을 한다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319AB12-5F7F-5CFB-45E0-E0EDB8910C54}"/>
              </a:ext>
            </a:extLst>
          </p:cNvPr>
          <p:cNvGrpSpPr/>
          <p:nvPr/>
        </p:nvGrpSpPr>
        <p:grpSpPr>
          <a:xfrm>
            <a:off x="8176586" y="1473624"/>
            <a:ext cx="3313043" cy="1668879"/>
            <a:chOff x="766689" y="1737360"/>
            <a:chExt cx="2042772" cy="206750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FBC56CE-13DF-CD6E-7F8A-D0BFB88ADCA6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Next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 Talking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79F80A6-9E85-33D0-6225-43A350DF1DE0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17158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대화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MainTextID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내용에 해당되는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Text 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PositiveTextList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긍정적인 텍스트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PositiveResultID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긍정적인 답변 대화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NegativeTextList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부정적인 텍스트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NegativeResultID</a:t>
              </a:r>
              <a:r>
                <a:rPr lang="en-US" altLang="ko-KR" sz="105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부정적인 답변 대화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EEFFBED-E0F3-0963-9D1E-4640B87C8AB3}"/>
              </a:ext>
            </a:extLst>
          </p:cNvPr>
          <p:cNvGrpSpPr/>
          <p:nvPr/>
        </p:nvGrpSpPr>
        <p:grpSpPr>
          <a:xfrm>
            <a:off x="8176585" y="4211357"/>
            <a:ext cx="3313043" cy="1668879"/>
            <a:chOff x="766689" y="1737360"/>
            <a:chExt cx="2042772" cy="206750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EAA2286-6449-8276-FBF0-3B78E931A49F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Next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 Talking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C992BF-1690-0B3A-E7F4-E2AC682BCD70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17158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대화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MainTextID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내용에 해당되는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Text 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PositiveTextList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긍정적인 텍스트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PositiveResultID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긍정적인 답변 대화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NegativeTextList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부정적인 텍스트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NegativeResultID</a:t>
              </a:r>
              <a:r>
                <a:rPr lang="en-US" altLang="ko-KR" sz="105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부정적인 답변 대화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17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1719EF-2DBE-90A4-48A8-83A83E31F6B5}"/>
              </a:ext>
            </a:extLst>
          </p:cNvPr>
          <p:cNvSpPr/>
          <p:nvPr/>
        </p:nvSpPr>
        <p:spPr>
          <a:xfrm>
            <a:off x="336274" y="317333"/>
            <a:ext cx="11736456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7A794-6899-8F40-E067-FA55EA0A5546}"/>
              </a:ext>
            </a:extLst>
          </p:cNvPr>
          <p:cNvSpPr txBox="1"/>
          <p:nvPr/>
        </p:nvSpPr>
        <p:spPr>
          <a:xfrm>
            <a:off x="593986" y="88760"/>
            <a:ext cx="2972289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Talking</a:t>
            </a:r>
            <a:r>
              <a:rPr lang="ko-KR" altLang="en-US" sz="2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DT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상세 설명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A8A61B8-78F1-AE24-C815-82FA9183B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7493"/>
              </p:ext>
            </p:extLst>
          </p:nvPr>
        </p:nvGraphicFramePr>
        <p:xfrm>
          <a:off x="487017" y="780835"/>
          <a:ext cx="11368709" cy="21474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1317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501056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501056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  <a:gridCol w="1501056">
                  <a:extLst>
                    <a:ext uri="{9D8B030D-6E8A-4147-A177-3AD203B41FA5}">
                      <a16:colId xmlns:a16="http://schemas.microsoft.com/office/drawing/2014/main" val="463318638"/>
                    </a:ext>
                  </a:extLst>
                </a:gridCol>
                <a:gridCol w="1501056">
                  <a:extLst>
                    <a:ext uri="{9D8B030D-6E8A-4147-A177-3AD203B41FA5}">
                      <a16:colId xmlns:a16="http://schemas.microsoft.com/office/drawing/2014/main" val="2961327913"/>
                    </a:ext>
                  </a:extLst>
                </a:gridCol>
                <a:gridCol w="1501056">
                  <a:extLst>
                    <a:ext uri="{9D8B030D-6E8A-4147-A177-3AD203B41FA5}">
                      <a16:colId xmlns:a16="http://schemas.microsoft.com/office/drawing/2014/main" val="3221427985"/>
                    </a:ext>
                  </a:extLst>
                </a:gridCol>
                <a:gridCol w="1501056">
                  <a:extLst>
                    <a:ext uri="{9D8B030D-6E8A-4147-A177-3AD203B41FA5}">
                      <a16:colId xmlns:a16="http://schemas.microsoft.com/office/drawing/2014/main" val="4260391894"/>
                    </a:ext>
                  </a:extLst>
                </a:gridCol>
                <a:gridCol w="1501056">
                  <a:extLst>
                    <a:ext uri="{9D8B030D-6E8A-4147-A177-3AD203B41FA5}">
                      <a16:colId xmlns:a16="http://schemas.microsoft.com/office/drawing/2014/main" val="968585779"/>
                    </a:ext>
                  </a:extLst>
                </a:gridCol>
              </a:tblGrid>
              <a:tr h="305973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Talking 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대화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대화 내용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대화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Text 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긍정적인 답변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긍정적인 다음 대화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부정적인 답변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부정적인 다음 대화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List&lt;int&gt;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List&lt;int&gt;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11785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대화의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4xxx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해당 대화 그룹의 이름을</a:t>
                      </a:r>
                      <a:endParaRPr lang="en-US" altLang="ko-KR" sz="1100" u="none" strike="noStrike" dirty="0"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나타낸다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</a:p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Npc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가 말하는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우호적인 답변들의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리스트를 나타낸다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답변을 받은 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다음 대화 이벤트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부적정인 답변들의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리스트를 나타낸다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답변을 받은 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다음 대화 이벤트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EventID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Name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MainTextID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PositiveTextList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PostiveTalkID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NavtiveTextList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NavtiveTalkId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DBD41E2-A3FB-FEF6-5581-FA0D7F810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402700"/>
              </p:ext>
            </p:extLst>
          </p:nvPr>
        </p:nvGraphicFramePr>
        <p:xfrm>
          <a:off x="865646" y="4047292"/>
          <a:ext cx="3878627" cy="1852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705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</a:tblGrid>
              <a:tr h="30597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텍스트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텍스트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텍스트 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사용될 텍스트의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적힐 텍스트를 표기한다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10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687</Words>
  <Application>Microsoft Office PowerPoint</Application>
  <PresentationFormat>와이드스크린</PresentationFormat>
  <Paragraphs>297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배달의민족 한나체 Air</vt:lpstr>
      <vt:lpstr>배달의민족 한나체 Pro</vt:lpstr>
      <vt:lpstr>Arial</vt:lpstr>
      <vt:lpstr>Office 테마</vt:lpstr>
      <vt:lpstr>DT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38</cp:revision>
  <dcterms:created xsi:type="dcterms:W3CDTF">2025-02-04T06:33:48Z</dcterms:created>
  <dcterms:modified xsi:type="dcterms:W3CDTF">2025-02-18T08:18:47Z</dcterms:modified>
</cp:coreProperties>
</file>