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97" r:id="rId6"/>
    <p:sldId id="279" r:id="rId7"/>
    <p:sldId id="280" r:id="rId8"/>
    <p:sldId id="259" r:id="rId9"/>
    <p:sldId id="262" r:id="rId10"/>
    <p:sldId id="264" r:id="rId11"/>
    <p:sldId id="265" r:id="rId12"/>
    <p:sldId id="269" r:id="rId13"/>
    <p:sldId id="281" r:id="rId14"/>
    <p:sldId id="282" r:id="rId15"/>
    <p:sldId id="283" r:id="rId16"/>
    <p:sldId id="270" r:id="rId17"/>
    <p:sldId id="272" r:id="rId18"/>
    <p:sldId id="260" r:id="rId19"/>
    <p:sldId id="263" r:id="rId20"/>
    <p:sldId id="266" r:id="rId21"/>
    <p:sldId id="285" r:id="rId22"/>
    <p:sldId id="298" r:id="rId23"/>
    <p:sldId id="286" r:id="rId24"/>
    <p:sldId id="267" r:id="rId25"/>
    <p:sldId id="268" r:id="rId26"/>
    <p:sldId id="289" r:id="rId27"/>
    <p:sldId id="290" r:id="rId28"/>
    <p:sldId id="291" r:id="rId29"/>
    <p:sldId id="292" r:id="rId30"/>
    <p:sldId id="276" r:id="rId31"/>
    <p:sldId id="295" r:id="rId32"/>
    <p:sldId id="275" r:id="rId33"/>
    <p:sldId id="287" r:id="rId34"/>
    <p:sldId id="288" r:id="rId35"/>
    <p:sldId id="284" r:id="rId36"/>
    <p:sldId id="294" r:id="rId37"/>
    <p:sldId id="296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0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12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6.xml"/><Relationship Id="rId5" Type="http://schemas.openxmlformats.org/officeDocument/2006/relationships/slide" Target="slide4.xml"/><Relationship Id="rId10" Type="http://schemas.openxmlformats.org/officeDocument/2006/relationships/slide" Target="slide12.xml"/><Relationship Id="rId4" Type="http://schemas.openxmlformats.org/officeDocument/2006/relationships/slide" Target="slide18.xml"/><Relationship Id="rId9" Type="http://schemas.openxmlformats.org/officeDocument/2006/relationships/slide" Target="slide10.xml"/><Relationship Id="rId14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117242"/>
            <a:ext cx="8823249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미니게임에서 게임오버 당하지 않은 상태로 </a:t>
            </a:r>
            <a:r>
              <a:rPr lang="en-US" altLang="ko-KR" sz="1400" dirty="0"/>
              <a:t>10</a:t>
            </a:r>
            <a:r>
              <a:rPr lang="ko-KR" altLang="en-US" sz="1400" dirty="0"/>
              <a:t>분을 버티게 되면 목표 달성 창으로 넘어간다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만약 플레이어가 미니게임의 목표를 달성한 채로 넘어가게 되면 목표 달성 성공 처리가 된다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이벤트를 해결 하였을 경우 목표 달성 성공처리가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 하였을 경우에는 목표 달성 실패 처리 된다</a:t>
            </a:r>
            <a:r>
              <a:rPr lang="en-US" altLang="ko-KR" sz="14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252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8804013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/>
              <a:t>횡스크롤</a:t>
            </a:r>
            <a:r>
              <a:rPr lang="ko-KR" altLang="en-US" sz="1400" dirty="0"/>
              <a:t> 러닝 게임으로 점프와 슬라이딩 두개의 기능으로 장애물을 피할 때마다 점수를 얻는 게임이다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캐릭터는 고정 되어 있고 장애물이 플레이어에게 다가오는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게임을 시작하면 플레이어 포함 </a:t>
            </a:r>
            <a:r>
              <a:rPr lang="en-US" altLang="ko-KR" sz="1400" dirty="0"/>
              <a:t>3</a:t>
            </a:r>
            <a:r>
              <a:rPr lang="ko-KR" altLang="en-US" sz="1400" dirty="0"/>
              <a:t>명이서 점수로 랭킹을 다투는 형식으로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플레이어는 시간이 끝날 때 게임에서 </a:t>
            </a:r>
            <a:r>
              <a:rPr lang="en-US" altLang="ko-KR" sz="1400" dirty="0"/>
              <a:t>1</a:t>
            </a:r>
            <a:r>
              <a:rPr lang="ko-KR" altLang="en-US" sz="1400" dirty="0"/>
              <a:t>등을 하였다면 게임을 클리어 했다는 형식의 엔딩이 등장한다</a:t>
            </a:r>
            <a:r>
              <a:rPr lang="en-US" altLang="ko-KR" sz="1400" dirty="0"/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플레이 흐름도</a:t>
            </a: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sp>
        <p:nvSpPr>
          <p:cNvPr id="22" name="사각형: 둥근 모서리 21">
            <a:hlinkClick r:id="rId12" action="ppaction://hlinksldjump"/>
            <a:extLst>
              <a:ext uri="{FF2B5EF4-FFF2-40B4-BE49-F238E27FC236}">
                <a16:creationId xmlns:a16="http://schemas.microsoft.com/office/drawing/2014/main" id="{D06A8D2F-E1D6-F84C-0BA0-375A9D08EEC1}"/>
              </a:ext>
            </a:extLst>
          </p:cNvPr>
          <p:cNvSpPr/>
          <p:nvPr/>
        </p:nvSpPr>
        <p:spPr>
          <a:xfrm>
            <a:off x="8538260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미니 게임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hlinkClick r:id="rId13" action="ppaction://hlinksldjump"/>
            <a:extLst>
              <a:ext uri="{FF2B5EF4-FFF2-40B4-BE49-F238E27FC236}">
                <a16:creationId xmlns:a16="http://schemas.microsoft.com/office/drawing/2014/main" id="{F47302B6-3EC0-4829-0D90-6A9B861A3950}"/>
              </a:ext>
            </a:extLst>
          </p:cNvPr>
          <p:cNvSpPr/>
          <p:nvPr/>
        </p:nvSpPr>
        <p:spPr>
          <a:xfrm>
            <a:off x="8538260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9" name="사각형: 둥근 모서리 28">
            <a:hlinkClick r:id="rId14" action="ppaction://hlinksldjump"/>
            <a:extLst>
              <a:ext uri="{FF2B5EF4-FFF2-40B4-BE49-F238E27FC236}">
                <a16:creationId xmlns:a16="http://schemas.microsoft.com/office/drawing/2014/main" id="{418F241B-A692-C18C-663C-7F7BC3DAAF6E}"/>
              </a:ext>
            </a:extLst>
          </p:cNvPr>
          <p:cNvSpPr/>
          <p:nvPr/>
        </p:nvSpPr>
        <p:spPr>
          <a:xfrm>
            <a:off x="8538260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기타 </a:t>
            </a:r>
            <a:r>
              <a:rPr lang="en-US" altLang="ko-KR" sz="1600" dirty="0">
                <a:solidFill>
                  <a:schemeClr val="tx1"/>
                </a:solidFill>
              </a:rPr>
              <a:t>UI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사각형: 둥근 모서리 5">
            <a:hlinkClick r:id="rId6" action="ppaction://hlinksldjump"/>
            <a:extLst>
              <a:ext uri="{FF2B5EF4-FFF2-40B4-BE49-F238E27FC236}">
                <a16:creationId xmlns:a16="http://schemas.microsoft.com/office/drawing/2014/main" id="{04C0F975-9481-FA7F-7C20-1696CF4EF2CC}"/>
              </a:ext>
            </a:extLst>
          </p:cNvPr>
          <p:cNvSpPr/>
          <p:nvPr/>
        </p:nvSpPr>
        <p:spPr>
          <a:xfrm>
            <a:off x="1659288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스토리</a:t>
            </a:r>
          </a:p>
        </p:txBody>
      </p:sp>
      <p:sp>
        <p:nvSpPr>
          <p:cNvPr id="2" name="사각형: 둥근 모서리 1">
            <a:hlinkClick r:id="rId13" action="ppaction://hlinksldjump"/>
            <a:extLst>
              <a:ext uri="{FF2B5EF4-FFF2-40B4-BE49-F238E27FC236}">
                <a16:creationId xmlns:a16="http://schemas.microsoft.com/office/drawing/2014/main" id="{6D66D64D-C85D-459C-25B6-E63065E02118}"/>
              </a:ext>
            </a:extLst>
          </p:cNvPr>
          <p:cNvSpPr/>
          <p:nvPr/>
        </p:nvSpPr>
        <p:spPr>
          <a:xfrm>
            <a:off x="8538260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도전 과제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E0218-7D1C-135C-3F30-0C665D2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7CC950B-BAF5-110D-B910-DCCF5A19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E69E3B-EF31-AEAE-9915-7827C579513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EADD0F-B33D-48FE-E39B-969837083D5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D07FE3-B1A2-9750-C11B-9A1D0E1E1EDB}"/>
              </a:ext>
            </a:extLst>
          </p:cNvPr>
          <p:cNvSpPr txBox="1"/>
          <p:nvPr/>
        </p:nvSpPr>
        <p:spPr>
          <a:xfrm>
            <a:off x="454785" y="707392"/>
            <a:ext cx="410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체력 시스템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2E9ED644-67C6-B847-97EC-E8B35016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3A8D6FC-5DBB-4E91-6827-4D77F2C5049F}"/>
              </a:ext>
            </a:extLst>
          </p:cNvPr>
          <p:cNvGrpSpPr/>
          <p:nvPr/>
        </p:nvGrpSpPr>
        <p:grpSpPr>
          <a:xfrm>
            <a:off x="752612" y="1674506"/>
            <a:ext cx="10980632" cy="4237950"/>
            <a:chOff x="752612" y="1645450"/>
            <a:chExt cx="10980632" cy="42379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B190C06-E1A9-FF13-FFE9-5E165EBDB129}"/>
                </a:ext>
              </a:extLst>
            </p:cNvPr>
            <p:cNvGrpSpPr/>
            <p:nvPr/>
          </p:nvGrpSpPr>
          <p:grpSpPr>
            <a:xfrm>
              <a:off x="2248126" y="1669346"/>
              <a:ext cx="1587468" cy="2686642"/>
              <a:chOff x="3091816" y="1602832"/>
              <a:chExt cx="1587468" cy="2686642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F25FFE0-C608-884A-27FB-1008A17CBA42}"/>
                  </a:ext>
                </a:extLst>
              </p:cNvPr>
              <p:cNvGrpSpPr/>
              <p:nvPr/>
            </p:nvGrpSpPr>
            <p:grpSpPr>
              <a:xfrm>
                <a:off x="3091816" y="2592873"/>
                <a:ext cx="1587468" cy="1696601"/>
                <a:chOff x="2163975" y="4347754"/>
                <a:chExt cx="980440" cy="1047842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348CA6C-2AA1-D582-4588-139FD86B969C}"/>
                    </a:ext>
                  </a:extLst>
                </p:cNvPr>
                <p:cNvSpPr/>
                <p:nvPr/>
              </p:nvSpPr>
              <p:spPr>
                <a:xfrm>
                  <a:off x="2704604" y="4957320"/>
                  <a:ext cx="438276" cy="43827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DF38A017-90A3-2C38-DAD0-41CF21650C8D}"/>
                    </a:ext>
                  </a:extLst>
                </p:cNvPr>
                <p:cNvSpPr/>
                <p:nvPr/>
              </p:nvSpPr>
              <p:spPr>
                <a:xfrm>
                  <a:off x="2163975" y="4347754"/>
                  <a:ext cx="586188" cy="1040597"/>
                </a:xfrm>
                <a:prstGeom prst="roundRect">
                  <a:avLst/>
                </a:prstGeom>
                <a:solidFill>
                  <a:schemeClr val="accent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6" name="폭발: 8pt 5">
                  <a:extLst>
                    <a:ext uri="{FF2B5EF4-FFF2-40B4-BE49-F238E27FC236}">
                      <a16:creationId xmlns:a16="http://schemas.microsoft.com/office/drawing/2014/main" id="{77A88AAD-5726-38A7-CB1E-013667D91B67}"/>
                    </a:ext>
                  </a:extLst>
                </p:cNvPr>
                <p:cNvSpPr/>
                <p:nvPr/>
              </p:nvSpPr>
              <p:spPr>
                <a:xfrm>
                  <a:off x="2355910" y="4618657"/>
                  <a:ext cx="788505" cy="694688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7151D98-328A-2831-11DA-97F5CD8D1098}"/>
                  </a:ext>
                </a:extLst>
              </p:cNvPr>
              <p:cNvGrpSpPr/>
              <p:nvPr/>
            </p:nvGrpSpPr>
            <p:grpSpPr>
              <a:xfrm>
                <a:off x="3196917" y="1602832"/>
                <a:ext cx="1377266" cy="742181"/>
                <a:chOff x="2082307" y="3730918"/>
                <a:chExt cx="850617" cy="458380"/>
              </a:xfrm>
            </p:grpSpPr>
            <p:pic>
              <p:nvPicPr>
                <p:cNvPr id="46" name="그림 4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5D5A5467-B6C5-B5A1-3F12-62CA78D9E8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CCC918-77D1-975A-D448-D2EBDB4EE0B5}"/>
                    </a:ext>
                  </a:extLst>
                </p:cNvPr>
                <p:cNvSpPr txBox="1"/>
                <p:nvPr/>
              </p:nvSpPr>
              <p:spPr>
                <a:xfrm>
                  <a:off x="2567403" y="3779524"/>
                  <a:ext cx="365521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FF0000"/>
                      </a:solidFill>
                    </a:rPr>
                    <a:t>-1</a:t>
                  </a:r>
                  <a:endParaRPr lang="ko-KR" altLang="en-US" sz="3200" b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BB2C709-44F2-C055-09C2-ECF773C2AED8}"/>
                </a:ext>
              </a:extLst>
            </p:cNvPr>
            <p:cNvSpPr txBox="1"/>
            <p:nvPr/>
          </p:nvSpPr>
          <p:spPr>
            <a:xfrm>
              <a:off x="2404506" y="45881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체력소모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94ACC-5249-62AB-3424-C7A9CAB8B959}"/>
                </a:ext>
              </a:extLst>
            </p:cNvPr>
            <p:cNvSpPr txBox="1"/>
            <p:nvPr/>
          </p:nvSpPr>
          <p:spPr>
            <a:xfrm>
              <a:off x="752612" y="5144736"/>
              <a:ext cx="457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캐릭터가 장애물에 부딪힐 때마다 체력이 </a:t>
              </a:r>
              <a:r>
                <a:rPr lang="en-US" altLang="ko-KR" sz="1400" dirty="0"/>
                <a:t>1 </a:t>
              </a:r>
              <a:r>
                <a:rPr lang="ko-KR" altLang="en-US" sz="1400" dirty="0"/>
                <a:t>깎인다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모든 체력을 소모했을 경우 게임오버가 된다</a:t>
              </a:r>
              <a:r>
                <a:rPr lang="en-US" altLang="ko-KR" sz="1400" dirty="0"/>
                <a:t>.</a:t>
              </a: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2F3322-02B4-3C9F-7894-5DB4B8902BE1}"/>
                </a:ext>
              </a:extLst>
            </p:cNvPr>
            <p:cNvGrpSpPr/>
            <p:nvPr/>
          </p:nvGrpSpPr>
          <p:grpSpPr>
            <a:xfrm>
              <a:off x="6847113" y="1645450"/>
              <a:ext cx="3964296" cy="2734434"/>
              <a:chOff x="6847113" y="1705084"/>
              <a:chExt cx="3964296" cy="273443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91AC3A-5C1A-A913-EEA9-15C11AB12473}"/>
                  </a:ext>
                </a:extLst>
              </p:cNvPr>
              <p:cNvGrpSpPr/>
              <p:nvPr/>
            </p:nvGrpSpPr>
            <p:grpSpPr>
              <a:xfrm>
                <a:off x="8109370" y="1705084"/>
                <a:ext cx="1439783" cy="742181"/>
                <a:chOff x="2082307" y="3730918"/>
                <a:chExt cx="889228" cy="458380"/>
              </a:xfrm>
            </p:grpSpPr>
            <p:pic>
              <p:nvPicPr>
                <p:cNvPr id="23" name="그림 22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0F124BEF-DFBA-1609-A520-4271D8D47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82307" y="3730918"/>
                  <a:ext cx="458380" cy="45838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9531D61-0DB9-8810-7AD9-95514B890796}"/>
                    </a:ext>
                  </a:extLst>
                </p:cNvPr>
                <p:cNvSpPr txBox="1"/>
                <p:nvPr/>
              </p:nvSpPr>
              <p:spPr>
                <a:xfrm>
                  <a:off x="2528791" y="3779524"/>
                  <a:ext cx="442744" cy="36116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+1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B9B5201-5A89-3A21-7B09-54BC334467C0}"/>
                  </a:ext>
                </a:extLst>
              </p:cNvPr>
              <p:cNvGrpSpPr/>
              <p:nvPr/>
            </p:nvGrpSpPr>
            <p:grpSpPr>
              <a:xfrm>
                <a:off x="6847113" y="2813449"/>
                <a:ext cx="3964296" cy="1626069"/>
                <a:chOff x="6926530" y="2552038"/>
                <a:chExt cx="3964296" cy="1626069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2CE83F01-7F80-66FB-5168-A8826D5D1F90}"/>
                    </a:ext>
                  </a:extLst>
                </p:cNvPr>
                <p:cNvGrpSpPr/>
                <p:nvPr/>
              </p:nvGrpSpPr>
              <p:grpSpPr>
                <a:xfrm>
                  <a:off x="6926530" y="2552038"/>
                  <a:ext cx="2847912" cy="1626069"/>
                  <a:chOff x="6926530" y="2552038"/>
                  <a:chExt cx="2847912" cy="1626069"/>
                </a:xfrm>
              </p:grpSpPr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D031CE21-C921-A675-EBDF-75CFA9233E6E}"/>
                      </a:ext>
                    </a:extLst>
                  </p:cNvPr>
                  <p:cNvGrpSpPr/>
                  <p:nvPr/>
                </p:nvGrpSpPr>
                <p:grpSpPr>
                  <a:xfrm>
                    <a:off x="8057392" y="2552038"/>
                    <a:ext cx="586188" cy="1626069"/>
                    <a:chOff x="7983436" y="2552038"/>
                    <a:chExt cx="586188" cy="1626069"/>
                  </a:xfrm>
                </p:grpSpPr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386CDBF8-7F00-105D-80B7-5E535F0FC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57392" y="3739831"/>
                      <a:ext cx="438276" cy="438276"/>
                    </a:xfrm>
                    <a:prstGeom prst="rect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/>
                    </a:p>
                  </p:txBody>
                </p:sp>
                <p:sp>
                  <p:nvSpPr>
                    <p:cNvPr id="27" name="사각형: 둥근 모서리 26">
                      <a:extLst>
                        <a:ext uri="{FF2B5EF4-FFF2-40B4-BE49-F238E27FC236}">
                          <a16:creationId xmlns:a16="http://schemas.microsoft.com/office/drawing/2014/main" id="{785FEE62-499A-F36F-3781-59ABB8731C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83436" y="2552038"/>
                      <a:ext cx="586188" cy="104059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600" dirty="0"/>
                    </a:p>
                  </p:txBody>
                </p:sp>
              </p:grpSp>
              <p:sp>
                <p:nvSpPr>
                  <p:cNvPr id="28" name="사각형: 둥근 모서리 27">
                    <a:extLst>
                      <a:ext uri="{FF2B5EF4-FFF2-40B4-BE49-F238E27FC236}">
                        <a16:creationId xmlns:a16="http://schemas.microsoft.com/office/drawing/2014/main" id="{717358C8-3FF6-C72A-0BE4-FE137C0C993E}"/>
                      </a:ext>
                    </a:extLst>
                  </p:cNvPr>
                  <p:cNvSpPr/>
                  <p:nvPr/>
                </p:nvSpPr>
                <p:spPr>
                  <a:xfrm>
                    <a:off x="6926530" y="3137510"/>
                    <a:ext cx="586188" cy="1040597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  <a:alpha val="5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29" name="직선 화살표 연결선 28">
                    <a:extLst>
                      <a:ext uri="{FF2B5EF4-FFF2-40B4-BE49-F238E27FC236}">
                        <a16:creationId xmlns:a16="http://schemas.microsoft.com/office/drawing/2014/main" id="{F2CBB60C-4D2D-A657-E822-BC3F8148C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2979" y="3140047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사각형: 둥근 모서리 30">
                    <a:extLst>
                      <a:ext uri="{FF2B5EF4-FFF2-40B4-BE49-F238E27FC236}">
                        <a16:creationId xmlns:a16="http://schemas.microsoft.com/office/drawing/2014/main" id="{51260F09-BB67-8F57-03B5-1EED6E58F253}"/>
                      </a:ext>
                    </a:extLst>
                  </p:cNvPr>
                  <p:cNvSpPr/>
                  <p:nvPr/>
                </p:nvSpPr>
                <p:spPr>
                  <a:xfrm>
                    <a:off x="9188254" y="3072336"/>
                    <a:ext cx="586188" cy="1040597"/>
                  </a:xfrm>
                  <a:prstGeom prst="round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600"/>
                  </a:p>
                </p:txBody>
              </p: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6248FFB0-FD34-8799-2FED-1777FB827F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3841" y="3152043"/>
                    <a:ext cx="284152" cy="28895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8962707-753F-266A-4DCC-254445745E3F}"/>
                    </a:ext>
                  </a:extLst>
                </p:cNvPr>
                <p:cNvSpPr txBox="1"/>
                <p:nvPr/>
              </p:nvSpPr>
              <p:spPr>
                <a:xfrm>
                  <a:off x="10056943" y="3072685"/>
                  <a:ext cx="833883" cy="584775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chemeClr val="accent6"/>
                      </a:solidFill>
                    </a:rPr>
                    <a:t>X 5</a:t>
                  </a:r>
                  <a:endParaRPr lang="ko-KR" altLang="en-US" sz="3200" b="1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7F9358-64FB-688E-16D0-805BB9AA845C}"/>
                </a:ext>
              </a:extLst>
            </p:cNvPr>
            <p:cNvSpPr txBox="1"/>
            <p:nvPr/>
          </p:nvSpPr>
          <p:spPr>
            <a:xfrm>
              <a:off x="8151031" y="458811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[</a:t>
              </a:r>
              <a:r>
                <a:rPr lang="ko-KR" altLang="en-US" b="1" dirty="0"/>
                <a:t>체력 회복</a:t>
              </a:r>
              <a:r>
                <a:rPr lang="en-US" altLang="ko-KR" b="1" dirty="0"/>
                <a:t>]</a:t>
              </a:r>
              <a:endParaRPr lang="ko-KR" altLang="en-US" b="1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F063B2-3BBA-1096-8859-BDE949774F4C}"/>
                </a:ext>
              </a:extLst>
            </p:cNvPr>
            <p:cNvSpPr txBox="1"/>
            <p:nvPr/>
          </p:nvSpPr>
          <p:spPr>
            <a:xfrm>
              <a:off x="6311567" y="5144736"/>
              <a:ext cx="542167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장애물을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번 연속으로 통과했을 경우 체력을 회복할 수 있다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만약 체력이 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개로 가득 찼을 경우에는 회복이 되지 않는다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회복 </a:t>
              </a:r>
              <a:r>
                <a:rPr lang="ko-KR" altLang="en-US" sz="1400" dirty="0" err="1"/>
                <a:t>카운팅은</a:t>
              </a:r>
              <a:r>
                <a:rPr lang="ko-KR" altLang="en-US" sz="1400" dirty="0"/>
                <a:t> 체력이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개라도 줄었을 경우에 시작된다</a:t>
              </a:r>
              <a:r>
                <a:rPr lang="en-US" altLang="ko-KR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34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7625806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패턴은 총 </a:t>
            </a:r>
            <a:r>
              <a:rPr lang="en-US" altLang="ko-KR" sz="1400" dirty="0"/>
              <a:t>2</a:t>
            </a:r>
            <a:r>
              <a:rPr lang="ko-KR" altLang="en-US" sz="1400" dirty="0"/>
              <a:t>가지이며 장애물 간 간격은 </a:t>
            </a:r>
            <a:r>
              <a:rPr lang="en-US" altLang="ko-KR" sz="1400" dirty="0"/>
              <a:t>6M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장애물은 </a:t>
            </a:r>
            <a:r>
              <a:rPr lang="en-US" altLang="ko-KR" sz="1400" dirty="0"/>
              <a:t>2</a:t>
            </a:r>
            <a:r>
              <a:rPr lang="ko-KR" altLang="en-US" sz="1400" dirty="0"/>
              <a:t>개중 랜덤하게 설정된다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장애물 간 간격은 기본 </a:t>
            </a:r>
            <a:r>
              <a:rPr lang="en-US" altLang="ko-KR" sz="1400" dirty="0"/>
              <a:t>6M</a:t>
            </a:r>
            <a:r>
              <a:rPr lang="ko-KR" altLang="en-US" sz="1400" dirty="0"/>
              <a:t>로 속도가 빨라질 수록 </a:t>
            </a:r>
            <a:r>
              <a:rPr lang="en-US" altLang="ko-KR" sz="1400" dirty="0"/>
              <a:t>“6m * </a:t>
            </a:r>
            <a:r>
              <a:rPr lang="ko-KR" altLang="en-US" sz="1400" dirty="0"/>
              <a:t>현재 속도</a:t>
            </a:r>
            <a:r>
              <a:rPr lang="en-US" altLang="ko-KR" sz="1400" dirty="0"/>
              <a:t>”</a:t>
            </a:r>
            <a:r>
              <a:rPr lang="ko-KR" altLang="en-US" sz="1400" dirty="0"/>
              <a:t>의 간격으로 변경된다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0548"/>
              </p:ext>
            </p:extLst>
          </p:nvPr>
        </p:nvGraphicFramePr>
        <p:xfrm>
          <a:off x="3451088" y="29522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398104"/>
            <a:ext cx="1168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점수의 배수 시스템을 통해서 빠르게 증가 되지만 다른 </a:t>
            </a:r>
            <a:r>
              <a:rPr lang="en-US" altLang="ko-KR" dirty="0"/>
              <a:t>NPC</a:t>
            </a:r>
            <a:r>
              <a:rPr lang="ko-KR" altLang="en-US" dirty="0"/>
              <a:t>들의 점수는 초당 점수로만 측정된다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D8C2-B2C0-6585-7D65-33D1042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62F2C-1E6D-96A8-D689-8A4F1233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스토리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CC7953-46E1-A734-46E4-93ACD515DE9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777C511-A646-86F6-7838-34D2FD159640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357C5F-BDD5-E183-AE24-EA4EA345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DFE58-1B68-EC8B-6608-ACECF6EFC83F}"/>
              </a:ext>
            </a:extLst>
          </p:cNvPr>
          <p:cNvSpPr txBox="1"/>
          <p:nvPr/>
        </p:nvSpPr>
        <p:spPr>
          <a:xfrm>
            <a:off x="454785" y="4750904"/>
            <a:ext cx="9424375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메인 화면을 </a:t>
            </a:r>
            <a:r>
              <a:rPr lang="ko-KR" altLang="en-US" sz="1400" dirty="0" err="1"/>
              <a:t>스와이프해서</a:t>
            </a:r>
            <a:r>
              <a:rPr lang="ko-KR" altLang="en-US" sz="1400" dirty="0"/>
              <a:t> 메뉴화면으로 들어가게 되면 친구에게 </a:t>
            </a:r>
            <a:r>
              <a:rPr lang="en-US" altLang="ko-KR" sz="1400" dirty="0"/>
              <a:t>10</a:t>
            </a:r>
            <a:r>
              <a:rPr lang="ko-KR" altLang="en-US" sz="1400" dirty="0"/>
              <a:t>분 늦을 것 같다는 문자가 등장한다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친구들이 집들이 오기로 한다는 컨셉의 스토리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핸드폰 밑으로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그러면 시간이 좀 남는데 게임이나 조금 할까</a:t>
            </a:r>
            <a:r>
              <a:rPr lang="en-US" altLang="ko-KR" sz="1400" dirty="0"/>
              <a:t>?”</a:t>
            </a:r>
            <a:r>
              <a:rPr lang="ko-KR" altLang="en-US" sz="1400" dirty="0"/>
              <a:t>라는 대사를 자막으로 출력한다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0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4897495" cy="1666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플레이어가 주로 조작하는 요소이다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미니게임을 플레이할 때는 가로상태로 진행한다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 외의 상황에서는 세로상태로 게임이 진행된다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방해 이벤트를 해결 할 때는 가로로 변경된다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화면의 크기는 </a:t>
            </a:r>
            <a:r>
              <a:rPr lang="en-US" altLang="ko-KR" sz="1400" dirty="0"/>
              <a:t>16:9 </a:t>
            </a:r>
            <a:r>
              <a:rPr lang="ko-KR" altLang="en-US" sz="1400" dirty="0"/>
              <a:t>비율을 가진다</a:t>
            </a:r>
            <a:r>
              <a:rPr lang="en-US" altLang="ko-KR" sz="1400" dirty="0"/>
              <a:t>.(</a:t>
            </a:r>
            <a:r>
              <a:rPr lang="ko-KR" altLang="en-US" sz="1400" dirty="0"/>
              <a:t>사이즈 </a:t>
            </a:r>
            <a:r>
              <a:rPr lang="en-US" altLang="ko-KR" sz="1400" dirty="0"/>
              <a:t>: 960 X 600)</a:t>
            </a:r>
            <a:endParaRPr lang="ko-KR" altLang="en-US" sz="1400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2091</Words>
  <Application>Microsoft Office PowerPoint</Application>
  <PresentationFormat>와이드스크린</PresentationFormat>
  <Paragraphs>638</Paragraphs>
  <Slides>37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스토리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128</cp:revision>
  <dcterms:created xsi:type="dcterms:W3CDTF">2025-01-31T13:33:14Z</dcterms:created>
  <dcterms:modified xsi:type="dcterms:W3CDTF">2025-02-18T08:23:38Z</dcterms:modified>
</cp:coreProperties>
</file>