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7" r:id="rId2"/>
    <p:sldId id="269" r:id="rId3"/>
    <p:sldId id="292" r:id="rId4"/>
    <p:sldId id="290" r:id="rId5"/>
    <p:sldId id="289" r:id="rId6"/>
    <p:sldId id="270" r:id="rId7"/>
    <p:sldId id="268" r:id="rId8"/>
    <p:sldId id="273" r:id="rId9"/>
    <p:sldId id="274" r:id="rId10"/>
    <p:sldId id="275" r:id="rId11"/>
    <p:sldId id="276" r:id="rId12"/>
    <p:sldId id="277" r:id="rId13"/>
    <p:sldId id="285" r:id="rId14"/>
    <p:sldId id="258" r:id="rId15"/>
    <p:sldId id="259" r:id="rId16"/>
    <p:sldId id="279" r:id="rId17"/>
    <p:sldId id="291" r:id="rId18"/>
    <p:sldId id="295" r:id="rId19"/>
    <p:sldId id="280" r:id="rId20"/>
    <p:sldId id="281" r:id="rId21"/>
    <p:sldId id="260" r:id="rId22"/>
    <p:sldId id="272" r:id="rId23"/>
    <p:sldId id="261" r:id="rId24"/>
    <p:sldId id="266" r:id="rId25"/>
    <p:sldId id="267" r:id="rId26"/>
    <p:sldId id="263" r:id="rId27"/>
    <p:sldId id="282" r:id="rId28"/>
    <p:sldId id="278" r:id="rId29"/>
    <p:sldId id="264" r:id="rId30"/>
    <p:sldId id="265" r:id="rId31"/>
    <p:sldId id="262" r:id="rId32"/>
    <p:sldId id="283" r:id="rId33"/>
    <p:sldId id="284" r:id="rId34"/>
    <p:sldId id="256" r:id="rId35"/>
    <p:sldId id="286" r:id="rId36"/>
    <p:sldId id="287" r:id="rId37"/>
    <p:sldId id="288" r:id="rId38"/>
    <p:sldId id="298" r:id="rId39"/>
    <p:sldId id="300" r:id="rId40"/>
    <p:sldId id="299" r:id="rId41"/>
    <p:sldId id="271" r:id="rId42"/>
    <p:sldId id="293" r:id="rId43"/>
    <p:sldId id="296" r:id="rId44"/>
    <p:sldId id="297" r:id="rId45"/>
    <p:sldId id="294" r:id="rId46"/>
    <p:sldId id="301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59D2"/>
    <a:srgbClr val="F8F4FE"/>
    <a:srgbClr val="00B0F0"/>
    <a:srgbClr val="002467"/>
    <a:srgbClr val="00155C"/>
    <a:srgbClr val="215F9A"/>
    <a:srgbClr val="B9B9B9"/>
    <a:srgbClr val="4E95D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840" autoAdjust="0"/>
  </p:normalViewPr>
  <p:slideViewPr>
    <p:cSldViewPr snapToGrid="0">
      <p:cViewPr varScale="1">
        <p:scale>
          <a:sx n="115" d="100"/>
          <a:sy n="115" d="100"/>
        </p:scale>
        <p:origin x="7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7C18C-424A-405D-A330-3E94CEE48B39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4C9C0-E21F-439C-A28A-7CDE9E854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93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1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918E9-C1B8-10B9-A0CC-213FC3E95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8BA7F82-CCCC-980D-A975-811EDA7140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B7170C-4B1D-4CE4-47D6-3D3D4A19A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0D25D7-1A28-1AF8-4E3E-ED80FC354A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780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95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BB3CE-795C-D8CB-713C-CD41BFE76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1529B6-CBF4-0CBE-7D0C-C95B9EE75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8C07C-147F-43FB-DE6D-A2C89ED0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61368-443F-C5C5-0F22-5C3FE902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517A6-13B4-06C5-2ACA-68851419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7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71528-1E31-0962-C648-4BE17DE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166AE1-EEF8-0D74-A4AD-8027CEB50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68894-4791-0D93-58E8-5AD82C42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13781-5B14-1462-A81A-C6ECBB51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4B64D-C41E-18F5-07CF-F5AD179B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6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42F2D5-AF1E-4A7C-A4F8-A0B4E2C9F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C11EB-9CF9-2C5C-677E-E6CBAD087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7F86C-17EA-333C-9F68-94E52EBB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14063-45BE-9848-05A5-AC7D7BB9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91447-5CA5-88E2-D625-50722EB0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0A9DE-B97B-F2A9-7F85-833B6F2E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5C4C1-4FF3-1C86-15B2-048ADA94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2022C-57F0-0CD4-D379-3560A32F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C5512-E176-1218-231B-FEE59390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ECDAE-9782-98CF-0394-588A2574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9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AD8EA-AE6E-D7E1-32C1-08421356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4F89F-DB23-5F07-1DBB-A0E9B5A1D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B7205-5145-5F1D-4B70-FAFD82E0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BE24F-FFD4-E952-9EF6-D5CC13F7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A98D2-C60D-DE18-3CE0-E7D40589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6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1FF53-A0B9-2620-0E41-B27DC8A7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50851-54CB-4EC8-BEB2-849CC0878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2096C-25F9-DB2F-EB7E-A7A8EA6F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88215-07C5-33F3-704A-7ED15E9C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C1F23-958F-5BF7-69E2-0F532B96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01C97C-E100-5C1C-FDF7-57E43C55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9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0DD0C-2B9C-C42D-F964-5CABD193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B90318-650D-5335-C3E6-35C840CD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B67EBF-BF77-E819-5396-3DB609154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166C53-CD27-8149-F5EB-E46FEDA81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8AEED6-244E-80D5-F435-702517371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31C7F0-47AA-7002-C17D-002524A2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B931EF-14A5-3CBB-994D-E20A3B38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7CFF7F-CDA1-13BB-0261-345E1C7E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2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F4860-0D08-CE70-476B-D69502F9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789DA1-307F-8E87-DCBB-6ED34D35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B5C75-0C04-0087-84A6-EAB6A149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AC7F79-F2CC-22E5-8248-9E6A7378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7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8AFDA8-3F88-B253-5515-1D388392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4A5ED-A562-9970-BA1F-BF117CA3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B1CE4-1338-9609-04E1-A5815872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3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A68B6-9611-A626-BE71-CE1B65D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57A10-D84A-238F-2397-E9DD5C57F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9BB44F-54EF-F44C-9D49-AE7CFD772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27E77-3497-DD2B-0D02-CA3396A1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E1ED7-0C56-497C-6DBC-1A16D040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50D7C-25DB-63C7-AB6A-59403696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5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36F35-17B5-3DAC-E4BB-78851872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276FA6-B543-E5DD-6583-DBEC961A7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B3CA85-39FE-69C3-93C1-75193D2AD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67B14-8C1A-19A4-2D21-9ABA3A36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596B7-2054-723E-7F97-A255F086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0EB69-DFC6-E489-6CFD-486A6AEA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2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A48C3C-BA3A-A6C8-98D3-FC693A5E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52795-B4AF-16D1-93F0-F587D4EAA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D19DA-960A-52D7-A9E4-41B944520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1FDC7-0CF3-4127-99F5-543E4DDB1909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500B5-441C-2CF1-5C70-A8EF80443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9F5832-B8B7-E3EB-B955-239B5FD0F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77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5.sv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1FF4F-C589-3335-1309-45FC06F2F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9AE72E-BAD1-5EE5-F1F5-5524EEA8918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9D5F10-AB09-3DEE-BBDD-F13C5BF85B72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005AA3F-AE48-90DB-6CD4-26EA75CABAFB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C417FF9-1D6C-8D8B-00BC-F8878EE892B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86E1DC4-3E1F-D740-EC14-7DE9627E8A35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DE9E5E3-738C-B821-6AA2-9131F352BA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2B5E472-47E7-6698-13C2-50D8D613466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BA2F94E6-6911-B66C-714C-0795375918E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CBDEF12-4185-B417-62A0-4A05D9EC361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2E89161-F857-5FAC-F662-FAFE9FF39D00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4C3FD4-6D5F-E9A7-F748-56E21036818D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5DD25801-8B2A-034A-63DD-8BE8D3274DF4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C9176F6-DFFE-C0C0-E57A-D0B02B07427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8FE467C0-0C27-BD9F-74F9-154F0A2769D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ECE3F082-6D46-7F97-850F-2AAE5F370A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C7798078-7149-832F-FEC0-B350FA17293C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D7FC6D2-3305-7E67-05F4-1BC08719195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5BEBA123-F5FF-BA63-3923-EAC099CF670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0E655394-6884-EE6E-CEA6-3FBC4F36AC7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76B4A2BE-48E1-D71E-F63B-2E832A4FB2E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6587ECC-D72A-F89D-6B6F-37E9D725F2D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30E6E97-52E8-9D1C-345E-31D7B08D4CE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C398EAA0-949B-85C3-075B-AF5A709B762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FB67B2-540F-AAC9-6316-347DB142EAC1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FC3A77-8580-2E61-B302-223A0879ED5D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A7A0527-8107-3AB2-893B-89D851282DFB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610C280-A1BC-690B-C90E-60B0336EA9C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22FC4A2-050A-A016-1B80-A4D52B887C3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5669411B-7D91-F0B2-9224-50FB1F69E98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그림 2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4548A64E-C15A-6F16-1BA5-88BDAA5CA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CBCBF3B-1B9D-6654-7856-081926D9403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64142CA6-C871-D90D-35EB-7D8F456B60F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7D79A3F-A974-74C7-67A9-CFBEE4F6E85A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0B610030-40BA-954C-684C-6205A6BFE07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B5C55E5-2044-A4F0-B318-9AF10411A914}"/>
              </a:ext>
            </a:extLst>
          </p:cNvPr>
          <p:cNvGrpSpPr/>
          <p:nvPr/>
        </p:nvGrpSpPr>
        <p:grpSpPr>
          <a:xfrm>
            <a:off x="2816087" y="1327300"/>
            <a:ext cx="6546574" cy="248054"/>
            <a:chOff x="1541725" y="1547461"/>
            <a:chExt cx="1635420" cy="248054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14657A9-9F17-2CFC-462A-10E0EB80852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540DC0F-D57E-4951-A92E-369248393C5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7F30607-4113-B4CB-0D45-F3139DC1CF74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0A03DB8-AD04-BB12-561B-96355E254F84}"/>
              </a:ext>
            </a:extLst>
          </p:cNvPr>
          <p:cNvSpPr txBox="1"/>
          <p:nvPr/>
        </p:nvSpPr>
        <p:spPr>
          <a:xfrm>
            <a:off x="5833588" y="114263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960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7EBD245-5F0B-F9E2-E5CE-2028F8AE15EE}"/>
              </a:ext>
            </a:extLst>
          </p:cNvPr>
          <p:cNvGrpSpPr/>
          <p:nvPr/>
        </p:nvGrpSpPr>
        <p:grpSpPr>
          <a:xfrm rot="5400000">
            <a:off x="804666" y="3324025"/>
            <a:ext cx="3745396" cy="248054"/>
            <a:chOff x="1541725" y="1547461"/>
            <a:chExt cx="1635420" cy="24805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4F0AD03-7518-7D35-7D90-AEFF6087D3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FDCB142-B153-818D-7027-FC8142C8AD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5A07189-F3A6-8C74-29AA-7E49DB5FC9E2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0404A7F-0E47-72A7-082D-2F0274B65723}"/>
              </a:ext>
            </a:extLst>
          </p:cNvPr>
          <p:cNvSpPr txBox="1"/>
          <p:nvPr/>
        </p:nvSpPr>
        <p:spPr>
          <a:xfrm>
            <a:off x="2096473" y="32633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720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CD8608-D541-B381-570E-C49C11CA640C}"/>
              </a:ext>
            </a:extLst>
          </p:cNvPr>
          <p:cNvSpPr txBox="1"/>
          <p:nvPr/>
        </p:nvSpPr>
        <p:spPr>
          <a:xfrm>
            <a:off x="5736780" y="526378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880</a:t>
            </a:r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3DB2FC7-FE08-D358-C1E6-C9823107C90A}"/>
              </a:ext>
            </a:extLst>
          </p:cNvPr>
          <p:cNvGrpSpPr/>
          <p:nvPr/>
        </p:nvGrpSpPr>
        <p:grpSpPr>
          <a:xfrm>
            <a:off x="3044687" y="5137578"/>
            <a:ext cx="6145693" cy="248054"/>
            <a:chOff x="1541725" y="1547461"/>
            <a:chExt cx="1635420" cy="248054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B068732-7F41-40DF-AB55-FA483A0D235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66B24E8-F22B-9BED-CAFF-EFC1A85EFD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1CA1CF29-C7AF-A21C-E0CF-75D2E210E1C5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B0A11F2-824C-A15E-0369-DF24207E6AC5}"/>
              </a:ext>
            </a:extLst>
          </p:cNvPr>
          <p:cNvGrpSpPr/>
          <p:nvPr/>
        </p:nvGrpSpPr>
        <p:grpSpPr>
          <a:xfrm rot="5400000">
            <a:off x="7590664" y="3302490"/>
            <a:ext cx="3440593" cy="248054"/>
            <a:chOff x="1541725" y="1547461"/>
            <a:chExt cx="1635420" cy="248054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859792E-360B-0955-D1C3-EF5B078A25C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1DCBD0C-7F87-7204-6BDD-5B236A360A9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CA5F091-BE6D-AE9B-E048-3CF4FD77699E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809F516-07E1-7525-3293-B1DC0E03EEEC}"/>
              </a:ext>
            </a:extLst>
          </p:cNvPr>
          <p:cNvSpPr txBox="1"/>
          <p:nvPr/>
        </p:nvSpPr>
        <p:spPr>
          <a:xfrm>
            <a:off x="9332314" y="324185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455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B57CE-8BDC-868D-7465-D31BD059A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8FB209-0B94-4592-AD83-F4D216461197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D07576-FE14-174D-6675-F591CC118CEB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6245C6A-50B9-614F-8C65-A59FE54C0AD5}"/>
              </a:ext>
            </a:extLst>
          </p:cNvPr>
          <p:cNvGrpSpPr/>
          <p:nvPr/>
        </p:nvGrpSpPr>
        <p:grpSpPr>
          <a:xfrm>
            <a:off x="4350319" y="516834"/>
            <a:ext cx="3256428" cy="5664350"/>
            <a:chOff x="4350319" y="516834"/>
            <a:chExt cx="3256428" cy="56643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85489A4-69EB-F4DB-1FE1-73014BB482F9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6EBDFD8C-131E-9A6D-70D8-D304BBD90AB6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192A6482-F0B4-6ABB-7370-E94097CFA523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69E41CE8-E741-F4EE-E64B-3D9A0E38D9DC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7BDDC7E-F713-A205-D456-C935465D6B2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C4DA43C6-B751-3577-AAE8-5144C238B608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11D79BB-9923-EEB0-7EA4-0BFD3252C902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22A3878-36E1-A998-01CD-E9B8E503E319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15E840A-8EBC-500F-15BA-B188A4739FA0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53" name="그래픽 52" descr="오른쪽 캐럿 단색으로 채워진">
              <a:extLst>
                <a:ext uri="{FF2B5EF4-FFF2-40B4-BE49-F238E27FC236}">
                  <a16:creationId xmlns:a16="http://schemas.microsoft.com/office/drawing/2014/main" id="{E03FC194-3E6C-5110-CB8E-292D3A7CE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03E6B2C-3FD7-BF4C-C27F-5CAB3FCB30DF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말풍선: 사각형 54">
              <a:extLst>
                <a:ext uri="{FF2B5EF4-FFF2-40B4-BE49-F238E27FC236}">
                  <a16:creationId xmlns:a16="http://schemas.microsoft.com/office/drawing/2014/main" id="{82EC0E8C-03BB-9E38-7D21-97C4356B027B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" name="말풍선: 사각형 1">
              <a:extLst>
                <a:ext uri="{FF2B5EF4-FFF2-40B4-BE49-F238E27FC236}">
                  <a16:creationId xmlns:a16="http://schemas.microsoft.com/office/drawing/2014/main" id="{DE5590F4-4E8D-4268-7778-9C996748F263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말풍선: 사각형 2">
              <a:extLst>
                <a:ext uri="{FF2B5EF4-FFF2-40B4-BE49-F238E27FC236}">
                  <a16:creationId xmlns:a16="http://schemas.microsoft.com/office/drawing/2014/main" id="{55B9193C-70A2-0F1C-BA93-2488D8C54AF7}"/>
                </a:ext>
              </a:extLst>
            </p:cNvPr>
            <p:cNvSpPr/>
            <p:nvPr/>
          </p:nvSpPr>
          <p:spPr>
            <a:xfrm>
              <a:off x="4961709" y="3683910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말풍선: 사각형 3">
              <a:extLst>
                <a:ext uri="{FF2B5EF4-FFF2-40B4-BE49-F238E27FC236}">
                  <a16:creationId xmlns:a16="http://schemas.microsoft.com/office/drawing/2014/main" id="{61B33AF7-F2A4-1D84-06A7-746688D8324A}"/>
                </a:ext>
              </a:extLst>
            </p:cNvPr>
            <p:cNvSpPr/>
            <p:nvPr/>
          </p:nvSpPr>
          <p:spPr>
            <a:xfrm>
              <a:off x="4990510" y="1032802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A8C6703-EDFD-6FDD-D6DC-83146C7AACB2}"/>
                </a:ext>
              </a:extLst>
            </p:cNvPr>
            <p:cNvGrpSpPr/>
            <p:nvPr/>
          </p:nvGrpSpPr>
          <p:grpSpPr>
            <a:xfrm>
              <a:off x="4498377" y="739121"/>
              <a:ext cx="2979453" cy="429146"/>
              <a:chOff x="4485125" y="987231"/>
              <a:chExt cx="2979453" cy="429146"/>
            </a:xfrm>
          </p:grpSpPr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730CA1F-215C-16CD-AA3F-A7F70E8DE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8F92014-6A23-CBC8-612E-1EAE0C9F9809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70098F1D-AD1F-AE61-747A-DB3A313119F4}"/>
                  </a:ext>
                </a:extLst>
              </p:cNvPr>
              <p:cNvGrpSpPr/>
              <p:nvPr/>
            </p:nvGrpSpPr>
            <p:grpSpPr>
              <a:xfrm>
                <a:off x="4495431" y="1024345"/>
                <a:ext cx="1945576" cy="360000"/>
                <a:chOff x="4495431" y="765089"/>
                <a:chExt cx="1945576" cy="360000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114ABF7-2AEE-0EBC-BF17-66BD827CF1C8}"/>
                    </a:ext>
                  </a:extLst>
                </p:cNvPr>
                <p:cNvSpPr txBox="1"/>
                <p:nvPr/>
              </p:nvSpPr>
              <p:spPr>
                <a:xfrm>
                  <a:off x="4747428" y="775812"/>
                  <a:ext cx="1693579" cy="338554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49" name="그래픽 48" descr="왼쪽 캐럿 단색으로 채워진">
                  <a:extLst>
                    <a:ext uri="{FF2B5EF4-FFF2-40B4-BE49-F238E27FC236}">
                      <a16:creationId xmlns:a16="http://schemas.microsoft.com/office/drawing/2014/main" id="{421204E8-CD06-113C-7EAC-1AEC7ED27B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05665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2F8AD25-57E3-2F8E-E847-9D6614B8D6C3}"/>
              </a:ext>
            </a:extLst>
          </p:cNvPr>
          <p:cNvGrpSpPr/>
          <p:nvPr/>
        </p:nvGrpSpPr>
        <p:grpSpPr>
          <a:xfrm>
            <a:off x="1149919" y="503582"/>
            <a:ext cx="3256428" cy="5664350"/>
            <a:chOff x="4350319" y="516834"/>
            <a:chExt cx="3256428" cy="56643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FF628BB-B97A-6775-A324-83CCE2FDE9D8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A39439D9-98D9-F31C-DD84-B924C9FD1D1B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1F5633D1-1316-4234-D039-3696E9FDABB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D6BE5C6E-D1B8-306A-7760-E703610C2F31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58474EC-02D9-1E90-3AE3-E3C5E63EAE37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1357E6-0487-76E1-C54E-1355455EBB96}"/>
                </a:ext>
              </a:extLst>
            </p:cNvPr>
            <p:cNvSpPr txBox="1"/>
            <p:nvPr/>
          </p:nvSpPr>
          <p:spPr>
            <a:xfrm>
              <a:off x="4747428" y="775812"/>
              <a:ext cx="1693579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NPC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말풍선: 사각형 4">
              <a:extLst>
                <a:ext uri="{FF2B5EF4-FFF2-40B4-BE49-F238E27FC236}">
                  <a16:creationId xmlns:a16="http://schemas.microsoft.com/office/drawing/2014/main" id="{B80ED136-B9F5-9FD4-979C-3F4A767FC3C2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148CEEC-1724-0FD4-D581-E3F9DC1FD029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D131F6-E474-1FE1-DEC7-398EC3DC82EF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19F5019-B71D-74C1-999F-0A3C0560D3E6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9" name="그래픽 8" descr="왼쪽 캐럿 단색으로 채워진">
              <a:extLst>
                <a:ext uri="{FF2B5EF4-FFF2-40B4-BE49-F238E27FC236}">
                  <a16:creationId xmlns:a16="http://schemas.microsoft.com/office/drawing/2014/main" id="{4DFB7CE9-C28C-4F4A-1A9E-29EC0DB93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7F7E1CE-A066-4700-7FF7-CBE91FD983DB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래픽 10" descr="오른쪽 캐럿 단색으로 채워진">
              <a:extLst>
                <a:ext uri="{FF2B5EF4-FFF2-40B4-BE49-F238E27FC236}">
                  <a16:creationId xmlns:a16="http://schemas.microsoft.com/office/drawing/2014/main" id="{A641B75E-4C0E-0216-CE8F-1A82C253E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8AA26B3-9D1F-8EA5-06CE-FA18922EE52A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말풍선: 사각형 12">
              <a:extLst>
                <a:ext uri="{FF2B5EF4-FFF2-40B4-BE49-F238E27FC236}">
                  <a16:creationId xmlns:a16="http://schemas.microsoft.com/office/drawing/2014/main" id="{4E2DCD3B-8367-98F2-C1F9-37E82181E1B3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C1C825-EB39-0864-1B54-33BEC677EE5E}"/>
              </a:ext>
            </a:extLst>
          </p:cNvPr>
          <p:cNvGrpSpPr/>
          <p:nvPr/>
        </p:nvGrpSpPr>
        <p:grpSpPr>
          <a:xfrm>
            <a:off x="6980875" y="503581"/>
            <a:ext cx="3256428" cy="5664350"/>
            <a:chOff x="4350319" y="516834"/>
            <a:chExt cx="3256428" cy="566435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E474CE7-ED12-750A-75A3-873D26C06173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F2061259-6B1C-4F7E-DC7B-ADADCA7ECDE7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7A0DF311-8F15-9E19-AAA2-B5185CFBF9B3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36DEF9A-F671-3DBD-6235-C8414E773713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CDD0D21-E2BE-EF54-3B40-4274931DFD0D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B7AC80D0-AAA9-CC94-CB2F-B71A230B2F34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BB16C3C-2F87-173B-712F-DDD8CC43CA5C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4CFAA5E-5CF2-0366-1B50-0CEBA859FD60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95F67F57-7CA6-C080-14A0-ACCA6A10574C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래픽 23" descr="오른쪽 캐럿 단색으로 채워진">
              <a:extLst>
                <a:ext uri="{FF2B5EF4-FFF2-40B4-BE49-F238E27FC236}">
                  <a16:creationId xmlns:a16="http://schemas.microsoft.com/office/drawing/2014/main" id="{5A62A7F0-CCBF-76E6-3E54-2656E1993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43FEDE9-F422-88E1-0D23-A5147C5129B1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말풍선: 사각형 25">
              <a:extLst>
                <a:ext uri="{FF2B5EF4-FFF2-40B4-BE49-F238E27FC236}">
                  <a16:creationId xmlns:a16="http://schemas.microsoft.com/office/drawing/2014/main" id="{B0B523D4-30A4-A3E4-CAE2-6925B3BB691E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BC57164C-D7A4-1D64-F992-71F2679CE08F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말풍선: 사각형 27">
              <a:extLst>
                <a:ext uri="{FF2B5EF4-FFF2-40B4-BE49-F238E27FC236}">
                  <a16:creationId xmlns:a16="http://schemas.microsoft.com/office/drawing/2014/main" id="{FD8EF3E8-CE95-77B2-ADE2-AEBD5C039C55}"/>
                </a:ext>
              </a:extLst>
            </p:cNvPr>
            <p:cNvSpPr/>
            <p:nvPr/>
          </p:nvSpPr>
          <p:spPr>
            <a:xfrm>
              <a:off x="4961709" y="3683910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말풍선: 사각형 28">
              <a:extLst>
                <a:ext uri="{FF2B5EF4-FFF2-40B4-BE49-F238E27FC236}">
                  <a16:creationId xmlns:a16="http://schemas.microsoft.com/office/drawing/2014/main" id="{D31DFE9C-A9ED-E2F4-605E-E3DA13142F36}"/>
                </a:ext>
              </a:extLst>
            </p:cNvPr>
            <p:cNvSpPr/>
            <p:nvPr/>
          </p:nvSpPr>
          <p:spPr>
            <a:xfrm>
              <a:off x="4990510" y="1032802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D1321D6-73B0-8EBF-D6AE-DE04ACE271F4}"/>
                </a:ext>
              </a:extLst>
            </p:cNvPr>
            <p:cNvGrpSpPr/>
            <p:nvPr/>
          </p:nvGrpSpPr>
          <p:grpSpPr>
            <a:xfrm>
              <a:off x="4498377" y="739121"/>
              <a:ext cx="2979453" cy="429146"/>
              <a:chOff x="4485125" y="987231"/>
              <a:chExt cx="2979453" cy="429146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06896057-726A-764B-2FA1-4EAE0BE9E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02496DF-4F57-1A45-F2CF-B63340ADD089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970D44B1-2BAA-6394-D7AD-9495EAA148A0}"/>
                  </a:ext>
                </a:extLst>
              </p:cNvPr>
              <p:cNvGrpSpPr/>
              <p:nvPr/>
            </p:nvGrpSpPr>
            <p:grpSpPr>
              <a:xfrm>
                <a:off x="4495431" y="1024345"/>
                <a:ext cx="1945576" cy="360000"/>
                <a:chOff x="4495431" y="765089"/>
                <a:chExt cx="1945576" cy="360000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3D5B3B4-036C-DB6C-828C-98E4F977AC7D}"/>
                    </a:ext>
                  </a:extLst>
                </p:cNvPr>
                <p:cNvSpPr txBox="1"/>
                <p:nvPr/>
              </p:nvSpPr>
              <p:spPr>
                <a:xfrm>
                  <a:off x="4747428" y="775812"/>
                  <a:ext cx="1693579" cy="338554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5" name="그래픽 34" descr="왼쪽 캐럿 단색으로 채워진">
                  <a:extLst>
                    <a:ext uri="{FF2B5EF4-FFF2-40B4-BE49-F238E27FC236}">
                      <a16:creationId xmlns:a16="http://schemas.microsoft.com/office/drawing/2014/main" id="{4AA4A408-F807-6DBE-5F7B-C882BAC0A0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0ED2EA3-7D32-76E6-7DC5-7E2ABE8F9F1F}"/>
              </a:ext>
            </a:extLst>
          </p:cNvPr>
          <p:cNvSpPr/>
          <p:nvPr/>
        </p:nvSpPr>
        <p:spPr>
          <a:xfrm>
            <a:off x="5058197" y="2745478"/>
            <a:ext cx="1270828" cy="9251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650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C85E7-6F0A-3B36-43B5-745E167BF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86AB63-6F99-176B-68D3-2040E2649D27}"/>
              </a:ext>
            </a:extLst>
          </p:cNvPr>
          <p:cNvGrpSpPr/>
          <p:nvPr/>
        </p:nvGrpSpPr>
        <p:grpSpPr>
          <a:xfrm>
            <a:off x="8166948" y="1662195"/>
            <a:ext cx="1620000" cy="2808000"/>
            <a:chOff x="4350319" y="516834"/>
            <a:chExt cx="3256428" cy="566435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F257089-0C3C-B6CA-DB25-5FAEC3A95C01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55D89FD-8963-0F24-7E63-AEF7DC44F4A9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5F9F357E-5742-DEF2-F856-2A79E9F2CEFF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44787717-D5CE-7ADA-182B-8AC685DDA851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0587862-8DD8-9A7E-151A-E76BA3B351C4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BF5AE076-BC01-154B-3B12-5D3055693BD8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700" dirty="0">
                  <a:solidFill>
                    <a:schemeClr val="tx1"/>
                  </a:solidFill>
                </a:rPr>
                <a:t>Text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EAA73B0-8A70-8B8A-9783-20D3B9B55CD6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98E508B-1AA8-53CD-70BF-AD067FB1D64B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74949D3-109B-C620-1BAE-7C3A2720A8BF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래픽 23" descr="오른쪽 캐럿 단색으로 채워진">
              <a:extLst>
                <a:ext uri="{FF2B5EF4-FFF2-40B4-BE49-F238E27FC236}">
                  <a16:creationId xmlns:a16="http://schemas.microsoft.com/office/drawing/2014/main" id="{F46EE9DD-AC3C-511C-484D-6536ACBBD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6E65A593-D72C-5FA6-48CC-46318A321081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" dirty="0">
                  <a:solidFill>
                    <a:schemeClr val="tx1"/>
                  </a:solidFill>
                </a:rPr>
                <a:t>l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6" name="말풍선: 사각형 25">
              <a:extLst>
                <a:ext uri="{FF2B5EF4-FFF2-40B4-BE49-F238E27FC236}">
                  <a16:creationId xmlns:a16="http://schemas.microsoft.com/office/drawing/2014/main" id="{AAFD0878-0E6A-1820-5A22-730390DD5CFD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bg1"/>
                  </a:solidFill>
                </a:rPr>
                <a:t>답변 </a:t>
              </a:r>
              <a:r>
                <a:rPr lang="en-US" altLang="ko-KR" sz="700" dirty="0">
                  <a:solidFill>
                    <a:schemeClr val="bg1"/>
                  </a:solidFill>
                </a:rPr>
                <a:t>Text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E5D741FB-6260-6C80-0090-D63EF6847DB4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700" dirty="0">
                  <a:solidFill>
                    <a:schemeClr val="tx1"/>
                  </a:solidFill>
                </a:rPr>
                <a:t>Text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3CB9974-494D-42E8-3150-54518DFDE775}"/>
                </a:ext>
              </a:extLst>
            </p:cNvPr>
            <p:cNvGrpSpPr/>
            <p:nvPr/>
          </p:nvGrpSpPr>
          <p:grpSpPr>
            <a:xfrm>
              <a:off x="4498377" y="723412"/>
              <a:ext cx="2979453" cy="465639"/>
              <a:chOff x="4485125" y="971522"/>
              <a:chExt cx="2979453" cy="465639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CE86B240-85C4-5578-047D-1A2BFDBE64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CD03099-B4AB-3668-3BD2-84A40DC5D71B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019C1319-3BBD-02D5-F9E3-0605D11399E0}"/>
                  </a:ext>
                </a:extLst>
              </p:cNvPr>
              <p:cNvGrpSpPr/>
              <p:nvPr/>
            </p:nvGrpSpPr>
            <p:grpSpPr>
              <a:xfrm>
                <a:off x="4495431" y="971522"/>
                <a:ext cx="1945576" cy="465639"/>
                <a:chOff x="4495431" y="712266"/>
                <a:chExt cx="1945576" cy="465639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102F22D-B132-89CE-F50C-803E38892940}"/>
                    </a:ext>
                  </a:extLst>
                </p:cNvPr>
                <p:cNvSpPr txBox="1"/>
                <p:nvPr/>
              </p:nvSpPr>
              <p:spPr>
                <a:xfrm>
                  <a:off x="4747428" y="712266"/>
                  <a:ext cx="1693579" cy="465639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9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5" name="그래픽 34" descr="왼쪽 캐럿 단색으로 채워진">
                  <a:extLst>
                    <a:ext uri="{FF2B5EF4-FFF2-40B4-BE49-F238E27FC236}">
                      <a16:creationId xmlns:a16="http://schemas.microsoft.com/office/drawing/2014/main" id="{97E41C5C-6BE9-798B-8439-D845BC3C14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18BCD91-1BB6-40F7-A5A8-8609C54CA659}"/>
              </a:ext>
            </a:extLst>
          </p:cNvPr>
          <p:cNvGrpSpPr/>
          <p:nvPr/>
        </p:nvGrpSpPr>
        <p:grpSpPr>
          <a:xfrm>
            <a:off x="4612864" y="1662195"/>
            <a:ext cx="1620000" cy="2808000"/>
            <a:chOff x="4350319" y="516834"/>
            <a:chExt cx="3256428" cy="566435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4D0B0AC-3920-CE2F-1705-D1AA71DA0FE4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7BB81F24-71BE-DA08-C1E3-4B542D0BE44C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AFDCE65A-61A9-BD41-76F5-45B0077186B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CAA0AAA6-9E05-D2B5-F2F0-EAFAB07AB6C4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AECF8D-1784-9D78-6A97-DE5789F0327A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EC12C5-A48D-C180-B542-1C9AE97FB7BC}"/>
                </a:ext>
              </a:extLst>
            </p:cNvPr>
            <p:cNvSpPr txBox="1"/>
            <p:nvPr/>
          </p:nvSpPr>
          <p:spPr>
            <a:xfrm>
              <a:off x="4747428" y="696746"/>
              <a:ext cx="1693580" cy="49668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말풍선: 사각형 43">
              <a:extLst>
                <a:ext uri="{FF2B5EF4-FFF2-40B4-BE49-F238E27FC236}">
                  <a16:creationId xmlns:a16="http://schemas.microsoft.com/office/drawing/2014/main" id="{A6133724-8991-E7B3-E52E-87F4CBF2891F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800" dirty="0">
                  <a:solidFill>
                    <a:schemeClr val="tx1"/>
                  </a:solidFill>
                </a:rPr>
                <a:t>Text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163CBBC-8087-3539-CB6D-4E6F88B16C4B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36B8663F-08E9-4859-0016-8CB949602549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91003F55-A90E-43C9-1000-50A56B4C01FB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48" name="그래픽 47" descr="왼쪽 캐럿 단색으로 채워진">
              <a:extLst>
                <a:ext uri="{FF2B5EF4-FFF2-40B4-BE49-F238E27FC236}">
                  <a16:creationId xmlns:a16="http://schemas.microsoft.com/office/drawing/2014/main" id="{9326D12E-A258-03CA-4D6B-A8800F44D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5295673-02E7-0204-9A92-EC922E6943FB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래픽 49" descr="오른쪽 캐럿 단색으로 채워진">
              <a:extLst>
                <a:ext uri="{FF2B5EF4-FFF2-40B4-BE49-F238E27FC236}">
                  <a16:creationId xmlns:a16="http://schemas.microsoft.com/office/drawing/2014/main" id="{D4979BEB-4FAD-7D4B-4683-28B0BBE8B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A9FD597-5CD2-7911-0A83-ED30079624E8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>
                  <a:solidFill>
                    <a:schemeClr val="tx1"/>
                  </a:solidFill>
                </a:rPr>
                <a:t>l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52" name="말풍선: 사각형 51">
              <a:extLst>
                <a:ext uri="{FF2B5EF4-FFF2-40B4-BE49-F238E27FC236}">
                  <a16:creationId xmlns:a16="http://schemas.microsoft.com/office/drawing/2014/main" id="{4823790A-248B-664A-6CE2-61C77855CC7E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선택지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Text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53D925C-8BCC-4894-69CD-4BD9EBE14653}"/>
              </a:ext>
            </a:extLst>
          </p:cNvPr>
          <p:cNvGrpSpPr/>
          <p:nvPr/>
        </p:nvGrpSpPr>
        <p:grpSpPr>
          <a:xfrm>
            <a:off x="1058780" y="1662195"/>
            <a:ext cx="1620000" cy="2808000"/>
            <a:chOff x="1058780" y="1633285"/>
            <a:chExt cx="1620000" cy="28080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D6600AC-437A-CD5B-4442-C2E90210A64B}"/>
                </a:ext>
              </a:extLst>
            </p:cNvPr>
            <p:cNvGrpSpPr/>
            <p:nvPr/>
          </p:nvGrpSpPr>
          <p:grpSpPr>
            <a:xfrm>
              <a:off x="1058780" y="1633285"/>
              <a:ext cx="1620000" cy="2808000"/>
              <a:chOff x="4350319" y="516834"/>
              <a:chExt cx="3256428" cy="566435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B9A71E04-3B11-411A-28B1-54E7C5CDFF85}"/>
                  </a:ext>
                </a:extLst>
              </p:cNvPr>
              <p:cNvGrpSpPr/>
              <p:nvPr/>
            </p:nvGrpSpPr>
            <p:grpSpPr>
              <a:xfrm>
                <a:off x="4350319" y="516834"/>
                <a:ext cx="3256428" cy="5664350"/>
                <a:chOff x="7454978" y="591749"/>
                <a:chExt cx="2571297" cy="4472608"/>
              </a:xfrm>
            </p:grpSpPr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2CD90435-7396-5547-8F77-273F5DE6C6F1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id="{BB3C7FA1-ADDC-F3ED-8A10-2A7042945B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100"/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DF11EF05-5928-356B-3C9A-8C31D1E96D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100"/>
                  </a:p>
                </p:txBody>
              </p:sp>
            </p:grp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640A8C76-165C-A677-652B-0B0EF8EF37A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/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27E18C-D3EF-B789-9150-E6E72B82711A}"/>
                  </a:ext>
                </a:extLst>
              </p:cNvPr>
              <p:cNvSpPr txBox="1"/>
              <p:nvPr/>
            </p:nvSpPr>
            <p:spPr>
              <a:xfrm>
                <a:off x="4747428" y="696746"/>
                <a:ext cx="1693580" cy="496682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말풍선: 사각형 4">
                <a:extLst>
                  <a:ext uri="{FF2B5EF4-FFF2-40B4-BE49-F238E27FC236}">
                    <a16:creationId xmlns:a16="http://schemas.microsoft.com/office/drawing/2014/main" id="{BAFE0521-0815-8A00-2A6B-060FF95D2585}"/>
                  </a:ext>
                </a:extLst>
              </p:cNvPr>
              <p:cNvSpPr/>
              <p:nvPr/>
            </p:nvSpPr>
            <p:spPr>
              <a:xfrm>
                <a:off x="4747428" y="1368909"/>
                <a:ext cx="2268582" cy="393630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Text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1A87959-B36B-933C-0E91-D6FB13C3B62F}"/>
                  </a:ext>
                </a:extLst>
              </p:cNvPr>
              <p:cNvSpPr/>
              <p:nvPr/>
            </p:nvSpPr>
            <p:spPr>
              <a:xfrm>
                <a:off x="4644631" y="4858447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56046E0B-1972-5BB7-7EB9-C5934B42F94A}"/>
                  </a:ext>
                </a:extLst>
              </p:cNvPr>
              <p:cNvSpPr/>
              <p:nvPr/>
            </p:nvSpPr>
            <p:spPr>
              <a:xfrm>
                <a:off x="4644631" y="5197313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10382201-599E-1A53-CA98-72731A447C2D}"/>
                  </a:ext>
                </a:extLst>
              </p:cNvPr>
              <p:cNvSpPr/>
              <p:nvPr/>
            </p:nvSpPr>
            <p:spPr>
              <a:xfrm>
                <a:off x="4644631" y="5536178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3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" name="그래픽 8" descr="왼쪽 캐럿 단색으로 채워진">
                <a:extLst>
                  <a:ext uri="{FF2B5EF4-FFF2-40B4-BE49-F238E27FC236}">
                    <a16:creationId xmlns:a16="http://schemas.microsoft.com/office/drawing/2014/main" id="{AEB71FDD-34E8-56CF-9C45-90192F35F4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95431" y="765089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9232BEB5-58FF-6E69-0205-6735632A8FCD}"/>
                  </a:ext>
                </a:extLst>
              </p:cNvPr>
              <p:cNvCxnSpPr/>
              <p:nvPr/>
            </p:nvCxnSpPr>
            <p:spPr>
              <a:xfrm>
                <a:off x="4495431" y="1186070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그래픽 10" descr="오른쪽 캐럿 단색으로 채워진">
                <a:extLst>
                  <a:ext uri="{FF2B5EF4-FFF2-40B4-BE49-F238E27FC236}">
                    <a16:creationId xmlns:a16="http://schemas.microsoft.com/office/drawing/2014/main" id="{2A127E65-194A-A497-A5E3-502F2E60F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92487" y="4396409"/>
                <a:ext cx="360000" cy="360000"/>
              </a:xfrm>
              <a:prstGeom prst="rect">
                <a:avLst/>
              </a:prstGeom>
            </p:spPr>
          </p:pic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E53428CA-03D9-850C-79A1-9856CACDB333}"/>
                  </a:ext>
                </a:extLst>
              </p:cNvPr>
              <p:cNvSpPr/>
              <p:nvPr/>
            </p:nvSpPr>
            <p:spPr>
              <a:xfrm>
                <a:off x="4908419" y="4417488"/>
                <a:ext cx="2140226" cy="301077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l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EBD6DF1-88A9-84E1-F2FE-D02A002DEB83}"/>
                </a:ext>
              </a:extLst>
            </p:cNvPr>
            <p:cNvSpPr/>
            <p:nvPr/>
          </p:nvSpPr>
          <p:spPr>
            <a:xfrm>
              <a:off x="1169876" y="3760057"/>
              <a:ext cx="1374830" cy="1868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C9BCDD0C-5EEB-D8E2-91A8-60FE0850A27B}"/>
              </a:ext>
            </a:extLst>
          </p:cNvPr>
          <p:cNvSpPr/>
          <p:nvPr/>
        </p:nvSpPr>
        <p:spPr>
          <a:xfrm>
            <a:off x="3156618" y="2823879"/>
            <a:ext cx="978408" cy="4846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4E7735E1-2B31-6734-5892-384B811024C0}"/>
              </a:ext>
            </a:extLst>
          </p:cNvPr>
          <p:cNvSpPr/>
          <p:nvPr/>
        </p:nvSpPr>
        <p:spPr>
          <a:xfrm>
            <a:off x="6710702" y="2823879"/>
            <a:ext cx="978408" cy="4846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2DCF344-A888-CC7E-D1C5-1D8224FE00D0}"/>
              </a:ext>
            </a:extLst>
          </p:cNvPr>
          <p:cNvSpPr/>
          <p:nvPr/>
        </p:nvSpPr>
        <p:spPr>
          <a:xfrm>
            <a:off x="1070422" y="1670388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7165814-781B-927D-915A-C39B344E1214}"/>
              </a:ext>
            </a:extLst>
          </p:cNvPr>
          <p:cNvSpPr/>
          <p:nvPr/>
        </p:nvSpPr>
        <p:spPr>
          <a:xfrm>
            <a:off x="4610889" y="1674030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668B3C6-94FF-5275-0845-DA7AB5002AE9}"/>
              </a:ext>
            </a:extLst>
          </p:cNvPr>
          <p:cNvSpPr/>
          <p:nvPr/>
        </p:nvSpPr>
        <p:spPr>
          <a:xfrm>
            <a:off x="8173573" y="1671920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8768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AF0B048-E6E3-0432-05A2-356774E1A76E}"/>
              </a:ext>
            </a:extLst>
          </p:cNvPr>
          <p:cNvGrpSpPr/>
          <p:nvPr/>
        </p:nvGrpSpPr>
        <p:grpSpPr>
          <a:xfrm>
            <a:off x="4933415" y="543339"/>
            <a:ext cx="3256428" cy="5664350"/>
            <a:chOff x="7454978" y="591749"/>
            <a:chExt cx="2571297" cy="447260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70CB94B-A37C-DECD-BC67-827E01863C4E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C6EFE38A-CF33-566B-3270-D8FB30B6C8E1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8B121D67-2E54-BE5A-DBCF-821DD5C20CBC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FF9B49-8FA3-0706-25B6-735634896FC7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1192ADF-25CE-57A7-C0F1-CD25A524EF31}"/>
              </a:ext>
            </a:extLst>
          </p:cNvPr>
          <p:cNvSpPr txBox="1"/>
          <p:nvPr/>
        </p:nvSpPr>
        <p:spPr>
          <a:xfrm>
            <a:off x="5714840" y="961601"/>
            <a:ext cx="1693579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NPC</a:t>
            </a:r>
            <a:r>
              <a:rPr lang="ko-KR" altLang="en-US" sz="1600" dirty="0">
                <a:solidFill>
                  <a:schemeClr val="tx1"/>
                </a:solidFill>
              </a:rPr>
              <a:t>이름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3F5FC883-65BA-6413-1F9C-12AFEF43D67B}"/>
              </a:ext>
            </a:extLst>
          </p:cNvPr>
          <p:cNvSpPr/>
          <p:nvPr/>
        </p:nvSpPr>
        <p:spPr>
          <a:xfrm>
            <a:off x="5330524" y="2381458"/>
            <a:ext cx="2268582" cy="393630"/>
          </a:xfrm>
          <a:prstGeom prst="wedgeRectCallout">
            <a:avLst>
              <a:gd name="adj1" fmla="val -56682"/>
              <a:gd name="adj2" fmla="val -23616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대화 </a:t>
            </a:r>
            <a:r>
              <a:rPr lang="en-US" altLang="ko-KR" sz="1200" dirty="0">
                <a:solidFill>
                  <a:schemeClr val="tx1"/>
                </a:solidFill>
              </a:rPr>
              <a:t>Text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BB8CFAE-B9A5-92A9-AC3F-4F53F7832D8C}"/>
              </a:ext>
            </a:extLst>
          </p:cNvPr>
          <p:cNvSpPr/>
          <p:nvPr/>
        </p:nvSpPr>
        <p:spPr>
          <a:xfrm>
            <a:off x="5227727" y="4304875"/>
            <a:ext cx="2679289" cy="3010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대답 선택지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D32F413-ED9B-8558-BB97-7797A95554BF}"/>
              </a:ext>
            </a:extLst>
          </p:cNvPr>
          <p:cNvSpPr/>
          <p:nvPr/>
        </p:nvSpPr>
        <p:spPr>
          <a:xfrm>
            <a:off x="5227727" y="4643741"/>
            <a:ext cx="2679289" cy="3010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대답 선택지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66EC827-7853-7B44-3AE8-E781373751E3}"/>
              </a:ext>
            </a:extLst>
          </p:cNvPr>
          <p:cNvSpPr/>
          <p:nvPr/>
        </p:nvSpPr>
        <p:spPr>
          <a:xfrm>
            <a:off x="5227727" y="4982606"/>
            <a:ext cx="2679289" cy="3010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대답 선택지 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F6701497-22EE-90F3-21D2-0613DE43EE09}"/>
              </a:ext>
            </a:extLst>
          </p:cNvPr>
          <p:cNvSpPr/>
          <p:nvPr/>
        </p:nvSpPr>
        <p:spPr>
          <a:xfrm>
            <a:off x="5534866" y="3267800"/>
            <a:ext cx="2268582" cy="393630"/>
          </a:xfrm>
          <a:prstGeom prst="wedgeRectCallout">
            <a:avLst>
              <a:gd name="adj1" fmla="val 57814"/>
              <a:gd name="adj2" fmla="val -21933"/>
            </a:avLst>
          </a:prstGeom>
          <a:solidFill>
            <a:srgbClr val="0070C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답변 </a:t>
            </a:r>
            <a:r>
              <a:rPr lang="en-US" altLang="ko-KR" sz="1200" dirty="0">
                <a:solidFill>
                  <a:schemeClr val="bg1"/>
                </a:solidFill>
              </a:rPr>
              <a:t>Text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C7EDF7-C435-1C62-38A1-AF88759E1A56}"/>
              </a:ext>
            </a:extLst>
          </p:cNvPr>
          <p:cNvSpPr txBox="1"/>
          <p:nvPr/>
        </p:nvSpPr>
        <p:spPr>
          <a:xfrm>
            <a:off x="5714840" y="1307312"/>
            <a:ext cx="1693579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00:00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E62527-0A73-B885-51C9-AC0B048BA368}"/>
              </a:ext>
            </a:extLst>
          </p:cNvPr>
          <p:cNvSpPr/>
          <p:nvPr/>
        </p:nvSpPr>
        <p:spPr>
          <a:xfrm>
            <a:off x="5273769" y="1643270"/>
            <a:ext cx="2575721" cy="2454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진행도 게이지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5D934B4-7F8F-500B-985B-039C546F4D0E}"/>
              </a:ext>
            </a:extLst>
          </p:cNvPr>
          <p:cNvSpPr/>
          <p:nvPr/>
        </p:nvSpPr>
        <p:spPr>
          <a:xfrm>
            <a:off x="6245225" y="5358536"/>
            <a:ext cx="632805" cy="6328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종료</a:t>
            </a:r>
            <a:endParaRPr lang="en-US" altLang="ko-KR" sz="1000" dirty="0"/>
          </a:p>
          <a:p>
            <a:pPr algn="ctr"/>
            <a:r>
              <a:rPr lang="ko-KR" altLang="en-US" sz="1000" dirty="0"/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94256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CFD55-0DB8-35C1-D4F0-4EB1E66A4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C44E69-73BD-3AD2-37A9-FE1AFCAC0140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8EAC25-8093-E927-A5C1-EED5AF3DE2DD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80F9C1-0F0F-832C-5E5D-A3EC9F76467E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423F9D2-D52B-D0FD-65DD-7AA839984C5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6102461-5C70-333D-BFB1-5710EBA0B32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B244B47-B212-A05B-5BFE-3BE9909193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0FE505B-EAC1-8FD7-2AA5-CDB95A62C9B6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D3B8BB-73C3-7BA6-37B8-70F4C38941AF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3B01FC2-42A5-733F-32F6-DD668C2A68E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FB4E5C-67AC-C7EC-63D8-BDE4F267FD0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C998C5-15DF-1A34-2C77-5D602BB340D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AFF1437-9DBC-8D25-4635-22F62CE081E2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EE40704C-B35C-C5F4-BB2A-3F4D69509F0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00D6DDB3-9174-5663-1549-2E2BC7A4D9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7B73AF81-BAFE-368F-D3EA-9DA01251A5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18068C1-7CD2-2425-A0CD-0FA74763E67A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3F49196C-3D1A-B7B7-8AA5-C3A69C38D42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8A852E3D-D382-D690-8E74-80E6D3E75C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45A69DC1-2EC1-C81C-B22C-0B239C3DC35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E8557DBF-E6C6-6FED-3DBD-967EA5216D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3E191A26-B73B-AB27-D3B1-27B2CEC8984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EE78DE8-C395-692F-4615-6FFEA0BBC63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23B9584F-7E19-9D29-142F-5CC18DCFBCD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DC76436-7A32-40C4-AB14-51103D138716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666C298-AE2D-D438-4FB3-FBF76DC5C68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0815B08-6D53-2BDE-AD56-FAB5BC8625D6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92E2E5E-4417-0A55-5783-BB2621D8F60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ADEB2E0-F202-C980-E9AE-53E5B5DEA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5633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3F248-1754-47F0-32C2-E5472517D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B170C4-0458-037D-6CC2-5F13718DA349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AF8ED-D377-D2A9-650B-30762078DE28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E11F23B-3D69-8F27-048D-0D53C4D8A1E4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6AC791E-1086-3EE4-7A41-85016E48F2BF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64C43E8-601F-CACD-543E-EA1D3CE606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0404CCF-80CD-07DA-EA69-77EBCFA284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D692605-C81A-31B3-B9FD-1F290EF9F72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AA44DFF-37D6-D71F-DC91-B873876E3DD1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62F0BC-AD5D-8CC2-4284-B3614C4D0CB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ED81F1B-40B0-244A-08B9-42A6510CBDC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D8BB33-D240-0460-51B9-C2C9E84EB8F0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F997F71-E356-F972-1162-86111159EC6D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B806AAE-3E63-9A5E-6467-8FCB37AE703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DBED491-FC52-E036-71D0-125188516CC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DD83E5F-5BA8-4893-77A1-89397B9C081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2272D8F-6F6C-A3C6-B94A-71E3ACACC09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D724228-948A-71FB-F4C9-A5FAF43E179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05698D86-430B-FD39-F740-A770781122C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FD28C56F-D4F1-9CB9-1B14-4FF5F1C43DD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874BB67D-0951-339E-D2F9-216D2D6C5E4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768FDBD-6E44-9D0D-DCB0-A699C48F650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9AAF0503-45F3-8F3B-DC73-8D3AFD4996B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F0E193B2-B9F5-8D85-3766-7CF5E2A8471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EA8F139-D3EF-51D4-0BA8-7D2F259E3C07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490CF3-49F9-CEA6-1B3A-11CFAFB7022F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364807B-B53D-F5B7-765A-D2ED68AF50A5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64044F3-F9EA-9564-871F-CB13EF4DFBA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5DC5B2CE-E3CB-E668-E35F-34E5490D2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9920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39DDC-A4FE-EBF6-A4DB-20469F48B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0019ED-A7C9-D3FE-3A00-4913F8F70086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066E29-5961-396C-6F71-4C815FB4F255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499A54-86D5-0E0D-A348-A530E7A6E364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5E1B4F8-9769-CE45-2D14-9B2484C42A31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E74A3E6-D67B-2942-85CF-A29910F5446B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66FA40D-FF4D-0C11-6E80-F8DAB71ACE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4FCFEC5-B04E-1DF5-2DD1-9ECECE2005E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04957BD-4064-36AA-EFEB-0EA79B6A55BF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540E4C3-F8A9-8D67-CA46-28EDC4A3F9F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1AB65C7-D017-36A6-EF6A-D40DA96CB956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36DB427-9788-1B43-4397-52D268C61943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CD35E42-3EFD-0E85-C5B7-A95B6B56B17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A18D918-4333-58E5-0119-0C9E4EEA039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51F669A4-875E-F7A7-FCFB-9030BCC484E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2D333857-3791-1C58-9FBF-9B984C3787C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1FA44A67-88D2-A6F5-16D7-A8180F142237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2C8595FC-D1A5-F547-CC60-E87CE1BA226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E46CA319-BC1A-4982-F651-4745A7B4974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906E26DB-92B3-BADE-3FF4-BF105D06BBF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23591A42-8705-69C1-91C5-D40DEEE425E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28D1FA2B-76FF-1035-A849-E22F46659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7B5805AF-87E8-DFC3-BCB5-861DCB3FDEE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E9BC2B7D-6162-095C-154F-3DC1EE4D325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DCDB9C3-58FE-BD68-A490-231296339E8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EDBE96-AA48-C434-D1F8-51D6DEA8C40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31156E3-B204-EFCF-70F2-F3643423EB61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9652467-77FB-57C7-7838-DEC43C96CD2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032B73B-B947-C9FC-F208-4404C30C2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  <p:pic>
        <p:nvPicPr>
          <p:cNvPr id="16" name="그림 15" descr="스크린샷, 멀티미디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79B1229-6E36-A312-6F9C-9BABAADD6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" t="7337"/>
          <a:stretch/>
        </p:blipFill>
        <p:spPr>
          <a:xfrm>
            <a:off x="2794054" y="1568543"/>
            <a:ext cx="6603892" cy="3650199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21E1BE9-0B41-6235-C8C6-ADEE48B5A984}"/>
              </a:ext>
            </a:extLst>
          </p:cNvPr>
          <p:cNvSpPr/>
          <p:nvPr/>
        </p:nvSpPr>
        <p:spPr>
          <a:xfrm>
            <a:off x="3075641" y="1835248"/>
            <a:ext cx="6040719" cy="3116788"/>
          </a:xfrm>
          <a:prstGeom prst="roundRect">
            <a:avLst>
              <a:gd name="adj" fmla="val 14966"/>
            </a:avLst>
          </a:prstGeom>
          <a:solidFill>
            <a:schemeClr val="bg2">
              <a:lumMod val="50000"/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0F3DA32-061A-2D50-EB02-9671867AFD9B}"/>
              </a:ext>
            </a:extLst>
          </p:cNvPr>
          <p:cNvGrpSpPr/>
          <p:nvPr/>
        </p:nvGrpSpPr>
        <p:grpSpPr>
          <a:xfrm>
            <a:off x="4799441" y="2833552"/>
            <a:ext cx="2552884" cy="1120180"/>
            <a:chOff x="4799441" y="2990603"/>
            <a:chExt cx="2552884" cy="112018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06EABA9-1D70-9B96-4F83-0250DD8C3522}"/>
                </a:ext>
              </a:extLst>
            </p:cNvPr>
            <p:cNvSpPr/>
            <p:nvPr/>
          </p:nvSpPr>
          <p:spPr>
            <a:xfrm>
              <a:off x="4799441" y="2990603"/>
              <a:ext cx="2552884" cy="112018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네트워크가 불안정합니다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네트워크 환경을 다시 확인하시고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밑의 버튼을 클릭해주세요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7B82629-9B37-94C8-3AEF-8D07C34C6E52}"/>
                </a:ext>
              </a:extLst>
            </p:cNvPr>
            <p:cNvSpPr/>
            <p:nvPr/>
          </p:nvSpPr>
          <p:spPr>
            <a:xfrm>
              <a:off x="5454498" y="3723746"/>
              <a:ext cx="1244476" cy="30754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재접속</a:t>
              </a:r>
              <a:r>
                <a:rPr lang="ko-KR" altLang="en-US" sz="1200" dirty="0"/>
                <a:t> 시도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458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9C17B-8F5B-6819-5D94-757E6B11B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9264AD15-B48B-D1A8-05A7-83B2DA34FBB8}"/>
              </a:ext>
            </a:extLst>
          </p:cNvPr>
          <p:cNvGrpSpPr/>
          <p:nvPr/>
        </p:nvGrpSpPr>
        <p:grpSpPr>
          <a:xfrm>
            <a:off x="1056261" y="748816"/>
            <a:ext cx="9697905" cy="5360367"/>
            <a:chOff x="2794054" y="1568543"/>
            <a:chExt cx="6603892" cy="3650199"/>
          </a:xfrm>
        </p:grpSpPr>
        <p:pic>
          <p:nvPicPr>
            <p:cNvPr id="16" name="그림 15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5515CE0-EB08-5D14-8D1C-89E91420C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794054" y="1568543"/>
              <a:ext cx="6603892" cy="3650199"/>
            </a:xfrm>
            <a:prstGeom prst="rect">
              <a:avLst/>
            </a:prstGeom>
          </p:spPr>
        </p:pic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AD6231F-C088-6C0E-2970-CC07C9D5B5A0}"/>
                </a:ext>
              </a:extLst>
            </p:cNvPr>
            <p:cNvSpPr/>
            <p:nvPr/>
          </p:nvSpPr>
          <p:spPr>
            <a:xfrm>
              <a:off x="3075641" y="1835248"/>
              <a:ext cx="6040719" cy="3116788"/>
            </a:xfrm>
            <a:prstGeom prst="roundRect">
              <a:avLst>
                <a:gd name="adj" fmla="val 14966"/>
              </a:avLst>
            </a:prstGeom>
            <a:solidFill>
              <a:schemeClr val="bg2">
                <a:lumMod val="50000"/>
                <a:alpha val="5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 descr="텍스트, 스크린샷, 멀티미디어, 운영 체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F4E6926-6F31-41A0-F94E-C5CAC83F6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333" y="1367386"/>
            <a:ext cx="4929760" cy="4123225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D0AF22F0-308B-B542-7DD6-2B1BD718D30D}"/>
              </a:ext>
            </a:extLst>
          </p:cNvPr>
          <p:cNvSpPr/>
          <p:nvPr/>
        </p:nvSpPr>
        <p:spPr>
          <a:xfrm>
            <a:off x="8170215" y="1249081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61D47D9D-7F95-7EED-1D87-2F843746E5CD}"/>
              </a:ext>
            </a:extLst>
          </p:cNvPr>
          <p:cNvSpPr/>
          <p:nvPr/>
        </p:nvSpPr>
        <p:spPr>
          <a:xfrm>
            <a:off x="1305339" y="2888974"/>
            <a:ext cx="1828800" cy="669235"/>
          </a:xfrm>
          <a:prstGeom prst="wedgeRectCallout">
            <a:avLst>
              <a:gd name="adj1" fmla="val 66448"/>
              <a:gd name="adj2" fmla="val -22648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해당 이미지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x</a:t>
            </a:r>
            <a:r>
              <a:rPr lang="ko-KR" altLang="en-US" sz="1200" dirty="0">
                <a:solidFill>
                  <a:schemeClr val="tx1"/>
                </a:solidFill>
              </a:rPr>
              <a:t>축 스케일 </a:t>
            </a:r>
            <a:r>
              <a:rPr lang="en-US" altLang="ko-KR" sz="1200" dirty="0">
                <a:solidFill>
                  <a:schemeClr val="tx1"/>
                </a:solidFill>
              </a:rPr>
              <a:t>0.75</a:t>
            </a:r>
            <a:r>
              <a:rPr lang="ko-KR" altLang="en-US" sz="1200" dirty="0">
                <a:solidFill>
                  <a:schemeClr val="tx1"/>
                </a:solidFill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조정</a:t>
            </a:r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7AE5BA53-7421-C94C-E847-10CF70157E2E}"/>
              </a:ext>
            </a:extLst>
          </p:cNvPr>
          <p:cNvSpPr/>
          <p:nvPr/>
        </p:nvSpPr>
        <p:spPr>
          <a:xfrm>
            <a:off x="3353098" y="5115411"/>
            <a:ext cx="1477320" cy="547378"/>
          </a:xfrm>
          <a:prstGeom prst="wedgeRectCallout">
            <a:avLst>
              <a:gd name="adj1" fmla="val 66448"/>
              <a:gd name="adj2" fmla="val -22648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확인 버튼 </a:t>
            </a:r>
            <a:r>
              <a:rPr lang="ko-KR" altLang="en-US" sz="1200" dirty="0" err="1">
                <a:solidFill>
                  <a:schemeClr val="tx1"/>
                </a:solidFill>
              </a:rPr>
              <a:t>뒷</a:t>
            </a:r>
            <a:r>
              <a:rPr lang="ko-KR" altLang="en-US" sz="1200" dirty="0">
                <a:solidFill>
                  <a:schemeClr val="tx1"/>
                </a:solidFill>
              </a:rPr>
              <a:t> 배경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이미지 추가</a:t>
            </a:r>
          </a:p>
        </p:txBody>
      </p:sp>
    </p:spTree>
    <p:extLst>
      <p:ext uri="{BB962C8B-B14F-4D97-AF65-F5344CB8AC3E}">
        <p14:creationId xmlns:p14="http://schemas.microsoft.com/office/powerpoint/2010/main" val="63566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CFDDD9-C254-1643-8577-D31EAF0AF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274" y="483389"/>
            <a:ext cx="3524073" cy="5706596"/>
          </a:xfrm>
          <a:prstGeom prst="rect">
            <a:avLst/>
          </a:prstGeom>
        </p:spPr>
      </p:pic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A73A1E9D-C093-C286-9C71-9D379D031619}"/>
              </a:ext>
            </a:extLst>
          </p:cNvPr>
          <p:cNvSpPr/>
          <p:nvPr/>
        </p:nvSpPr>
        <p:spPr>
          <a:xfrm>
            <a:off x="2723321" y="2246244"/>
            <a:ext cx="2047461" cy="669235"/>
          </a:xfrm>
          <a:prstGeom prst="wedgeRectCallout">
            <a:avLst>
              <a:gd name="adj1" fmla="val 57063"/>
              <a:gd name="adj2" fmla="val -22648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폰트 사이즈 </a:t>
            </a:r>
            <a:r>
              <a:rPr lang="en-US" altLang="ko-KR" sz="1200" dirty="0">
                <a:solidFill>
                  <a:schemeClr val="tx1"/>
                </a:solidFill>
              </a:rPr>
              <a:t>25</a:t>
            </a:r>
            <a:r>
              <a:rPr lang="ko-KR" altLang="en-US" sz="1200" dirty="0">
                <a:solidFill>
                  <a:schemeClr val="tx1"/>
                </a:solidFill>
              </a:rPr>
              <a:t>로 수정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한 줄에 최대 </a:t>
            </a:r>
            <a:r>
              <a:rPr lang="en-US" altLang="ko-KR" sz="1200" dirty="0">
                <a:solidFill>
                  <a:schemeClr val="tx1"/>
                </a:solidFill>
              </a:rPr>
              <a:t>20</a:t>
            </a:r>
            <a:r>
              <a:rPr lang="ko-KR" altLang="en-US" sz="1200" dirty="0">
                <a:solidFill>
                  <a:schemeClr val="tx1"/>
                </a:solidFill>
              </a:rPr>
              <a:t>자로 수정</a:t>
            </a:r>
          </a:p>
        </p:txBody>
      </p:sp>
    </p:spTree>
    <p:extLst>
      <p:ext uri="{BB962C8B-B14F-4D97-AF65-F5344CB8AC3E}">
        <p14:creationId xmlns:p14="http://schemas.microsoft.com/office/powerpoint/2010/main" val="3192328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6706CA2-6F11-DBC7-84AE-7EF7221D623A}"/>
              </a:ext>
            </a:extLst>
          </p:cNvPr>
          <p:cNvGrpSpPr/>
          <p:nvPr/>
        </p:nvGrpSpPr>
        <p:grpSpPr>
          <a:xfrm>
            <a:off x="574315" y="2283883"/>
            <a:ext cx="4143459" cy="2290233"/>
            <a:chOff x="2794054" y="1568543"/>
            <a:chExt cx="6603892" cy="3650199"/>
          </a:xfrm>
        </p:grpSpPr>
        <p:pic>
          <p:nvPicPr>
            <p:cNvPr id="2" name="그림 1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5473721-96FC-C6C1-05B9-D7C734F73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794054" y="1568543"/>
              <a:ext cx="6603892" cy="3650199"/>
            </a:xfrm>
            <a:prstGeom prst="rect">
              <a:avLst/>
            </a:prstGeom>
          </p:spPr>
        </p:pic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CCDB14C-3027-8FD0-1992-5D3ABBBFD31E}"/>
                </a:ext>
              </a:extLst>
            </p:cNvPr>
            <p:cNvSpPr/>
            <p:nvPr/>
          </p:nvSpPr>
          <p:spPr>
            <a:xfrm>
              <a:off x="3075641" y="1835248"/>
              <a:ext cx="6040719" cy="3116788"/>
            </a:xfrm>
            <a:prstGeom prst="roundRect">
              <a:avLst>
                <a:gd name="adj" fmla="val 14966"/>
              </a:avLst>
            </a:prstGeom>
            <a:solidFill>
              <a:schemeClr val="bg2">
                <a:lumMod val="50000"/>
                <a:alpha val="5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스크린샷, 그래픽, 원, 일렉트릭 블루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0AB5D58-A0C8-2F47-E4E7-32975A70C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851" y="3101493"/>
              <a:ext cx="584298" cy="584298"/>
            </a:xfrm>
            <a:prstGeom prst="rect">
              <a:avLst/>
            </a:prstGeom>
          </p:spPr>
        </p:pic>
      </p:grp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A615B64-49C9-1ECC-38BF-1545BF997996}"/>
              </a:ext>
            </a:extLst>
          </p:cNvPr>
          <p:cNvSpPr/>
          <p:nvPr/>
        </p:nvSpPr>
        <p:spPr>
          <a:xfrm>
            <a:off x="5009650" y="3034205"/>
            <a:ext cx="1594076" cy="789589"/>
          </a:xfrm>
          <a:prstGeom prst="rightArrow">
            <a:avLst>
              <a:gd name="adj1" fmla="val 50000"/>
              <a:gd name="adj2" fmla="val 6930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1~2</a:t>
            </a:r>
            <a:r>
              <a:rPr lang="ko-KR" altLang="en-US" dirty="0"/>
              <a:t>초 후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49DD644-546C-B211-FF65-B0F3C1396050}"/>
              </a:ext>
            </a:extLst>
          </p:cNvPr>
          <p:cNvGrpSpPr/>
          <p:nvPr/>
        </p:nvGrpSpPr>
        <p:grpSpPr>
          <a:xfrm>
            <a:off x="6895603" y="2283883"/>
            <a:ext cx="4143460" cy="2290233"/>
            <a:chOff x="2794054" y="1568543"/>
            <a:chExt cx="6603892" cy="3650199"/>
          </a:xfrm>
        </p:grpSpPr>
        <p:pic>
          <p:nvPicPr>
            <p:cNvPr id="13" name="그림 12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60AF217-CDF3-447B-F6B8-8F17F9062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794054" y="1568543"/>
              <a:ext cx="6603892" cy="3650199"/>
            </a:xfrm>
            <a:prstGeom prst="rect">
              <a:avLst/>
            </a:prstGeom>
          </p:spPr>
        </p:pic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DD8613E-8F94-548B-0099-B3706ADF0750}"/>
                </a:ext>
              </a:extLst>
            </p:cNvPr>
            <p:cNvSpPr/>
            <p:nvPr/>
          </p:nvSpPr>
          <p:spPr>
            <a:xfrm>
              <a:off x="3075641" y="1835248"/>
              <a:ext cx="6040719" cy="3116788"/>
            </a:xfrm>
            <a:prstGeom prst="roundRect">
              <a:avLst>
                <a:gd name="adj" fmla="val 14966"/>
              </a:avLst>
            </a:prstGeom>
            <a:solidFill>
              <a:schemeClr val="bg2">
                <a:lumMod val="50000"/>
                <a:alpha val="5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E932DB0-E71C-1B89-F2A1-5EF912273625}"/>
                </a:ext>
              </a:extLst>
            </p:cNvPr>
            <p:cNvGrpSpPr/>
            <p:nvPr/>
          </p:nvGrpSpPr>
          <p:grpSpPr>
            <a:xfrm>
              <a:off x="4799441" y="2833552"/>
              <a:ext cx="2552884" cy="1120180"/>
              <a:chOff x="4799441" y="2990603"/>
              <a:chExt cx="2552884" cy="1120180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356E0822-3752-807F-3490-FCF00ACE3605}"/>
                  </a:ext>
                </a:extLst>
              </p:cNvPr>
              <p:cNvSpPr/>
              <p:nvPr/>
            </p:nvSpPr>
            <p:spPr>
              <a:xfrm>
                <a:off x="4799441" y="2990603"/>
                <a:ext cx="2552884" cy="1120180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네트워크가 불안정합니다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네트워크 환경을 다시 확인하시고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밑의 버튼을 클릭해주세요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A2BFA4E5-22F9-ADD3-6155-8C49B4292F36}"/>
                  </a:ext>
                </a:extLst>
              </p:cNvPr>
              <p:cNvSpPr/>
              <p:nvPr/>
            </p:nvSpPr>
            <p:spPr>
              <a:xfrm>
                <a:off x="5454498" y="3723746"/>
                <a:ext cx="1244476" cy="307542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/>
                  <a:t>재접속</a:t>
                </a:r>
                <a:r>
                  <a:rPr lang="ko-KR" altLang="en-US" sz="800" dirty="0"/>
                  <a:t> 시도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495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3A8EC-C934-1120-4BAE-4306B8217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581C53-BC23-2900-A15E-8E5CD3447605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91D0B5-0C81-4A2F-5D94-9D5182CB9537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AB0841-A42D-AE57-5FDA-5FF9BF80CAB9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6FC456B-445C-70B4-548A-6E28EB8B7DE1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6F4A9B-5B22-E2E6-2C5E-C0D176313261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F12577-6ED2-5223-A4A9-496AC3CA045B}"/>
              </a:ext>
            </a:extLst>
          </p:cNvPr>
          <p:cNvSpPr txBox="1"/>
          <p:nvPr/>
        </p:nvSpPr>
        <p:spPr>
          <a:xfrm>
            <a:off x="4761928" y="1664012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게임 타이틀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09697-A77E-0ABC-CBC3-D891EE6CF15F}"/>
              </a:ext>
            </a:extLst>
          </p:cNvPr>
          <p:cNvSpPr txBox="1"/>
          <p:nvPr/>
        </p:nvSpPr>
        <p:spPr>
          <a:xfrm>
            <a:off x="4935052" y="6163990"/>
            <a:ext cx="2308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화면을 위로 </a:t>
            </a:r>
            <a:r>
              <a:rPr lang="ko-KR" altLang="en-US" sz="1100" dirty="0" err="1">
                <a:solidFill>
                  <a:schemeClr val="bg1"/>
                </a:solidFill>
              </a:rPr>
              <a:t>드래그하여</a:t>
            </a:r>
            <a:r>
              <a:rPr lang="ko-KR" altLang="en-US" sz="1100" dirty="0">
                <a:solidFill>
                  <a:schemeClr val="bg1"/>
                </a:solidFill>
              </a:rPr>
              <a:t> 게임시작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4E036-07D1-1936-FD38-B80F0E60065E}"/>
              </a:ext>
            </a:extLst>
          </p:cNvPr>
          <p:cNvSpPr txBox="1"/>
          <p:nvPr/>
        </p:nvSpPr>
        <p:spPr>
          <a:xfrm>
            <a:off x="4592802" y="3541298"/>
            <a:ext cx="2848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숲 풍경 느낌의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잠금 화면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Or </a:t>
            </a:r>
            <a:r>
              <a:rPr lang="ko-KR" altLang="en-US" dirty="0">
                <a:solidFill>
                  <a:schemeClr val="bg1"/>
                </a:solidFill>
              </a:rPr>
              <a:t>아이폰 기본 잠금 화면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053DC8-E625-E04E-7D51-4EF4D24AFA06}"/>
              </a:ext>
            </a:extLst>
          </p:cNvPr>
          <p:cNvSpPr txBox="1"/>
          <p:nvPr/>
        </p:nvSpPr>
        <p:spPr>
          <a:xfrm>
            <a:off x="5053090" y="2509215"/>
            <a:ext cx="2085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현재 시간 표기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1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E613F2-5537-3314-571F-C5CA06B20F03}"/>
              </a:ext>
            </a:extLst>
          </p:cNvPr>
          <p:cNvGrpSpPr/>
          <p:nvPr/>
        </p:nvGrpSpPr>
        <p:grpSpPr>
          <a:xfrm>
            <a:off x="2522384" y="2182116"/>
            <a:ext cx="6603892" cy="3661612"/>
            <a:chOff x="2522384" y="2182116"/>
            <a:chExt cx="6603892" cy="3661612"/>
          </a:xfrm>
        </p:grpSpPr>
        <p:pic>
          <p:nvPicPr>
            <p:cNvPr id="16" name="그림 15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4BC7AED7-568C-0E4E-57C5-0CA0225E6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522384" y="2187823"/>
              <a:ext cx="6603892" cy="3650199"/>
            </a:xfrm>
            <a:prstGeom prst="rect">
              <a:avLst/>
            </a:prstGeom>
          </p:spPr>
        </p:pic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ECC80A5E-D025-7123-888F-C5356027FB1E}"/>
                </a:ext>
              </a:extLst>
            </p:cNvPr>
            <p:cNvSpPr/>
            <p:nvPr/>
          </p:nvSpPr>
          <p:spPr>
            <a:xfrm>
              <a:off x="2522384" y="2182116"/>
              <a:ext cx="6603892" cy="3661612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29000">
                  <a:schemeClr val="bg2">
                    <a:lumMod val="50000"/>
                    <a:shade val="67500"/>
                    <a:satMod val="115000"/>
                    <a:alpha val="70000"/>
                  </a:schemeClr>
                </a:gs>
                <a:gs pos="8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3243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4AD300E-DE35-82D3-C7A8-02F1394A1ACA}"/>
              </a:ext>
            </a:extLst>
          </p:cNvPr>
          <p:cNvGrpSpPr>
            <a:grpSpLocks noChangeAspect="1"/>
          </p:cNvGrpSpPr>
          <p:nvPr/>
        </p:nvGrpSpPr>
        <p:grpSpPr>
          <a:xfrm>
            <a:off x="518288" y="2188546"/>
            <a:ext cx="4399722" cy="2529395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FD1CE99-EE79-45C8-516E-F14755195973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AB49C05-2175-72E0-7D1E-0B7B3F7506BD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32974F-FB5B-A1B5-0E64-87F9F72CF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FD43052-5353-3FC7-AA54-B22F50EE5B4D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0F285186-CBE5-A5AD-E0A4-060BA44A01CA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27C6292-E0DA-560F-D116-0DFC9E949154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EAEC9BC-DA89-5D72-7CC3-46CB0E71D07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99D9EB-5E25-3EB2-3DFD-3ADDF28F015A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C88B6BCA-9144-B21A-A7E6-C3DCF8B3E50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4939C706-82AF-A46F-7360-27D3854C39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347537BB-2A5D-42C4-B3BC-F2F40F36CD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C7ED05E4-9120-72B1-C2C2-FDA0CAD601F0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88440B71-C04C-A427-C651-C1AFDCCD96B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BA8733E1-4521-9907-D44C-2613F0FE354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0D93D19-0A38-59A1-38B1-AB004F14D9DB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A58800C-1DA7-E9F7-4A4D-1F694A998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90F62955-74A6-CDCD-3F21-3D075D66C5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9A018B5-D306-2B4A-4476-CCE4EA22622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9EF8AE7F-27A0-777E-7D31-4478B3DCF3A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96537E52-8B16-1E69-4779-80160D66C33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7E6C003-A113-0FC6-F3E1-ED6BDC091B7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4AC6E1-BD86-809A-2901-30FE59A67FC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474466-15D4-C9C2-7728-B4D6C5AD805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C171D8-7875-E304-6178-9457E72D6E6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FC42069-8C8E-0F7A-6834-3D2413D04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7D12459-3CFE-7C2C-B9BA-5798FA880139}"/>
              </a:ext>
            </a:extLst>
          </p:cNvPr>
          <p:cNvGrpSpPr>
            <a:grpSpLocks noChangeAspect="1"/>
          </p:cNvGrpSpPr>
          <p:nvPr/>
        </p:nvGrpSpPr>
        <p:grpSpPr>
          <a:xfrm>
            <a:off x="7049052" y="2188546"/>
            <a:ext cx="4399721" cy="2529395"/>
            <a:chOff x="2816087" y="1557130"/>
            <a:chExt cx="6546574" cy="376361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A440FF4-DE85-EAF4-4F1A-C5371398FB2D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DDDDF8E-427D-8668-3E29-BF57A333EB5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6DEA191-89B2-1717-DF86-EC725A73F1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B750973-9C4C-F184-FB7B-2689F8DD52A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D1FB0470-A231-64B8-3D1A-90291FF15F3D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A901134-31D4-12E2-50B9-A9BFFFAA2A7E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FADC76D-21A9-4E14-0FB5-A5369E12534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AE8879-DC9C-40F9-5CD7-B15F184644C5}"/>
                  </a:ext>
                </a:extLst>
              </p:cNvPr>
              <p:cNvSpPr txBox="1"/>
              <p:nvPr/>
            </p:nvSpPr>
            <p:spPr>
              <a:xfrm>
                <a:off x="9932503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D781CE5E-0EF7-FA92-28A5-8E0F2CD4453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113E6ED-45C6-08CA-A998-22F9B8724EC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FD7B4141-5104-DBE8-510F-3EEF4B4DB70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719AEB82-3D45-347A-F31B-AC9D3F75EEA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A7AC9FC-2392-AB3C-22B8-67877BDF9AC7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A8A39D15-6B80-4817-AB71-5351CAE12DF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358086D5-2245-B570-9D59-A66DB59F0D1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BAB63A56-BFAE-ACD0-DD85-41E7D03B451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1733D1AA-1704-1994-D2BD-5808238BE2B7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7F8BECE7-DC48-3952-1416-94DB580E294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A7C87F5-149F-D628-AC3F-842ADF170ED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2E87808-2583-570B-04BA-8B7A7889074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4AE0ABD-1564-41C7-49CF-B3E592BB18D9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EA92654-91CF-9721-38E8-F82F9E5E947A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86EE1C4-7AFE-9BEB-E48A-1705A2B39650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C426613-18EE-071D-C85D-376E53C7005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35" name="그림 34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0CD9F00F-413E-77EA-5C6D-51A9B5462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194F81AF-01DF-A071-5B99-CF84C1EB887C}"/>
              </a:ext>
            </a:extLst>
          </p:cNvPr>
          <p:cNvSpPr/>
          <p:nvPr/>
        </p:nvSpPr>
        <p:spPr>
          <a:xfrm>
            <a:off x="5427916" y="2979249"/>
            <a:ext cx="1111229" cy="947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65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E3E25-910B-DAD0-4160-0DEEE8DEF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34EEB47-4F54-C36B-86C0-C6FC65594681}"/>
              </a:ext>
            </a:extLst>
          </p:cNvPr>
          <p:cNvGrpSpPr>
            <a:grpSpLocks noChangeAspect="1"/>
          </p:cNvGrpSpPr>
          <p:nvPr/>
        </p:nvGrpSpPr>
        <p:grpSpPr>
          <a:xfrm>
            <a:off x="518288" y="2188546"/>
            <a:ext cx="4399722" cy="2529395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A4B05E8-9151-CAEB-F0C1-D3D69526A68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3CA2FC3-C50A-A6F3-DD03-6FE23DCF8B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7896EC4-B825-3B6A-9055-871FFE045E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71AADE7-EBAF-2473-0957-068A0BB3111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FB95DB4B-968F-EAFC-3919-3B6F0DB94766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DD1BDF0-72E4-AF61-5680-1EB351B3290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2420A3C-AC79-B799-DAE3-59DF953EB26C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FF59EB-0268-827E-A53D-D7A0AEB097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AAD1249C-9158-D351-8588-12175806DF5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F7A34F2-1A28-1821-1E24-5E9398BDB8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8328275D-5C52-ACB1-F535-9526E119A87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3A9B66CD-633E-7646-A27B-9CF9C02D5920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C7947613-C4A3-B931-FF26-B750D711F9C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0B576A09-D143-5335-89BF-A326133C73C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4EE21E2F-DA4A-B8E0-E6F3-8EF469C4EF1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E47A2956-F7C3-108E-7811-24A40AC1675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34433301-2AED-213C-C5C5-3BC04CF84735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787D96F2-6921-7964-AB29-3E42CFEF355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5CB2A1B6-C401-294E-F63D-7BC1A09C99B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D82CD413-14AB-B794-40D9-7A33D4DDC5E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D4210B0-8583-11D7-33A7-DFB5065AB8C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0D3D648-5C75-E05E-8C8E-1903E503209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7C4B5DA-DF20-7447-EAA8-27051DF794AF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EC8D187-C367-E29F-8174-1FA8C21974B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B7175329-2CB7-9357-F751-F50668E76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5562EE-7AE4-0CDB-966B-F24C04695238}"/>
              </a:ext>
            </a:extLst>
          </p:cNvPr>
          <p:cNvSpPr/>
          <p:nvPr/>
        </p:nvSpPr>
        <p:spPr>
          <a:xfrm>
            <a:off x="7049052" y="2188546"/>
            <a:ext cx="4399721" cy="2529395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BEFD984-CE4A-9A2B-16E7-D8EC0FB6D99C}"/>
              </a:ext>
            </a:extLst>
          </p:cNvPr>
          <p:cNvGrpSpPr/>
          <p:nvPr/>
        </p:nvGrpSpPr>
        <p:grpSpPr>
          <a:xfrm>
            <a:off x="7200459" y="2279836"/>
            <a:ext cx="4132531" cy="2324549"/>
            <a:chOff x="371062" y="208722"/>
            <a:chExt cx="11449877" cy="644055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51E1DD0-2F45-1CCD-2153-199549DDE1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6CB780-E26F-9A52-76EB-E7549749FEB4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860B546B-9665-8627-34D7-C15C8B432BF1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87BB025-8931-050A-921F-F646E719D328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F489AFF-83A4-1F2B-EE47-149D4B33835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13AA435-E3A9-DD22-7C13-12C66543FA0B}"/>
                </a:ext>
              </a:extLst>
            </p:cNvPr>
            <p:cNvSpPr txBox="1"/>
            <p:nvPr/>
          </p:nvSpPr>
          <p:spPr>
            <a:xfrm>
              <a:off x="9932503" y="311425"/>
              <a:ext cx="1563757" cy="341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73C80C1-0CF7-39E7-9B0D-7B330101E123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2EF80DD-9D37-B274-9AF4-7C539C34E6F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C6244B0-5C80-D7EF-7BC3-0DB1D70E510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83C9AB7C-294B-A2F4-75E9-1C2AC8CF1FB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14196FD-90A2-2571-AE8E-154BCF9371BF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B95FAAE-B803-10FE-125E-33B6D2DEAA7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E15D489-BE8B-A907-2639-1C123DCC093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96BF57E-330C-3FF2-1CBD-BEDB098D43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041BDF0-ED7E-CF2A-1B55-8C191B32B893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52BD824-72A0-CD19-1608-0F272920AA75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209DD4E4-2E35-DA86-A2DE-3541A0D9522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842ED4D7-EAD4-4A42-AD30-CD75AD517E1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D84D82B5-1E8A-3E9E-66A2-BB266E6271D9}"/>
              </a:ext>
            </a:extLst>
          </p:cNvPr>
          <p:cNvSpPr/>
          <p:nvPr/>
        </p:nvSpPr>
        <p:spPr>
          <a:xfrm>
            <a:off x="7078353" y="3404756"/>
            <a:ext cx="96975" cy="969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D8FD60-6F6A-ED0C-C31C-6FE225ACDA78}"/>
              </a:ext>
            </a:extLst>
          </p:cNvPr>
          <p:cNvSpPr/>
          <p:nvPr/>
        </p:nvSpPr>
        <p:spPr>
          <a:xfrm>
            <a:off x="8741252" y="2324806"/>
            <a:ext cx="1024227" cy="188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805DA6-7FB7-27CB-C963-3B3F54288AE3}"/>
              </a:ext>
            </a:extLst>
          </p:cNvPr>
          <p:cNvSpPr/>
          <p:nvPr/>
        </p:nvSpPr>
        <p:spPr>
          <a:xfrm>
            <a:off x="7200459" y="2276497"/>
            <a:ext cx="4132530" cy="23245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071962-B444-E503-D665-B248710063FE}"/>
              </a:ext>
            </a:extLst>
          </p:cNvPr>
          <p:cNvSpPr/>
          <p:nvPr/>
        </p:nvSpPr>
        <p:spPr>
          <a:xfrm>
            <a:off x="8661095" y="3119256"/>
            <a:ext cx="1186488" cy="6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pic>
        <p:nvPicPr>
          <p:cNvPr id="35" name="그림 3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ADDC21A-BAC8-6C8A-2D87-4849B7AE20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72"/>
          <a:stretch/>
        </p:blipFill>
        <p:spPr>
          <a:xfrm>
            <a:off x="7905829" y="2274778"/>
            <a:ext cx="2599699" cy="580597"/>
          </a:xfrm>
          <a:prstGeom prst="rect">
            <a:avLst/>
          </a:prstGeom>
        </p:spPr>
      </p:pic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78BD9074-8951-F2F3-D170-0D815454B87E}"/>
              </a:ext>
            </a:extLst>
          </p:cNvPr>
          <p:cNvSpPr/>
          <p:nvPr/>
        </p:nvSpPr>
        <p:spPr>
          <a:xfrm>
            <a:off x="5427916" y="2979249"/>
            <a:ext cx="1111229" cy="947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85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E5307F2-4A93-4C72-7495-E3B1769C5C5F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1470E88-D910-EA78-A7E0-4AC2F7949AEF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6B73532-241E-133A-9722-2CFC4602AC01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3E6078B6-E997-0DA3-2E5A-903099A5D2DB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40E7117-D584-EE26-6A3E-A4A008935E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D1B25FB-1C9F-8CE0-0108-369027645AB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7732CA1-914D-8D60-03D9-5625B2CD1AB8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D9A33FA-85CB-C410-1D60-4FA316410056}"/>
                </a:ext>
              </a:extLst>
            </p:cNvPr>
            <p:cNvSpPr/>
            <p:nvPr/>
          </p:nvSpPr>
          <p:spPr>
            <a:xfrm>
              <a:off x="2770179" y="1844424"/>
              <a:ext cx="2015487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＂</a:t>
              </a:r>
              <a:r>
                <a:rPr lang="ko-KR" altLang="en-US" sz="1400" dirty="0">
                  <a:solidFill>
                    <a:schemeClr val="tx1"/>
                  </a:solidFill>
                </a:rPr>
                <a:t>만큼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이체합니다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맞습니까</a:t>
              </a:r>
              <a:r>
                <a:rPr lang="en-US" altLang="ko-KR" sz="1400" dirty="0">
                  <a:solidFill>
                    <a:schemeClr val="tx1"/>
                  </a:solidFill>
                </a:rPr>
                <a:t>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D97A11C-85E5-DB26-2A9E-99801FA191A0}"/>
                </a:ext>
              </a:extLst>
            </p:cNvPr>
            <p:cNvGrpSpPr/>
            <p:nvPr/>
          </p:nvGrpSpPr>
          <p:grpSpPr>
            <a:xfrm>
              <a:off x="2716696" y="4988172"/>
              <a:ext cx="2117055" cy="335378"/>
              <a:chOff x="2716696" y="4988172"/>
              <a:chExt cx="2117055" cy="335378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51B48EB-6241-53B5-500D-7B14607A53BF}"/>
                  </a:ext>
                </a:extLst>
              </p:cNvPr>
              <p:cNvSpPr/>
              <p:nvPr/>
            </p:nvSpPr>
            <p:spPr>
              <a:xfrm>
                <a:off x="4028661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chemeClr val="tx1"/>
                    </a:solidFill>
                  </a:rPr>
                  <a:t>네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DF49CBA-B758-F765-16D5-7CC79437F5EE}"/>
                  </a:ext>
                </a:extLst>
              </p:cNvPr>
              <p:cNvSpPr/>
              <p:nvPr/>
            </p:nvSpPr>
            <p:spPr>
              <a:xfrm>
                <a:off x="2716696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아니요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2923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47E39-4FB6-AFF3-8EDE-0132F7F01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6D96C7C3-5997-5052-0F28-908BC738A4DB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9107B5D-36E7-12BD-75F8-B9073CEB211C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64219E8-2D56-1A2D-6606-BD5F0B13AF99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A9598308-3D96-DB2E-A254-E8704515EE20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574ADA8-D9D7-B138-5878-DD66B90D31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ADE513BC-2615-E1C1-1561-A0CC92AE8A7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67ACD3-A79C-3DE7-3451-7E40192A4D2E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32C3EA4-9EF7-84CE-371C-AF4E1EFFA867}"/>
                </a:ext>
              </a:extLst>
            </p:cNvPr>
            <p:cNvSpPr/>
            <p:nvPr/>
          </p:nvSpPr>
          <p:spPr>
            <a:xfrm>
              <a:off x="2607259" y="1844424"/>
              <a:ext cx="2363970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이체가 완료 되었습니다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FE1EEE0-ECAA-14F4-1C36-75DE543A6CE9}"/>
                </a:ext>
              </a:extLst>
            </p:cNvPr>
            <p:cNvSpPr/>
            <p:nvPr/>
          </p:nvSpPr>
          <p:spPr>
            <a:xfrm>
              <a:off x="3138504" y="4988172"/>
              <a:ext cx="1278834" cy="33537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0579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9E2EA-347A-0A39-1A6C-CA0F6889A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507D1A7E-C412-5ED4-FBC5-D6EB4F358F03}"/>
              </a:ext>
            </a:extLst>
          </p:cNvPr>
          <p:cNvGrpSpPr/>
          <p:nvPr/>
        </p:nvGrpSpPr>
        <p:grpSpPr>
          <a:xfrm>
            <a:off x="818651" y="812378"/>
            <a:ext cx="7066392" cy="4932440"/>
            <a:chOff x="818651" y="812378"/>
            <a:chExt cx="7066392" cy="493244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B27D070-F5DD-6F75-AD5D-CD9D74901FED}"/>
                </a:ext>
              </a:extLst>
            </p:cNvPr>
            <p:cNvSpPr/>
            <p:nvPr/>
          </p:nvSpPr>
          <p:spPr>
            <a:xfrm>
              <a:off x="818651" y="881572"/>
              <a:ext cx="7066392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pic>
          <p:nvPicPr>
            <p:cNvPr id="9" name="그림 8" descr="텍스트, 스크린샷, 폰트, 노랑이(가) 표시된 사진&#10;&#10;자동 생성된 설명">
              <a:extLst>
                <a:ext uri="{FF2B5EF4-FFF2-40B4-BE49-F238E27FC236}">
                  <a16:creationId xmlns:a16="http://schemas.microsoft.com/office/drawing/2014/main" id="{8B1DF3E5-D03F-2A8D-8C6F-26BCA9035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23"/>
            <a:stretch/>
          </p:blipFill>
          <p:spPr>
            <a:xfrm>
              <a:off x="6991828" y="1610992"/>
              <a:ext cx="893215" cy="3471983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346B0062-9DD5-9111-F1F6-6DCCC3831714}"/>
                </a:ext>
              </a:extLst>
            </p:cNvPr>
            <p:cNvSpPr/>
            <p:nvPr/>
          </p:nvSpPr>
          <p:spPr>
            <a:xfrm>
              <a:off x="7088565" y="1258957"/>
              <a:ext cx="796478" cy="35203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9BF0F26F-D560-1F90-2923-A6589B2A9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0" name="그림 19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FFB3BC-272F-92AC-D9A2-83610A05C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0"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1" name="그림 20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700735-D344-32FE-28BE-0165D5F22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055049" y="1065966"/>
              <a:ext cx="2593596" cy="4494458"/>
            </a:xfrm>
            <a:prstGeom prst="rect">
              <a:avLst/>
            </a:prstGeom>
          </p:spPr>
        </p:pic>
        <p:sp>
          <p:nvSpPr>
            <p:cNvPr id="25" name="화살표: 아래로 구부러짐 24">
              <a:extLst>
                <a:ext uri="{FF2B5EF4-FFF2-40B4-BE49-F238E27FC236}">
                  <a16:creationId xmlns:a16="http://schemas.microsoft.com/office/drawing/2014/main" id="{436DEDA2-6ACF-4C1D-78E8-BEF3708AF693}"/>
                </a:ext>
              </a:extLst>
            </p:cNvPr>
            <p:cNvSpPr/>
            <p:nvPr/>
          </p:nvSpPr>
          <p:spPr>
            <a:xfrm rot="17527743" flipH="1">
              <a:off x="196239" y="1767773"/>
              <a:ext cx="3076679" cy="1165889"/>
            </a:xfrm>
            <a:prstGeom prst="curvedDown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786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ACC1D-7E84-21D9-015A-E86D77AC0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93EE926-ED21-7039-A136-98BE8CF5AA9F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50BFF8-9CA4-77A8-22B4-1A2CFD43F934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4AC93042-009A-23FE-5A01-49B8B7299C9F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F84D204-691E-7E89-7AD7-9A62832D8C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FEB3CE35-3816-32B0-6204-C0134C71784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1574714-0CA8-E060-F726-D27467BD0375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454B2F8F-FB23-D09F-55B9-4B08ED9B1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AD88E8FA-ABAE-B407-204C-8B88E964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AB1F70C0-9C87-6F29-065E-EE5FB37FA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17A58CA-E94B-6E1A-BE06-B31A3075162C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E532E1C-3D06-82C0-27CE-CD8BEAE4C86B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3F1BA06-3C2C-6743-21F2-966718F91D5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D6F2239-DFE8-AAD3-2CE3-395FEA9D16D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8030E8A1-3513-2C69-9BDE-2DEFDFDA4A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BE3A99D-B662-C6FA-568F-49CFCB80FDD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2E3A8F6E-680C-463F-8EA7-34A961C340B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BBFECAA-255C-51B0-9728-2360F31E9772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A3257295-6423-9E13-3445-087AB3BB00A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206FED-338E-FA54-63BC-019A65AF6C61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5F25C14E-B110-8368-3DD1-3E87E512417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3953FA0-FF99-581B-C2BD-DC0DE5CA4C7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02FDE9B6-3A41-7937-2850-E97D96F8652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77AAB70-C9B5-5F59-C4B3-52D6779FEA4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635D93F7-2681-3B03-82CD-8D35B1273DA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2EDE2600-134C-DEE2-1A8A-D2DD9B2D593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046ADE0E-E32A-E1E5-5D9E-F1F0895C7B6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D98424F-26D4-A5F8-E706-281D2A02BB5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AD7B5AD-F598-6A0C-A830-33872ACA745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1CE7A15B-F419-0127-B21C-8E5B4AC1F59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5FEED106-1ED6-7B4F-F511-9E7BA4F2F88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399EED7A-49DB-16BA-E511-28F52ACF287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4FF37A7-65E4-1990-DF61-7DBA228FFDF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EECF79B-8195-CBFF-0BA6-F10D920912F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E7C444A-80AE-5964-4A6B-272761E09B1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8AA4221-6487-E17A-048C-5537F845480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A82AB6F-5458-07EF-A2A8-7F6E26F36DA3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F5D7057-807E-B09F-666B-8DB2B31DFE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A5B38FF3-104B-CC35-F1FD-BFC25B3B62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B807B78-431B-84E9-DBFF-B77452F6E5F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잘못 보내셨네요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보내주세요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D568984-6383-F7A9-DE35-6C21488B127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A4E915C9-D821-EC30-C857-147BCB815A9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FA3BB669-32FE-3C06-5477-D6BF6B97C29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1722BF6B-261A-947F-F022-3AA5F28CAE84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EDBD6E6-D1E2-B264-4693-D029FC5CCA69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009BB0-9D58-D08C-E0D8-0AFB488CD04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2146EC7-925C-FEDD-3E3C-9F2DD01288C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20AB0114-F5BB-3EE5-9720-BB8EE4349DD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653BC1C-B2E3-2303-A678-3FB4162CA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813F236-CEBE-6257-BC95-A20DDE74BC2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62F6D91-9169-FCEB-4448-D51EEFE96C0D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trike="sngStrike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strike="sngStrike" dirty="0">
                  <a:solidFill>
                    <a:schemeClr val="tx1"/>
                  </a:solidFill>
                </a:rPr>
                <a:t>원</a:t>
              </a:r>
              <a:endParaRPr lang="en-US" altLang="ko-KR" sz="1200" strike="sngStrike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A7C5788-574A-85D7-98A9-95A1E88952F5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XX-XXXX-XX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7871769-FFE9-5D8C-E57A-BAB19C58BDF9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7A6A2B8-AD13-422D-753F-A2E711807983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50F632F-46BD-ED8C-2DE6-6E191EDAB047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B7226DB-3635-13C9-411E-BAA72F654CF6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2129FB9-647A-93FC-42A7-B03882DE85D4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32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B20A21B-7234-20F8-5BED-5017CFAFFBF6}"/>
              </a:ext>
            </a:extLst>
          </p:cNvPr>
          <p:cNvGrpSpPr/>
          <p:nvPr/>
        </p:nvGrpSpPr>
        <p:grpSpPr>
          <a:xfrm rot="5400000">
            <a:off x="4010496" y="2057709"/>
            <a:ext cx="4512214" cy="2594065"/>
            <a:chOff x="596345" y="1557116"/>
            <a:chExt cx="4472608" cy="257129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ED23C34-3B76-18DC-8F12-EEFC0D04BFBB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0FED114-A1F7-B349-26D0-56328A10CA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13DE4C1-0E92-F22C-3286-380271965C99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D5E9ED4-05A5-6CBE-B15E-E80019475CBF}"/>
              </a:ext>
            </a:extLst>
          </p:cNvPr>
          <p:cNvSpPr txBox="1"/>
          <p:nvPr/>
        </p:nvSpPr>
        <p:spPr>
          <a:xfrm>
            <a:off x="5194852" y="1407045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(</a:t>
            </a:r>
            <a:r>
              <a:rPr lang="ko-KR" altLang="en-US" sz="1100" b="1" dirty="0"/>
              <a:t>주인공 이름</a:t>
            </a:r>
            <a:r>
              <a:rPr lang="en-US" altLang="ko-KR" sz="1100" b="1" dirty="0"/>
              <a:t>)</a:t>
            </a:r>
            <a:r>
              <a:rPr lang="ko-KR" altLang="en-US" sz="1100" dirty="0"/>
              <a:t>님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16FEE22-B941-EC31-6793-CFD56FC7F262}"/>
              </a:ext>
            </a:extLst>
          </p:cNvPr>
          <p:cNvGrpSpPr/>
          <p:nvPr/>
        </p:nvGrpSpPr>
        <p:grpSpPr>
          <a:xfrm>
            <a:off x="5163360" y="2020958"/>
            <a:ext cx="2206487" cy="1885122"/>
            <a:chOff x="3400821" y="1848678"/>
            <a:chExt cx="2206487" cy="1885122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4BA5A15-96CF-5C36-F780-9B34F1C60D43}"/>
                </a:ext>
              </a:extLst>
            </p:cNvPr>
            <p:cNvSpPr/>
            <p:nvPr/>
          </p:nvSpPr>
          <p:spPr>
            <a:xfrm>
              <a:off x="3400821" y="1848678"/>
              <a:ext cx="2206487" cy="1885122"/>
            </a:xfrm>
            <a:prstGeom prst="roundRect">
              <a:avLst>
                <a:gd name="adj" fmla="val 647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F269FD-FB67-A502-2AB3-8899C9E05BD8}"/>
                </a:ext>
              </a:extLst>
            </p:cNvPr>
            <p:cNvSpPr txBox="1"/>
            <p:nvPr/>
          </p:nvSpPr>
          <p:spPr>
            <a:xfrm>
              <a:off x="3761553" y="1893076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예금 통장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F2FFAB6-1D74-9044-41A0-F980F66B8B8D}"/>
                </a:ext>
              </a:extLst>
            </p:cNvPr>
            <p:cNvSpPr/>
            <p:nvPr/>
          </p:nvSpPr>
          <p:spPr>
            <a:xfrm>
              <a:off x="3462088" y="1885381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B62BFBF-0C24-BFB3-F7E5-28E0A1982B08}"/>
                </a:ext>
              </a:extLst>
            </p:cNvPr>
            <p:cNvSpPr/>
            <p:nvPr/>
          </p:nvSpPr>
          <p:spPr>
            <a:xfrm>
              <a:off x="3662551" y="3364150"/>
              <a:ext cx="1683026" cy="246221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이체 하기 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F9EF84D-39B4-4238-A176-4E8A85C32B80}"/>
                </a:ext>
              </a:extLst>
            </p:cNvPr>
            <p:cNvSpPr/>
            <p:nvPr/>
          </p:nvSpPr>
          <p:spPr>
            <a:xfrm>
              <a:off x="3662551" y="2997665"/>
              <a:ext cx="1683026" cy="246221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잔액 확인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EBA903-6CB5-C926-2488-B1EC18475855}"/>
                </a:ext>
              </a:extLst>
            </p:cNvPr>
            <p:cNvSpPr txBox="1"/>
            <p:nvPr/>
          </p:nvSpPr>
          <p:spPr>
            <a:xfrm>
              <a:off x="3662551" y="2429981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현재 금액 표기</a:t>
              </a:r>
              <a:endParaRPr lang="ko-KR" altLang="en-US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00EA140-BA83-CC99-005F-995FB077DCFF}"/>
              </a:ext>
            </a:extLst>
          </p:cNvPr>
          <p:cNvGrpSpPr/>
          <p:nvPr/>
        </p:nvGrpSpPr>
        <p:grpSpPr>
          <a:xfrm>
            <a:off x="5179106" y="4108176"/>
            <a:ext cx="2174995" cy="456977"/>
            <a:chOff x="3432313" y="3935896"/>
            <a:chExt cx="2174995" cy="456977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21F223F-7C2E-D275-6AF4-1F46EFFF9515}"/>
                </a:ext>
              </a:extLst>
            </p:cNvPr>
            <p:cNvSpPr/>
            <p:nvPr/>
          </p:nvSpPr>
          <p:spPr>
            <a:xfrm>
              <a:off x="3432313" y="3935896"/>
              <a:ext cx="2174995" cy="4569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A744B20-79AF-3272-B663-94B0F63101B0}"/>
                </a:ext>
              </a:extLst>
            </p:cNvPr>
            <p:cNvSpPr/>
            <p:nvPr/>
          </p:nvSpPr>
          <p:spPr>
            <a:xfrm>
              <a:off x="3531746" y="4033579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01E0C2-4833-8143-497D-707BF7899B66}"/>
                </a:ext>
              </a:extLst>
            </p:cNvPr>
            <p:cNvSpPr txBox="1"/>
            <p:nvPr/>
          </p:nvSpPr>
          <p:spPr>
            <a:xfrm>
              <a:off x="3811280" y="4041274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적금 통장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332F0BA-351E-197D-C7D6-DBE3875F6520}"/>
              </a:ext>
            </a:extLst>
          </p:cNvPr>
          <p:cNvGrpSpPr/>
          <p:nvPr/>
        </p:nvGrpSpPr>
        <p:grpSpPr>
          <a:xfrm>
            <a:off x="5179106" y="4826578"/>
            <a:ext cx="2174995" cy="456977"/>
            <a:chOff x="3432313" y="4654298"/>
            <a:chExt cx="2174995" cy="456977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A354EDEB-4047-5F9C-9550-EEF80C1EA3D2}"/>
                </a:ext>
              </a:extLst>
            </p:cNvPr>
            <p:cNvSpPr/>
            <p:nvPr/>
          </p:nvSpPr>
          <p:spPr>
            <a:xfrm>
              <a:off x="3432313" y="4654298"/>
              <a:ext cx="2174995" cy="4569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9824761-5E6D-DC9D-6115-1B7A93F697AE}"/>
                </a:ext>
              </a:extLst>
            </p:cNvPr>
            <p:cNvSpPr/>
            <p:nvPr/>
          </p:nvSpPr>
          <p:spPr>
            <a:xfrm>
              <a:off x="3531746" y="4751981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4F2D468-50DE-108A-04D9-4037EE29042A}"/>
                </a:ext>
              </a:extLst>
            </p:cNvPr>
            <p:cNvSpPr txBox="1"/>
            <p:nvPr/>
          </p:nvSpPr>
          <p:spPr>
            <a:xfrm>
              <a:off x="3811280" y="4759676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통장 이름</a:t>
              </a:r>
            </a:p>
          </p:txBody>
        </p:sp>
      </p:grpSp>
      <p:sp>
        <p:nvSpPr>
          <p:cNvPr id="31" name="말풍선: 사각형 30">
            <a:extLst>
              <a:ext uri="{FF2B5EF4-FFF2-40B4-BE49-F238E27FC236}">
                <a16:creationId xmlns:a16="http://schemas.microsoft.com/office/drawing/2014/main" id="{A79216B8-FC50-0BAB-D520-390E8B475894}"/>
              </a:ext>
            </a:extLst>
          </p:cNvPr>
          <p:cNvSpPr/>
          <p:nvPr/>
        </p:nvSpPr>
        <p:spPr>
          <a:xfrm>
            <a:off x="3990538" y="2099918"/>
            <a:ext cx="1072657" cy="438706"/>
          </a:xfrm>
          <a:prstGeom prst="wedgeRectCallout">
            <a:avLst>
              <a:gd name="adj1" fmla="val 62883"/>
              <a:gd name="adj2" fmla="val -291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은행 아이콘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BA53735D-A765-9A4F-F146-E9584B282475}"/>
              </a:ext>
            </a:extLst>
          </p:cNvPr>
          <p:cNvSpPr/>
          <p:nvPr/>
        </p:nvSpPr>
        <p:spPr>
          <a:xfrm>
            <a:off x="2245200" y="2619800"/>
            <a:ext cx="3012417" cy="933032"/>
          </a:xfrm>
          <a:prstGeom prst="wedgeRectCallout">
            <a:avLst>
              <a:gd name="adj1" fmla="val 55584"/>
              <a:gd name="adj2" fmla="val -286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현재 금액 표기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최소 </a:t>
            </a:r>
            <a:r>
              <a:rPr lang="en-US" altLang="ko-KR" sz="1200" dirty="0">
                <a:solidFill>
                  <a:schemeClr val="tx1"/>
                </a:solidFill>
              </a:rPr>
              <a:t>1,000,000</a:t>
            </a:r>
            <a:r>
              <a:rPr lang="ko-KR" altLang="en-US" sz="1200" dirty="0">
                <a:solidFill>
                  <a:schemeClr val="tx1"/>
                </a:solidFill>
              </a:rPr>
              <a:t>부터 </a:t>
            </a:r>
            <a:r>
              <a:rPr lang="ko-KR" altLang="en-US" sz="1200" dirty="0" err="1">
                <a:solidFill>
                  <a:schemeClr val="tx1"/>
                </a:solidFill>
              </a:rPr>
              <a:t>랜덤한</a:t>
            </a:r>
            <a:r>
              <a:rPr lang="ko-KR" altLang="en-US" sz="1200" dirty="0">
                <a:solidFill>
                  <a:schemeClr val="tx1"/>
                </a:solidFill>
              </a:rPr>
              <a:t> 수치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게임 </a:t>
            </a:r>
            <a:r>
              <a:rPr lang="ko-KR" altLang="en-US" sz="1200" dirty="0" err="1">
                <a:solidFill>
                  <a:schemeClr val="tx1"/>
                </a:solidFill>
              </a:rPr>
              <a:t>시작시</a:t>
            </a:r>
            <a:r>
              <a:rPr lang="ko-KR" altLang="en-US" sz="1200" dirty="0">
                <a:solidFill>
                  <a:schemeClr val="tx1"/>
                </a:solidFill>
              </a:rPr>
              <a:t> 정해진다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랜덤 돌리는 단위는 천원단위부터 돌린다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5909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7F4C0-EC1A-0094-3379-FB4594B76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888A2B11-2F85-81DD-1263-DDF1915654CA}"/>
              </a:ext>
            </a:extLst>
          </p:cNvPr>
          <p:cNvGrpSpPr/>
          <p:nvPr/>
        </p:nvGrpSpPr>
        <p:grpSpPr>
          <a:xfrm>
            <a:off x="503587" y="1383555"/>
            <a:ext cx="2594065" cy="4512214"/>
            <a:chOff x="3979009" y="1221675"/>
            <a:chExt cx="2594065" cy="451221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B5EA69C-64DF-7505-C0FE-BC7B0446974D}"/>
                </a:ext>
              </a:extLst>
            </p:cNvPr>
            <p:cNvGrpSpPr/>
            <p:nvPr/>
          </p:nvGrpSpPr>
          <p:grpSpPr>
            <a:xfrm rot="5400000">
              <a:off x="3019935" y="2180749"/>
              <a:ext cx="4512214" cy="259406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90B3158E-6C5E-052B-319B-8768BC6AE0C0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745ACD3-B3CD-D593-7D71-4BAD3854E5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18A92FEA-F6CA-2CA1-FA94-2413472E8098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FF7450C-49C4-7DA1-7C2E-3BD88CF923A6}"/>
                </a:ext>
              </a:extLst>
            </p:cNvPr>
            <p:cNvSpPr/>
            <p:nvPr/>
          </p:nvSpPr>
          <p:spPr>
            <a:xfrm>
              <a:off x="4296217" y="2083124"/>
              <a:ext cx="1959650" cy="2339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DED9CC-C8D7-00CE-74AD-747F4A9D68BE}"/>
                </a:ext>
              </a:extLst>
            </p:cNvPr>
            <p:cNvSpPr txBox="1"/>
            <p:nvPr/>
          </p:nvSpPr>
          <p:spPr>
            <a:xfrm>
              <a:off x="4095468" y="1673930"/>
              <a:ext cx="189667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/>
                <a:t>입금할 계좌를 입력해주세요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FCB53B4-6EC2-F577-08B6-1486EF0EF43A}"/>
                </a:ext>
              </a:extLst>
            </p:cNvPr>
            <p:cNvSpPr/>
            <p:nvPr/>
          </p:nvSpPr>
          <p:spPr>
            <a:xfrm>
              <a:off x="4578793" y="5145534"/>
              <a:ext cx="1394496" cy="3382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ACC7EF3C-5C0D-10C9-3DC3-60BA393EC072}"/>
              </a:ext>
            </a:extLst>
          </p:cNvPr>
          <p:cNvSpPr/>
          <p:nvPr/>
        </p:nvSpPr>
        <p:spPr>
          <a:xfrm>
            <a:off x="7781705" y="3259855"/>
            <a:ext cx="1158238" cy="759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9" name="그림 88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35E4458-135D-81FD-7701-2C2FEEC85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542" y="1374422"/>
            <a:ext cx="2923337" cy="4530480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495D5EE0-A518-0CA0-386C-50634FF564A5}"/>
              </a:ext>
            </a:extLst>
          </p:cNvPr>
          <p:cNvGrpSpPr/>
          <p:nvPr/>
        </p:nvGrpSpPr>
        <p:grpSpPr>
          <a:xfrm>
            <a:off x="8939943" y="1379090"/>
            <a:ext cx="2729944" cy="4512214"/>
            <a:chOff x="8958470" y="1360823"/>
            <a:chExt cx="2729944" cy="451221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C7716D17-937A-B337-9381-4C5A687964F3}"/>
                </a:ext>
              </a:extLst>
            </p:cNvPr>
            <p:cNvGrpSpPr/>
            <p:nvPr/>
          </p:nvGrpSpPr>
          <p:grpSpPr>
            <a:xfrm>
              <a:off x="9094349" y="1360823"/>
              <a:ext cx="2594065" cy="4512214"/>
              <a:chOff x="3979009" y="1221675"/>
              <a:chExt cx="2594065" cy="4512214"/>
            </a:xfrm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0B00E679-7885-4E8B-F7A2-9E91D9873F72}"/>
                  </a:ext>
                </a:extLst>
              </p:cNvPr>
              <p:cNvGrpSpPr/>
              <p:nvPr/>
            </p:nvGrpSpPr>
            <p:grpSpPr>
              <a:xfrm rot="5400000">
                <a:off x="3019935" y="2180749"/>
                <a:ext cx="4512214" cy="2594065"/>
                <a:chOff x="596345" y="1557116"/>
                <a:chExt cx="4472608" cy="2571297"/>
              </a:xfrm>
            </p:grpSpPr>
            <p:sp>
              <p:nvSpPr>
                <p:cNvPr id="95" name="사각형: 둥근 모서리 94">
                  <a:extLst>
                    <a:ext uri="{FF2B5EF4-FFF2-40B4-BE49-F238E27FC236}">
                      <a16:creationId xmlns:a16="http://schemas.microsoft.com/office/drawing/2014/main" id="{9A46272E-58B4-ECF5-F81F-AF096D69EC50}"/>
                    </a:ext>
                  </a:extLst>
                </p:cNvPr>
                <p:cNvSpPr/>
                <p:nvPr/>
              </p:nvSpPr>
              <p:spPr>
                <a:xfrm>
                  <a:off x="596345" y="1557116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812BD1D0-335A-7514-DCE9-ABE928AE4A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0261" y="1649918"/>
                  <a:ext cx="4200992" cy="23630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"/>
                </a:p>
              </p:txBody>
            </p:sp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CF127EF9-845A-61DD-ECBF-9A92CE621C92}"/>
                    </a:ext>
                  </a:extLst>
                </p:cNvPr>
                <p:cNvSpPr/>
                <p:nvPr/>
              </p:nvSpPr>
              <p:spPr>
                <a:xfrm>
                  <a:off x="626132" y="2793474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8E4B5673-32BF-07C6-9B4B-CE0F0B94D7C5}"/>
                  </a:ext>
                </a:extLst>
              </p:cNvPr>
              <p:cNvSpPr/>
              <p:nvPr/>
            </p:nvSpPr>
            <p:spPr>
              <a:xfrm>
                <a:off x="4296217" y="2083124"/>
                <a:ext cx="1959650" cy="23398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23 – 15694 - 6956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78F8ED6-F771-F26A-FD83-3F2513CD7A8E}"/>
                  </a:ext>
                </a:extLst>
              </p:cNvPr>
              <p:cNvSpPr txBox="1"/>
              <p:nvPr/>
            </p:nvSpPr>
            <p:spPr>
              <a:xfrm>
                <a:off x="4095468" y="1673930"/>
                <a:ext cx="189667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/>
                  <a:t>입금할 계좌를 입력해주세요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23D48E03-4295-DCB2-014A-CAE43BCEF393}"/>
                  </a:ext>
                </a:extLst>
              </p:cNvPr>
              <p:cNvSpPr/>
              <p:nvPr/>
            </p:nvSpPr>
            <p:spPr>
              <a:xfrm>
                <a:off x="4578793" y="5145534"/>
                <a:ext cx="1394496" cy="33821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solidFill>
                      <a:schemeClr val="tx1"/>
                    </a:solidFill>
                  </a:rPr>
                  <a:t>이체하기</a:t>
                </a:r>
              </a:p>
            </p:txBody>
          </p:sp>
        </p:grpSp>
        <p:pic>
          <p:nvPicPr>
            <p:cNvPr id="98" name="그림 97" descr="텍스트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FB6BEAE-4506-2A2E-2CC7-535EACF41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5" t="61856" r="14627" b="17412"/>
            <a:stretch/>
          </p:blipFill>
          <p:spPr>
            <a:xfrm>
              <a:off x="9256056" y="4815702"/>
              <a:ext cx="2293486" cy="926209"/>
            </a:xfrm>
            <a:prstGeom prst="rect">
              <a:avLst/>
            </a:prstGeom>
          </p:spPr>
        </p:pic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14CBF349-7D0E-2682-3607-00E7694F8A73}"/>
                </a:ext>
              </a:extLst>
            </p:cNvPr>
            <p:cNvCxnSpPr/>
            <p:nvPr/>
          </p:nvCxnSpPr>
          <p:spPr>
            <a:xfrm>
              <a:off x="8958470" y="4307476"/>
              <a:ext cx="0" cy="1146313"/>
            </a:xfrm>
            <a:prstGeom prst="straightConnector1">
              <a:avLst/>
            </a:prstGeom>
            <a:ln w="57150">
              <a:solidFill>
                <a:srgbClr val="4E95D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AE8F98A8-8434-B896-9792-9A69B99B0D12}"/>
              </a:ext>
            </a:extLst>
          </p:cNvPr>
          <p:cNvSpPr/>
          <p:nvPr/>
        </p:nvSpPr>
        <p:spPr>
          <a:xfrm>
            <a:off x="3298478" y="3259855"/>
            <a:ext cx="1158238" cy="759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4D851E7-9D90-F12B-0A1E-27DE12B8FCCC}"/>
              </a:ext>
            </a:extLst>
          </p:cNvPr>
          <p:cNvSpPr/>
          <p:nvPr/>
        </p:nvSpPr>
        <p:spPr>
          <a:xfrm>
            <a:off x="308727" y="122174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7BE76306-31C2-4F10-12E4-F7DA299B00FB}"/>
              </a:ext>
            </a:extLst>
          </p:cNvPr>
          <p:cNvSpPr/>
          <p:nvPr/>
        </p:nvSpPr>
        <p:spPr>
          <a:xfrm>
            <a:off x="4482381" y="118886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0D60FC6E-12B5-F8EE-79C6-C11F15DBD381}"/>
              </a:ext>
            </a:extLst>
          </p:cNvPr>
          <p:cNvSpPr/>
          <p:nvPr/>
        </p:nvSpPr>
        <p:spPr>
          <a:xfrm>
            <a:off x="8870768" y="118886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682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71231-8C4B-5EF0-54B9-DA516881E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AD6A9D0-9740-8F12-55C2-95D258D877A5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BA26333-5B34-A913-1039-7B91C1B139FA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DD28E1E7-6AC4-D894-B578-15E2A5F654C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C825D89-46A2-DC4D-2F63-774262144E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1D93A11-A0B2-0ED2-1F58-63DCE5E102E9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4BD63FC-528E-5A7D-A98B-CEB368F4131D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16226DEE-A661-5C87-A1EE-8A646699D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0C11FF07-05FC-DDD5-F546-93A5932F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DC560018-6145-9C8B-33B8-3C065F172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81BE479-B675-EDD2-E292-B62A2077C417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A1FB193-F59E-FD2F-F239-C7E1765312F5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80D8BE1-B33C-B1A1-B37E-E75351B7D20C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9FD3B98-5AE2-378C-3F7B-C7D3003971FB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D10CBA2-DB06-C439-3AB8-D24B153BF2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DC051C7-076E-0D78-BF63-A42C3CD2405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0DC51C62-8576-8BDE-3FB3-D63B5FDE814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60F7124-C7BF-53F2-56EB-381C669B7BB9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C938FF7-7C43-446E-1F2C-C3C8655BEF8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EC77CE-AB8C-4735-4D07-BF21255352D4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0122508-D89C-6892-4FA5-21949F71C40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6B4CAB2-BF8A-AE42-056C-90DC712F606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15AADAA-A22F-F0B3-05C3-D25DBDA76E2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6B3C6B8D-F79F-7E79-9286-2F6B31728B5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F38067D-4558-F06B-0DE8-ECEA27D83CE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A472423-94C1-BA47-7C22-E6FC8D50B5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966F1DD5-4EB4-B23E-636A-A137A33D26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A7163850-7F77-7827-3B7F-9F7E086D7F5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D7A05435-20B4-3EE2-9C5D-75C79AE09E43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E22A63F5-5629-E0BE-0FE4-DA19F1A574E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09B5B32-0D71-FFD9-DF10-0F6C786C894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65719545-FE54-93A3-6EA5-EC531215447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EADBA36-B252-43B0-875A-B5129CC5545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7FC180E-8603-08A5-B0C2-CDA9ED41F33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397F9EE-3954-D93F-6825-968A73997F9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825ED25-4B7B-D886-1776-A0B8DCC98B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E5F4754-604F-031F-C957-F11F11C76C42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0493AD8-8FC0-268D-1C71-C863726EC5E8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86BC6D6-B90F-632F-7791-7BDEAB963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8CB7EB3-ECA1-7F0F-0E7A-06D417F835A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좀더 보내셔서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 표기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 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 드렸습니다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54B394D-758C-5435-BE3E-3B3AE3F7EB0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2AC5749-A449-B53D-74FA-67958590BA0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044FEB6-D6AF-A685-C070-51832A2C4128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992E9253-A496-A838-D829-98CBD1ECCAAE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629ADF-A082-D9B2-C7E6-F139FB226D25}"/>
              </a:ext>
            </a:extLst>
          </p:cNvPr>
          <p:cNvSpPr/>
          <p:nvPr/>
        </p:nvSpPr>
        <p:spPr>
          <a:xfrm>
            <a:off x="7759346" y="1517675"/>
            <a:ext cx="4071401" cy="306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004BBBC-FA19-92F8-165C-81EB113A6A4B}"/>
              </a:ext>
            </a:extLst>
          </p:cNvPr>
          <p:cNvGrpSpPr/>
          <p:nvPr/>
        </p:nvGrpSpPr>
        <p:grpSpPr>
          <a:xfrm rot="5400000">
            <a:off x="7454123" y="2219173"/>
            <a:ext cx="2822541" cy="1622675"/>
            <a:chOff x="596345" y="1557116"/>
            <a:chExt cx="4472608" cy="2571297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E6ADB4B9-3D46-9670-B1BC-2CA6B728E3F7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66B512B-1643-4B36-08F6-3C02F87815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B92AD43-35CC-8006-AF67-84017E505960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265CF2D-6AB3-EE8B-352B-358C7C02FB53}"/>
              </a:ext>
            </a:extLst>
          </p:cNvPr>
          <p:cNvSpPr/>
          <p:nvPr/>
        </p:nvSpPr>
        <p:spPr>
          <a:xfrm>
            <a:off x="10084904" y="2096631"/>
            <a:ext cx="1622675" cy="21771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받을 금액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</a:rPr>
              <a:t>차액 표기</a:t>
            </a:r>
            <a:r>
              <a:rPr lang="en-US" altLang="ko-KR" sz="1200" dirty="0">
                <a:solidFill>
                  <a:schemeClr val="tx1"/>
                </a:solidFill>
              </a:rPr>
              <a:t>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E611301-2BA4-D50A-F022-D4A74A31C92E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F55728-40EF-C233-401A-ECF6BDFE42CE}"/>
              </a:ext>
            </a:extLst>
          </p:cNvPr>
          <p:cNvSpPr/>
          <p:nvPr/>
        </p:nvSpPr>
        <p:spPr>
          <a:xfrm>
            <a:off x="8140157" y="1968161"/>
            <a:ext cx="1471384" cy="273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FD9528-FDE4-9AD0-FE0D-4457F6BCC4BF}"/>
              </a:ext>
            </a:extLst>
          </p:cNvPr>
          <p:cNvGrpSpPr/>
          <p:nvPr/>
        </p:nvGrpSpPr>
        <p:grpSpPr>
          <a:xfrm>
            <a:off x="8126905" y="1765816"/>
            <a:ext cx="951832" cy="223711"/>
            <a:chOff x="8126905" y="1765816"/>
            <a:chExt cx="951832" cy="223711"/>
          </a:xfrm>
        </p:grpSpPr>
        <p:pic>
          <p:nvPicPr>
            <p:cNvPr id="8" name="그래픽 7" descr="왼쪽 캐럿 단색으로 채워진">
              <a:extLst>
                <a:ext uri="{FF2B5EF4-FFF2-40B4-BE49-F238E27FC236}">
                  <a16:creationId xmlns:a16="http://schemas.microsoft.com/office/drawing/2014/main" id="{657DE6D3-F011-7C50-7D19-CFCB5588B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26905" y="1765816"/>
              <a:ext cx="223711" cy="22371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635ABF-C5E7-72C5-9A66-C92F548FA996}"/>
                </a:ext>
              </a:extLst>
            </p:cNvPr>
            <p:cNvSpPr txBox="1"/>
            <p:nvPr/>
          </p:nvSpPr>
          <p:spPr>
            <a:xfrm>
              <a:off x="8278518" y="1769949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거래내역조회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28CDF1E-C14D-FC54-949A-AD19BED2935F}"/>
              </a:ext>
            </a:extLst>
          </p:cNvPr>
          <p:cNvSpPr txBox="1"/>
          <p:nvPr/>
        </p:nvSpPr>
        <p:spPr>
          <a:xfrm>
            <a:off x="8143779" y="1997017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오늘 </a:t>
            </a:r>
            <a:r>
              <a:rPr lang="en-US" altLang="ko-KR" sz="800" dirty="0"/>
              <a:t>•</a:t>
            </a:r>
            <a:r>
              <a:rPr lang="ko-KR" altLang="en-US" sz="800" dirty="0"/>
              <a:t> 최신순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8D0B7BD-5531-805F-DF0F-4B462014E831}"/>
              </a:ext>
            </a:extLst>
          </p:cNvPr>
          <p:cNvCxnSpPr>
            <a:cxnSpLocks/>
          </p:cNvCxnSpPr>
          <p:nvPr/>
        </p:nvCxnSpPr>
        <p:spPr>
          <a:xfrm>
            <a:off x="8227243" y="3257885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65C898D-18AD-9227-B3B9-DDCB4E976DC8}"/>
              </a:ext>
            </a:extLst>
          </p:cNvPr>
          <p:cNvCxnSpPr>
            <a:cxnSpLocks/>
          </p:cNvCxnSpPr>
          <p:nvPr/>
        </p:nvCxnSpPr>
        <p:spPr>
          <a:xfrm>
            <a:off x="8227243" y="2305742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F814EB4-2C15-23F6-8349-32909A788909}"/>
              </a:ext>
            </a:extLst>
          </p:cNvPr>
          <p:cNvSpPr txBox="1"/>
          <p:nvPr/>
        </p:nvSpPr>
        <p:spPr>
          <a:xfrm>
            <a:off x="8178359" y="2318079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2025.02.06</a:t>
            </a:r>
            <a:endParaRPr lang="ko-KR" altLang="en-US" sz="7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376EC1-AA53-7B79-7842-3D5540815FC8}"/>
              </a:ext>
            </a:extLst>
          </p:cNvPr>
          <p:cNvSpPr txBox="1"/>
          <p:nvPr/>
        </p:nvSpPr>
        <p:spPr>
          <a:xfrm>
            <a:off x="8178359" y="2470247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월세 초과액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BC6198-75FC-1988-AA41-F882BF763C54}"/>
              </a:ext>
            </a:extLst>
          </p:cNvPr>
          <p:cNvSpPr txBox="1"/>
          <p:nvPr/>
        </p:nvSpPr>
        <p:spPr>
          <a:xfrm>
            <a:off x="8720195" y="289383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입금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030F77-5F42-E68C-23E1-42E275877F45}"/>
              </a:ext>
            </a:extLst>
          </p:cNvPr>
          <p:cNvSpPr txBox="1"/>
          <p:nvPr/>
        </p:nvSpPr>
        <p:spPr>
          <a:xfrm>
            <a:off x="8976628" y="2893326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FF0000"/>
                </a:solidFill>
              </a:rPr>
              <a:t>차액 표기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065BC19-0031-6194-B362-A00E24B1CBAD}"/>
              </a:ext>
            </a:extLst>
          </p:cNvPr>
          <p:cNvGrpSpPr/>
          <p:nvPr/>
        </p:nvGrpSpPr>
        <p:grpSpPr>
          <a:xfrm>
            <a:off x="8178359" y="3273091"/>
            <a:ext cx="1374068" cy="756563"/>
            <a:chOff x="8213605" y="3273091"/>
            <a:chExt cx="1374068" cy="75656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17654B-8591-E048-A4A0-FC797F9EFE56}"/>
                </a:ext>
              </a:extLst>
            </p:cNvPr>
            <p:cNvSpPr txBox="1"/>
            <p:nvPr/>
          </p:nvSpPr>
          <p:spPr>
            <a:xfrm>
              <a:off x="8213605" y="3273091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A18D843-CFAA-0E14-2A08-51A53FF4F83E}"/>
                </a:ext>
              </a:extLst>
            </p:cNvPr>
            <p:cNvSpPr txBox="1"/>
            <p:nvPr/>
          </p:nvSpPr>
          <p:spPr>
            <a:xfrm>
              <a:off x="8213605" y="3418323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B04884B-3C68-659D-3F72-C3279C7F56BC}"/>
                </a:ext>
              </a:extLst>
            </p:cNvPr>
            <p:cNvSpPr txBox="1"/>
            <p:nvPr/>
          </p:nvSpPr>
          <p:spPr>
            <a:xfrm>
              <a:off x="8755441" y="3829599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출금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15F9E7E-3085-2C65-F8A5-1180A1920D9B}"/>
                </a:ext>
              </a:extLst>
            </p:cNvPr>
            <p:cNvSpPr txBox="1"/>
            <p:nvPr/>
          </p:nvSpPr>
          <p:spPr>
            <a:xfrm>
              <a:off x="9011874" y="3829094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0070C0"/>
                  </a:solidFill>
                </a:rPr>
                <a:t>차액 표기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4EE8FE-4D08-809E-B1B6-6FD52B93A084}"/>
              </a:ext>
            </a:extLst>
          </p:cNvPr>
          <p:cNvSpPr/>
          <p:nvPr/>
        </p:nvSpPr>
        <p:spPr>
          <a:xfrm>
            <a:off x="8142953" y="4087843"/>
            <a:ext cx="1471384" cy="266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941E065-AE96-1963-4171-3E1F6F87D83B}"/>
              </a:ext>
            </a:extLst>
          </p:cNvPr>
          <p:cNvGrpSpPr/>
          <p:nvPr/>
        </p:nvGrpSpPr>
        <p:grpSpPr>
          <a:xfrm>
            <a:off x="8170034" y="4124705"/>
            <a:ext cx="1390719" cy="223711"/>
            <a:chOff x="8156207" y="4124705"/>
            <a:chExt cx="1390719" cy="223711"/>
          </a:xfrm>
        </p:grpSpPr>
        <p:pic>
          <p:nvPicPr>
            <p:cNvPr id="13" name="그래픽 12" descr="왼쪽 캐럿 단색으로 채워진">
              <a:extLst>
                <a:ext uri="{FF2B5EF4-FFF2-40B4-BE49-F238E27FC236}">
                  <a16:creationId xmlns:a16="http://schemas.microsoft.com/office/drawing/2014/main" id="{4B5D5197-B1FA-A0AF-860C-64C2161DA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56207" y="4124705"/>
              <a:ext cx="223711" cy="223711"/>
            </a:xfrm>
            <a:prstGeom prst="rect">
              <a:avLst/>
            </a:prstGeom>
          </p:spPr>
        </p:pic>
        <p:pic>
          <p:nvPicPr>
            <p:cNvPr id="86" name="그래픽 85" descr="햄버거 메뉴 아이콘 단색으로 채워진">
              <a:extLst>
                <a:ext uri="{FF2B5EF4-FFF2-40B4-BE49-F238E27FC236}">
                  <a16:creationId xmlns:a16="http://schemas.microsoft.com/office/drawing/2014/main" id="{6B69FBBB-4D70-85CF-DE3F-A15432566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9366926" y="4146560"/>
              <a:ext cx="180000" cy="180000"/>
            </a:xfrm>
            <a:prstGeom prst="rect">
              <a:avLst/>
            </a:prstGeom>
          </p:spPr>
        </p:pic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6222D486-851C-DA71-3C3E-9E3767B58373}"/>
                </a:ext>
              </a:extLst>
            </p:cNvPr>
            <p:cNvSpPr/>
            <p:nvPr/>
          </p:nvSpPr>
          <p:spPr>
            <a:xfrm>
              <a:off x="8819422" y="4182560"/>
              <a:ext cx="108000" cy="108000"/>
            </a:xfrm>
            <a:prstGeom prst="roundRect">
              <a:avLst/>
            </a:prstGeom>
            <a:solidFill>
              <a:srgbClr val="D9D9D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273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24151-8BCB-F93F-412F-5A1714D38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8BC9EA-F42F-16E7-2B16-568A8D6D974E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C051B1-9799-D411-0C16-85F93486C356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766B08A-3584-3739-D36A-584E7C064B0D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2DCF281-F256-A852-454A-E1B041B3FE2B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3CEEEC-E422-19AE-0628-331E9C4B6B3C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A624A4-5198-394A-8A40-C93E82AD8E7B}"/>
              </a:ext>
            </a:extLst>
          </p:cNvPr>
          <p:cNvSpPr txBox="1"/>
          <p:nvPr/>
        </p:nvSpPr>
        <p:spPr>
          <a:xfrm>
            <a:off x="4920117" y="1298713"/>
            <a:ext cx="2338524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Impatiens</a:t>
            </a:r>
          </a:p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~Please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</a:rPr>
              <a:t>Let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</a:rPr>
              <a:t>Me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</a:rPr>
              <a:t>Alone~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38CA4-1E48-D321-03B3-285E283C9337}"/>
              </a:ext>
            </a:extLst>
          </p:cNvPr>
          <p:cNvSpPr txBox="1"/>
          <p:nvPr/>
        </p:nvSpPr>
        <p:spPr>
          <a:xfrm>
            <a:off x="4921642" y="5932077"/>
            <a:ext cx="2348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화면을 터치하여 핸드폰을 키우자</a:t>
            </a:r>
            <a:r>
              <a:rPr lang="en-US" altLang="ko-KR" sz="1100" dirty="0">
                <a:solidFill>
                  <a:schemeClr val="bg1"/>
                </a:solidFill>
              </a:rPr>
              <a:t>!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EE6006-AFE0-F921-2C5D-7559C252B101}"/>
              </a:ext>
            </a:extLst>
          </p:cNvPr>
          <p:cNvSpPr txBox="1"/>
          <p:nvPr/>
        </p:nvSpPr>
        <p:spPr>
          <a:xfrm>
            <a:off x="5053090" y="2509215"/>
            <a:ext cx="2085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현재 시간 표기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795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D0C61-A476-A79D-F25B-AFA9A5695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044593D-80CB-771B-7F5F-EAF79C67C6FC}"/>
              </a:ext>
            </a:extLst>
          </p:cNvPr>
          <p:cNvGrpSpPr/>
          <p:nvPr/>
        </p:nvGrpSpPr>
        <p:grpSpPr>
          <a:xfrm>
            <a:off x="583294" y="1809223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58C4DBE-B031-0EE5-6C84-CE41A7E79D8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B8C325F-72AF-0A97-0797-EC339C5478A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91C9279A-52CE-6103-0395-E30A2C3D3B5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A9CF98D-107C-0E9A-DAD3-F406FCADE2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8A449D2-0AD6-3FF2-EDE0-B3EBE110AAF4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17C787D-1A4A-F05B-B658-D92DE36084B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받을 금액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058F83-D1BC-6D9A-AFCD-457E5F817001}"/>
                </a:ext>
              </a:extLst>
            </p:cNvPr>
            <p:cNvSpPr/>
            <p:nvPr/>
          </p:nvSpPr>
          <p:spPr>
            <a:xfrm>
              <a:off x="8140157" y="1968161"/>
              <a:ext cx="1471384" cy="2731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0399575-7030-AC43-82AB-9B7EE50E7D32}"/>
                </a:ext>
              </a:extLst>
            </p:cNvPr>
            <p:cNvGrpSpPr/>
            <p:nvPr/>
          </p:nvGrpSpPr>
          <p:grpSpPr>
            <a:xfrm>
              <a:off x="8126905" y="1765816"/>
              <a:ext cx="951832" cy="223711"/>
              <a:chOff x="8126905" y="1765816"/>
              <a:chExt cx="951832" cy="223711"/>
            </a:xfrm>
          </p:grpSpPr>
          <p:pic>
            <p:nvPicPr>
              <p:cNvPr id="8" name="그래픽 7" descr="왼쪽 캐럿 단색으로 채워진">
                <a:extLst>
                  <a:ext uri="{FF2B5EF4-FFF2-40B4-BE49-F238E27FC236}">
                    <a16:creationId xmlns:a16="http://schemas.microsoft.com/office/drawing/2014/main" id="{E32F6305-028D-8C14-CEB9-9B1E2F336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26905" y="1765816"/>
                <a:ext cx="223711" cy="22371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F7728A-D3FC-5353-FA0C-8C6F786C7D05}"/>
                  </a:ext>
                </a:extLst>
              </p:cNvPr>
              <p:cNvSpPr txBox="1"/>
              <p:nvPr/>
            </p:nvSpPr>
            <p:spPr>
              <a:xfrm>
                <a:off x="8278518" y="1769949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거래내역조회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B3EE85C-32E3-9764-4989-750AC8CA1C8E}"/>
                </a:ext>
              </a:extLst>
            </p:cNvPr>
            <p:cNvSpPr txBox="1"/>
            <p:nvPr/>
          </p:nvSpPr>
          <p:spPr>
            <a:xfrm>
              <a:off x="8143779" y="1997017"/>
              <a:ext cx="8146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오늘 </a:t>
              </a:r>
              <a:r>
                <a:rPr lang="en-US" altLang="ko-KR" sz="800" dirty="0"/>
                <a:t>•</a:t>
              </a:r>
              <a:r>
                <a:rPr lang="ko-KR" altLang="en-US" sz="800" dirty="0"/>
                <a:t> 최신순</a:t>
              </a: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28F3D144-7F15-F477-B2F5-BF17DDE7217C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3257885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324193E-1DFB-0864-7946-73F025A6990E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2305742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AB26550-2C37-0D85-97EC-631FA549F739}"/>
                </a:ext>
              </a:extLst>
            </p:cNvPr>
            <p:cNvSpPr txBox="1"/>
            <p:nvPr/>
          </p:nvSpPr>
          <p:spPr>
            <a:xfrm>
              <a:off x="8178359" y="2318079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61B9DA3-69E6-7317-3607-D70F104403B9}"/>
                </a:ext>
              </a:extLst>
            </p:cNvPr>
            <p:cNvSpPr txBox="1"/>
            <p:nvPr/>
          </p:nvSpPr>
          <p:spPr>
            <a:xfrm>
              <a:off x="8178359" y="2470247"/>
              <a:ext cx="6655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 초과액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2469139-04B2-72C6-EEAE-351BD5D5172E}"/>
                </a:ext>
              </a:extLst>
            </p:cNvPr>
            <p:cNvSpPr txBox="1"/>
            <p:nvPr/>
          </p:nvSpPr>
          <p:spPr>
            <a:xfrm>
              <a:off x="8720195" y="2893831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입금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A02C38E-A1A8-5BF8-BD61-C7325AD2E24F}"/>
                </a:ext>
              </a:extLst>
            </p:cNvPr>
            <p:cNvSpPr txBox="1"/>
            <p:nvPr/>
          </p:nvSpPr>
          <p:spPr>
            <a:xfrm>
              <a:off x="8976628" y="2893326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FF0000"/>
                  </a:solidFill>
                </a:rPr>
                <a:t>차액 표기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A2D94EF-B241-1EEF-F351-5A754BEA177A}"/>
                </a:ext>
              </a:extLst>
            </p:cNvPr>
            <p:cNvGrpSpPr/>
            <p:nvPr/>
          </p:nvGrpSpPr>
          <p:grpSpPr>
            <a:xfrm>
              <a:off x="8178359" y="3273091"/>
              <a:ext cx="1374068" cy="756563"/>
              <a:chOff x="8213605" y="3273091"/>
              <a:chExt cx="1374068" cy="756563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EE72E3E-661F-1852-B4A7-D341B3A4A4F8}"/>
                  </a:ext>
                </a:extLst>
              </p:cNvPr>
              <p:cNvSpPr txBox="1"/>
              <p:nvPr/>
            </p:nvSpPr>
            <p:spPr>
              <a:xfrm>
                <a:off x="8213605" y="3273091"/>
                <a:ext cx="62068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/>
                  <a:t>2025.02.06</a:t>
                </a:r>
                <a:endParaRPr lang="ko-KR" altLang="en-US" sz="7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CA43092-3188-1EB5-C955-7EF01CAD8BC6}"/>
                  </a:ext>
                </a:extLst>
              </p:cNvPr>
              <p:cNvSpPr txBox="1"/>
              <p:nvPr/>
            </p:nvSpPr>
            <p:spPr>
              <a:xfrm>
                <a:off x="8213605" y="3418323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월세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D67761D-34B9-7285-7144-B20EAA9816B3}"/>
                  </a:ext>
                </a:extLst>
              </p:cNvPr>
              <p:cNvSpPr txBox="1"/>
              <p:nvPr/>
            </p:nvSpPr>
            <p:spPr>
              <a:xfrm>
                <a:off x="8755441" y="3829599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출금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F87DC3C-B1E4-5CBE-23F4-9CDED773D841}"/>
                  </a:ext>
                </a:extLst>
              </p:cNvPr>
              <p:cNvSpPr txBox="1"/>
              <p:nvPr/>
            </p:nvSpPr>
            <p:spPr>
              <a:xfrm>
                <a:off x="9011874" y="3829094"/>
                <a:ext cx="57579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700" dirty="0">
                    <a:solidFill>
                      <a:srgbClr val="0070C0"/>
                    </a:solidFill>
                  </a:rPr>
                  <a:t>차액 표기</a:t>
                </a: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82BBE73-46EE-89DB-7E69-7C2CD94D1C75}"/>
                </a:ext>
              </a:extLst>
            </p:cNvPr>
            <p:cNvSpPr/>
            <p:nvPr/>
          </p:nvSpPr>
          <p:spPr>
            <a:xfrm>
              <a:off x="8142953" y="4087843"/>
              <a:ext cx="1471384" cy="2664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2B1D4B7-9DAF-EE96-48DB-866D2F44AE1E}"/>
                </a:ext>
              </a:extLst>
            </p:cNvPr>
            <p:cNvGrpSpPr/>
            <p:nvPr/>
          </p:nvGrpSpPr>
          <p:grpSpPr>
            <a:xfrm>
              <a:off x="8170034" y="4124705"/>
              <a:ext cx="1390719" cy="223711"/>
              <a:chOff x="8156207" y="4124705"/>
              <a:chExt cx="1390719" cy="223711"/>
            </a:xfrm>
          </p:grpSpPr>
          <p:pic>
            <p:nvPicPr>
              <p:cNvPr id="13" name="그래픽 12" descr="왼쪽 캐럿 단색으로 채워진">
                <a:extLst>
                  <a:ext uri="{FF2B5EF4-FFF2-40B4-BE49-F238E27FC236}">
                    <a16:creationId xmlns:a16="http://schemas.microsoft.com/office/drawing/2014/main" id="{53C440D3-00B8-84A2-F920-D36AD1B9C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56207" y="4124705"/>
                <a:ext cx="223711" cy="223711"/>
              </a:xfrm>
              <a:prstGeom prst="rect">
                <a:avLst/>
              </a:prstGeom>
            </p:spPr>
          </p:pic>
          <p:pic>
            <p:nvPicPr>
              <p:cNvPr id="86" name="그래픽 85" descr="햄버거 메뉴 아이콘 단색으로 채워진">
                <a:extLst>
                  <a:ext uri="{FF2B5EF4-FFF2-40B4-BE49-F238E27FC236}">
                    <a16:creationId xmlns:a16="http://schemas.microsoft.com/office/drawing/2014/main" id="{7EE536C6-4412-16BC-5E0C-FD2D03AA0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9366926" y="4146560"/>
                <a:ext cx="180000" cy="180000"/>
              </a:xfrm>
              <a:prstGeom prst="rect">
                <a:avLst/>
              </a:prstGeom>
            </p:spPr>
          </p:pic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2FB9B2B2-FF89-6D9C-70C1-97F142C94170}"/>
                  </a:ext>
                </a:extLst>
              </p:cNvPr>
              <p:cNvSpPr/>
              <p:nvPr/>
            </p:nvSpPr>
            <p:spPr>
              <a:xfrm>
                <a:off x="8819422" y="4182560"/>
                <a:ext cx="108000" cy="108000"/>
              </a:xfrm>
              <a:prstGeom prst="roundRect">
                <a:avLst/>
              </a:prstGeom>
              <a:solidFill>
                <a:srgbClr val="D9D9D9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1038C93-C674-B0C6-F39E-34E0EA8D8E55}"/>
              </a:ext>
            </a:extLst>
          </p:cNvPr>
          <p:cNvSpPr/>
          <p:nvPr/>
        </p:nvSpPr>
        <p:spPr>
          <a:xfrm>
            <a:off x="4949405" y="2741721"/>
            <a:ext cx="1656521" cy="11481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4039A1-AFED-B4CF-D8FB-BE8EA3326F1C}"/>
              </a:ext>
            </a:extLst>
          </p:cNvPr>
          <p:cNvSpPr/>
          <p:nvPr/>
        </p:nvSpPr>
        <p:spPr>
          <a:xfrm>
            <a:off x="2152273" y="4384908"/>
            <a:ext cx="27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006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D5D12-7852-9C2D-6CF3-C75C980F7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D18039A-6D9E-E78C-387B-3C4CB5372FA6}"/>
              </a:ext>
            </a:extLst>
          </p:cNvPr>
          <p:cNvGrpSpPr/>
          <p:nvPr/>
        </p:nvGrpSpPr>
        <p:grpSpPr>
          <a:xfrm>
            <a:off x="715816" y="1895061"/>
            <a:ext cx="4071401" cy="3067878"/>
            <a:chOff x="7759346" y="1517675"/>
            <a:chExt cx="4071401" cy="306787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09B9CF-B4FA-9221-4E1A-DD8130B93EB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B81CD38-54A3-F23B-D22E-A31E6012B581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FDA51395-2725-049D-3546-E7420049481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9A581BE-3118-0EAF-D5E7-1D20B0E2C1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5354D4D-67A4-3E5C-5723-BAC3B7B1BA53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80901CF-B762-BD86-1DA6-E5AF65AF508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6FA5EFB-93C5-69F0-4EB2-8E8EA53DD59F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FA25E-5B50-BDDF-19D8-6986495352ED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E193ABE-B652-F255-91F9-505A31E526E5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6D4BBD-B784-D277-465B-CE1BDD64996F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1AF20E4-C434-2095-0469-ED5F3D5216E8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8E2E0AC-946E-0105-FDAB-5B730B2C7CD3}"/>
              </a:ext>
            </a:extLst>
          </p:cNvPr>
          <p:cNvGrpSpPr/>
          <p:nvPr/>
        </p:nvGrpSpPr>
        <p:grpSpPr>
          <a:xfrm>
            <a:off x="5026113" y="2498151"/>
            <a:ext cx="1643707" cy="1861699"/>
            <a:chOff x="5077074" y="2589433"/>
            <a:chExt cx="1643707" cy="1861699"/>
          </a:xfrm>
        </p:grpSpPr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D40F62D7-2DC6-21A1-A20F-CEE4E49D2AE8}"/>
                </a:ext>
              </a:extLst>
            </p:cNvPr>
            <p:cNvSpPr/>
            <p:nvPr/>
          </p:nvSpPr>
          <p:spPr>
            <a:xfrm>
              <a:off x="5077074" y="2589433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CEBD7A45-4AF2-B278-8188-DF2D84AB2BED}"/>
                </a:ext>
              </a:extLst>
            </p:cNvPr>
            <p:cNvSpPr/>
            <p:nvPr/>
          </p:nvSpPr>
          <p:spPr>
            <a:xfrm rot="10800000">
              <a:off x="5077075" y="3886548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39F92E3-3711-212B-AE0C-43830D510967}"/>
              </a:ext>
            </a:extLst>
          </p:cNvPr>
          <p:cNvSpPr txBox="1"/>
          <p:nvPr/>
        </p:nvSpPr>
        <p:spPr>
          <a:xfrm>
            <a:off x="1723030" y="508138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 입력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A0990D-7266-5E88-82D4-5495B94967CB}"/>
              </a:ext>
            </a:extLst>
          </p:cNvPr>
          <p:cNvSpPr txBox="1"/>
          <p:nvPr/>
        </p:nvSpPr>
        <p:spPr>
          <a:xfrm>
            <a:off x="7912270" y="502174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입력 확인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4" name="그림 33" descr="텍스트, 스크린샷, 직사각형, 폰트이(가) 표시된 사진&#10;&#10;자동 생성된 설명">
            <a:extLst>
              <a:ext uri="{FF2B5EF4-FFF2-40B4-BE49-F238E27FC236}">
                <a16:creationId xmlns:a16="http://schemas.microsoft.com/office/drawing/2014/main" id="{D2F78075-7DD1-AD5E-3B46-EDB2E7A0C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15" y="1895061"/>
            <a:ext cx="4064083" cy="30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52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D635995-3629-9866-176C-0E47D876E02A}"/>
              </a:ext>
            </a:extLst>
          </p:cNvPr>
          <p:cNvGrpSpPr/>
          <p:nvPr/>
        </p:nvGrpSpPr>
        <p:grpSpPr>
          <a:xfrm rot="5400000">
            <a:off x="4010496" y="2057709"/>
            <a:ext cx="4512214" cy="2594065"/>
            <a:chOff x="596345" y="1557116"/>
            <a:chExt cx="4472608" cy="257129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CACC551-0975-16B3-F686-1D7FC8D24854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FA7C83C-4C11-551F-8F58-F386A0014A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61235"/>
              <a:ext cx="4200992" cy="236305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4A6E07F-7A8B-CE8B-A4B3-73C9B3F07D27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pic>
        <p:nvPicPr>
          <p:cNvPr id="7" name="그래픽 6" descr="알람 울림 단색으로 채워진">
            <a:extLst>
              <a:ext uri="{FF2B5EF4-FFF2-40B4-BE49-F238E27FC236}">
                <a16:creationId xmlns:a16="http://schemas.microsoft.com/office/drawing/2014/main" id="{B46BA297-A959-6EDD-E7FA-77133E381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1973" y="1586746"/>
            <a:ext cx="1209261" cy="12092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C2024A-76E3-022A-D83C-883C34F52651}"/>
              </a:ext>
            </a:extLst>
          </p:cNvPr>
          <p:cNvSpPr txBox="1"/>
          <p:nvPr/>
        </p:nvSpPr>
        <p:spPr>
          <a:xfrm>
            <a:off x="5409638" y="282178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현재 시간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3B5A5-9B5C-5C31-9CE0-F6EFA918E5F2}"/>
              </a:ext>
            </a:extLst>
          </p:cNvPr>
          <p:cNvSpPr txBox="1"/>
          <p:nvPr/>
        </p:nvSpPr>
        <p:spPr>
          <a:xfrm>
            <a:off x="5828022" y="34387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집들이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38D3A8B-12ED-A2E8-CC4A-1C8EBB977ABB}"/>
              </a:ext>
            </a:extLst>
          </p:cNvPr>
          <p:cNvSpPr/>
          <p:nvPr/>
        </p:nvSpPr>
        <p:spPr>
          <a:xfrm>
            <a:off x="5292569" y="4141304"/>
            <a:ext cx="1948069" cy="461665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알림 해제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CFED2-35C5-6ED6-58AB-2DFFC6CF7EF4}"/>
              </a:ext>
            </a:extLst>
          </p:cNvPr>
          <p:cNvSpPr txBox="1"/>
          <p:nvPr/>
        </p:nvSpPr>
        <p:spPr>
          <a:xfrm>
            <a:off x="5483376" y="5037134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조금 있다 알리기</a:t>
            </a:r>
          </a:p>
        </p:txBody>
      </p:sp>
    </p:spTree>
    <p:extLst>
      <p:ext uri="{BB962C8B-B14F-4D97-AF65-F5344CB8AC3E}">
        <p14:creationId xmlns:p14="http://schemas.microsoft.com/office/powerpoint/2010/main" val="376019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3E84643-BCBF-C566-E26E-D8874D9AE000}"/>
              </a:ext>
            </a:extLst>
          </p:cNvPr>
          <p:cNvSpPr/>
          <p:nvPr/>
        </p:nvSpPr>
        <p:spPr>
          <a:xfrm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E821DC-20E0-7C19-5A7A-A51E8FFF92B0}"/>
              </a:ext>
            </a:extLst>
          </p:cNvPr>
          <p:cNvGrpSpPr/>
          <p:nvPr/>
        </p:nvGrpSpPr>
        <p:grpSpPr>
          <a:xfrm>
            <a:off x="3041374" y="1692965"/>
            <a:ext cx="6149008" cy="3458817"/>
            <a:chOff x="371062" y="208722"/>
            <a:chExt cx="11449877" cy="644055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A628685-1603-83B0-2246-CCF6C4ACFB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7633A40-09E8-DEF8-B618-9438D729C58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6B7DC14-6463-E6DE-CB32-A5ACE419B8A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21009EC-D9A3-E80D-AFE2-FB1C4A220DAE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D4FA458-3B7F-25EA-F964-366098E7A733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AE1647-F08E-DE88-3BFC-76EAC14FF53B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D0F0081-37F6-633A-39D0-3F1E9D8EA7CE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0DD3EC8-8E42-39B6-8918-74EA6556105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49C18EA-15BE-F2A8-FF26-12A4EBC4573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32E7EFC-1EB6-93C8-7313-01F3F3BD73A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D45BD1-49BE-E950-84AD-928C937268FA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2457208-A4B2-B68A-6E99-833012DBC14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E24EA69-50F0-B231-9049-54BF7FAB865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5D2F4FF-33D8-2C5D-CBF3-9069A3A4982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4F95EFB-803A-7B6C-646D-D17B149D76E7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96DA8D2-4A81-265F-2736-BBFA9BAC5DC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1F613D8-7D54-ABDA-095B-4006BC8E63F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09A3428-FE9F-2378-F9EA-BFEAC5AEB112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6553B806-5935-1A1F-A9C5-71AD48055F95}"/>
              </a:ext>
            </a:extLst>
          </p:cNvPr>
          <p:cNvSpPr/>
          <p:nvPr/>
        </p:nvSpPr>
        <p:spPr>
          <a:xfrm>
            <a:off x="2859686" y="3366792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D7A3DE-6EAD-21F9-C732-A68F66FEA478}"/>
              </a:ext>
            </a:extLst>
          </p:cNvPr>
          <p:cNvSpPr/>
          <p:nvPr/>
        </p:nvSpPr>
        <p:spPr>
          <a:xfrm>
            <a:off x="5334000" y="1759879"/>
            <a:ext cx="1524000" cy="280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BC21C3-691A-C27C-9164-95D1D81CBD54}"/>
              </a:ext>
            </a:extLst>
          </p:cNvPr>
          <p:cNvSpPr/>
          <p:nvPr/>
        </p:nvSpPr>
        <p:spPr>
          <a:xfrm>
            <a:off x="3041374" y="1687997"/>
            <a:ext cx="6149007" cy="345881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EDB6E3-0E80-E9DD-C33C-4B780AF328E6}"/>
              </a:ext>
            </a:extLst>
          </p:cNvPr>
          <p:cNvSpPr/>
          <p:nvPr/>
        </p:nvSpPr>
        <p:spPr>
          <a:xfrm>
            <a:off x="5214730" y="2941982"/>
            <a:ext cx="1765438" cy="1002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6CFACAD-60C7-2371-7F4C-B847FFF76D7F}"/>
              </a:ext>
            </a:extLst>
          </p:cNvPr>
          <p:cNvSpPr/>
          <p:nvPr/>
        </p:nvSpPr>
        <p:spPr>
          <a:xfrm>
            <a:off x="4093787" y="2393151"/>
            <a:ext cx="4044181" cy="2048509"/>
          </a:xfrm>
          <a:prstGeom prst="roundRect">
            <a:avLst>
              <a:gd name="adj" fmla="val 372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 descr="교통 표지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54818D4-E1F1-B77B-8A6D-978DAB39A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0" t="6956" r="3257" b="16329"/>
          <a:stretch/>
        </p:blipFill>
        <p:spPr>
          <a:xfrm>
            <a:off x="4178462" y="2492057"/>
            <a:ext cx="360000" cy="30801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49F856E-1689-ECBD-D917-19A1026BD9F6}"/>
              </a:ext>
            </a:extLst>
          </p:cNvPr>
          <p:cNvSpPr txBox="1"/>
          <p:nvPr/>
        </p:nvSpPr>
        <p:spPr>
          <a:xfrm>
            <a:off x="4575856" y="247678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안전 안내문자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44657CF-F56A-482D-7B28-4FB0A37A4AC7}"/>
              </a:ext>
            </a:extLst>
          </p:cNvPr>
          <p:cNvCxnSpPr>
            <a:cxnSpLocks/>
          </p:cNvCxnSpPr>
          <p:nvPr/>
        </p:nvCxnSpPr>
        <p:spPr>
          <a:xfrm>
            <a:off x="4093787" y="2831244"/>
            <a:ext cx="4039734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4F535B5-E83D-8C8D-C6C0-EA44356BB78E}"/>
              </a:ext>
            </a:extLst>
          </p:cNvPr>
          <p:cNvSpPr txBox="1"/>
          <p:nvPr/>
        </p:nvSpPr>
        <p:spPr>
          <a:xfrm>
            <a:off x="4178462" y="2966510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dd</a:t>
            </a:r>
          </a:p>
        </p:txBody>
      </p:sp>
    </p:spTree>
    <p:extLst>
      <p:ext uri="{BB962C8B-B14F-4D97-AF65-F5344CB8AC3E}">
        <p14:creationId xmlns:p14="http://schemas.microsoft.com/office/powerpoint/2010/main" val="124824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A9D7F1-A02E-0BDD-F78C-177499FE8131}"/>
              </a:ext>
            </a:extLst>
          </p:cNvPr>
          <p:cNvSpPr>
            <a:spLocks noChangeAspect="1"/>
          </p:cNvSpPr>
          <p:nvPr/>
        </p:nvSpPr>
        <p:spPr>
          <a:xfrm>
            <a:off x="371062" y="208722"/>
            <a:ext cx="11449877" cy="64405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A2E2A8-0A6C-4D42-CBA6-EC349AF54D1B}"/>
              </a:ext>
            </a:extLst>
          </p:cNvPr>
          <p:cNvSpPr/>
          <p:nvPr/>
        </p:nvSpPr>
        <p:spPr>
          <a:xfrm>
            <a:off x="371062" y="5493026"/>
            <a:ext cx="11449876" cy="11562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8B3B81-DB72-6E95-5718-2FC093610FD8}"/>
              </a:ext>
            </a:extLst>
          </p:cNvPr>
          <p:cNvSpPr/>
          <p:nvPr/>
        </p:nvSpPr>
        <p:spPr>
          <a:xfrm>
            <a:off x="578115" y="421090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6E1C84-F43C-CB8C-F671-7EF3CF2D527B}"/>
              </a:ext>
            </a:extLst>
          </p:cNvPr>
          <p:cNvSpPr/>
          <p:nvPr/>
        </p:nvSpPr>
        <p:spPr>
          <a:xfrm>
            <a:off x="4923703" y="4953026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3D917F-96AB-4A47-C22D-3690C6800B7E}"/>
              </a:ext>
            </a:extLst>
          </p:cNvPr>
          <p:cNvSpPr/>
          <p:nvPr/>
        </p:nvSpPr>
        <p:spPr>
          <a:xfrm>
            <a:off x="8186557" y="3860605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D7A012-4ED9-06F2-79B5-6001AAD00AC7}"/>
              </a:ext>
            </a:extLst>
          </p:cNvPr>
          <p:cNvSpPr/>
          <p:nvPr/>
        </p:nvSpPr>
        <p:spPr>
          <a:xfrm>
            <a:off x="7015268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1FF7409-47DD-5A60-4BB6-11762560FC99}"/>
              </a:ext>
            </a:extLst>
          </p:cNvPr>
          <p:cNvSpPr/>
          <p:nvPr/>
        </p:nvSpPr>
        <p:spPr>
          <a:xfrm>
            <a:off x="4713512" y="348954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287C62E-E150-3E01-4455-12EDF13DA8F5}"/>
              </a:ext>
            </a:extLst>
          </p:cNvPr>
          <p:cNvSpPr/>
          <p:nvPr/>
        </p:nvSpPr>
        <p:spPr>
          <a:xfrm>
            <a:off x="3550145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FAA83AB-D190-FC3B-609B-DD3C6360ED47}"/>
              </a:ext>
            </a:extLst>
          </p:cNvPr>
          <p:cNvSpPr/>
          <p:nvPr/>
        </p:nvSpPr>
        <p:spPr>
          <a:xfrm>
            <a:off x="8032488" y="4747481"/>
            <a:ext cx="722243" cy="7455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8D54CBF-5AED-4B76-277D-05490FED432C}"/>
              </a:ext>
            </a:extLst>
          </p:cNvPr>
          <p:cNvCxnSpPr>
            <a:cxnSpLocks/>
          </p:cNvCxnSpPr>
          <p:nvPr/>
        </p:nvCxnSpPr>
        <p:spPr>
          <a:xfrm flipV="1">
            <a:off x="4320209" y="4210904"/>
            <a:ext cx="318052" cy="414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68239AA-9829-F54D-6B5B-616914F31490}"/>
              </a:ext>
            </a:extLst>
          </p:cNvPr>
          <p:cNvCxnSpPr>
            <a:cxnSpLocks/>
          </p:cNvCxnSpPr>
          <p:nvPr/>
        </p:nvCxnSpPr>
        <p:spPr>
          <a:xfrm>
            <a:off x="7821935" y="4479192"/>
            <a:ext cx="229480" cy="2682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DAA466F-51CF-41DD-B066-C2B6BB60C3AD}"/>
              </a:ext>
            </a:extLst>
          </p:cNvPr>
          <p:cNvGrpSpPr/>
          <p:nvPr/>
        </p:nvGrpSpPr>
        <p:grpSpPr>
          <a:xfrm>
            <a:off x="9690652" y="311427"/>
            <a:ext cx="2047462" cy="1455206"/>
            <a:chOff x="9690652" y="311427"/>
            <a:chExt cx="2047462" cy="14552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03FC44-920F-AD69-F544-AC83322ABCDD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</a:t>
              </a:r>
              <a:r>
                <a:rPr lang="ko-KR" altLang="en-US" b="1" dirty="0"/>
                <a:t>현재 순위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F0F5621-E8F4-CD4D-18EC-B21C31BA0299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6E15F87-BC22-A3B4-E70B-D7492CBF9F7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C7F83CA-9F33-A1BA-5406-9EA7DCC0BCD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You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FA8DAE3-FD34-AE73-E5BC-4F65997A25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2E5217A-127B-B16E-999D-5768BD079049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4B1ACD1-91AB-87B8-6F88-3A2B726DC7D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2AB700E-F95B-7A75-B294-69A356FB49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71E88EF-05D9-D6E5-0960-5A56B7AE136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718AF4C-AC9B-BE30-C0A6-3005B68FDF6C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0CBBD03-5033-2116-023E-4753EE016B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0B3B6BC-2024-9A33-03B5-6EE04FEB608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D6D39C2-0E00-6117-FBD7-023E9790A4B2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D8AF46-93F6-0EA9-7A77-05957694D108}"/>
              </a:ext>
            </a:extLst>
          </p:cNvPr>
          <p:cNvSpPr/>
          <p:nvPr/>
        </p:nvSpPr>
        <p:spPr>
          <a:xfrm>
            <a:off x="4525617" y="503583"/>
            <a:ext cx="2676940" cy="539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점수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123,000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753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F081339-B837-F423-7852-6C91B084A10B}"/>
              </a:ext>
            </a:extLst>
          </p:cNvPr>
          <p:cNvSpPr/>
          <p:nvPr/>
        </p:nvSpPr>
        <p:spPr>
          <a:xfrm>
            <a:off x="2743749" y="708991"/>
            <a:ext cx="6466512" cy="5128591"/>
          </a:xfrm>
          <a:prstGeom prst="roundRect">
            <a:avLst>
              <a:gd name="adj" fmla="val 1034"/>
            </a:avLst>
          </a:prstGeom>
          <a:solidFill>
            <a:srgbClr val="0024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6AE21B-FE9C-FED4-16B7-A09D688DA672}"/>
              </a:ext>
            </a:extLst>
          </p:cNvPr>
          <p:cNvSpPr txBox="1"/>
          <p:nvPr/>
        </p:nvSpPr>
        <p:spPr>
          <a:xfrm>
            <a:off x="5423008" y="7215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조작법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B6F91B-8295-895E-CEC2-BC2EF87E3D2D}"/>
              </a:ext>
            </a:extLst>
          </p:cNvPr>
          <p:cNvSpPr txBox="1"/>
          <p:nvPr/>
        </p:nvSpPr>
        <p:spPr>
          <a:xfrm>
            <a:off x="2900905" y="4487541"/>
            <a:ext cx="42883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W(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점프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와 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S(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슬라이딩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을 통해 장애물을 피할 수 있습니다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1B9E818-16A2-05EE-7163-FF2EEA918635}"/>
              </a:ext>
            </a:extLst>
          </p:cNvPr>
          <p:cNvGrpSpPr/>
          <p:nvPr/>
        </p:nvGrpSpPr>
        <p:grpSpPr>
          <a:xfrm>
            <a:off x="2900905" y="1193005"/>
            <a:ext cx="6152201" cy="3223304"/>
            <a:chOff x="2981739" y="1167563"/>
            <a:chExt cx="6152201" cy="3223304"/>
          </a:xfrm>
        </p:grpSpPr>
        <p:pic>
          <p:nvPicPr>
            <p:cNvPr id="3" name="그림 2" descr="스크린샷, 직사각형, 사각형, 프레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B6F780F-3092-678B-3370-A1D979B52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1739" y="1167563"/>
              <a:ext cx="6152201" cy="3223304"/>
            </a:xfrm>
            <a:prstGeom prst="rect">
              <a:avLst/>
            </a:prstGeom>
          </p:spPr>
        </p:pic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E704C18-2643-C0FF-0660-0DDE9D37C04A}"/>
                </a:ext>
              </a:extLst>
            </p:cNvPr>
            <p:cNvGrpSpPr/>
            <p:nvPr/>
          </p:nvGrpSpPr>
          <p:grpSpPr>
            <a:xfrm>
              <a:off x="3692146" y="1427462"/>
              <a:ext cx="4731386" cy="2703507"/>
              <a:chOff x="2904695" y="1504492"/>
              <a:chExt cx="6382609" cy="3647014"/>
            </a:xfrm>
          </p:grpSpPr>
          <p:pic>
            <p:nvPicPr>
              <p:cNvPr id="20" name="그림 19" descr="일렉트릭 블루, 하늘빛, 하늘, 아쿠아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64217FED-B4C8-52AB-7B48-4AAA5ADAF2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4695" y="1504492"/>
                <a:ext cx="6382609" cy="3647014"/>
              </a:xfrm>
              <a:prstGeom prst="rect">
                <a:avLst/>
              </a:prstGeom>
            </p:spPr>
          </p:pic>
          <p:pic>
            <p:nvPicPr>
              <p:cNvPr id="18" name="그림 17" descr="스크린샷, 라인, 평행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6DBF4F97-726D-814D-C393-4EE34BAE1D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4695" y="4472505"/>
                <a:ext cx="6382609" cy="679001"/>
              </a:xfrm>
              <a:prstGeom prst="rect">
                <a:avLst/>
              </a:prstGeom>
            </p:spPr>
          </p:pic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264F0C8C-34D4-45DD-565B-CA051F3A29B6}"/>
                  </a:ext>
                </a:extLst>
              </p:cNvPr>
              <p:cNvGrpSpPr/>
              <p:nvPr/>
            </p:nvGrpSpPr>
            <p:grpSpPr>
              <a:xfrm>
                <a:off x="3793372" y="1504492"/>
                <a:ext cx="4605255" cy="3647014"/>
                <a:chOff x="3793372" y="1504492"/>
                <a:chExt cx="4605255" cy="3647014"/>
              </a:xfrm>
            </p:grpSpPr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5EC1B7E7-76B3-E0F7-67E7-93DD0D18F44D}"/>
                    </a:ext>
                  </a:extLst>
                </p:cNvPr>
                <p:cNvGrpSpPr/>
                <p:nvPr/>
              </p:nvGrpSpPr>
              <p:grpSpPr>
                <a:xfrm>
                  <a:off x="3793372" y="3322984"/>
                  <a:ext cx="1400786" cy="1186016"/>
                  <a:chOff x="3793372" y="3322984"/>
                  <a:chExt cx="1400786" cy="1186016"/>
                </a:xfrm>
              </p:grpSpPr>
              <p:pic>
                <p:nvPicPr>
                  <p:cNvPr id="8" name="그림 7" descr="스크린샷, 예술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C3B301AA-5DE1-D808-05FE-DCE989D9A4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9" r="92717"/>
                  <a:stretch/>
                </p:blipFill>
                <p:spPr>
                  <a:xfrm>
                    <a:off x="3793372" y="3429000"/>
                    <a:ext cx="545032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9" name="그림 8">
                    <a:extLst>
                      <a:ext uri="{FF2B5EF4-FFF2-40B4-BE49-F238E27FC236}">
                        <a16:creationId xmlns:a16="http://schemas.microsoft.com/office/drawing/2014/main" id="{5E341C86-97CA-BCFC-91A1-3FDB895E44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544" r="41521"/>
                  <a:stretch/>
                </p:blipFill>
                <p:spPr>
                  <a:xfrm>
                    <a:off x="4557561" y="3322984"/>
                    <a:ext cx="636597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1" name="그림 10" descr="픽셀, 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22E47A3D-9CAE-78C0-8F06-8427E31AA8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5971" t="31685" r="9177" b="21011"/>
                  <a:stretch/>
                </p:blipFill>
                <p:spPr>
                  <a:xfrm>
                    <a:off x="4676334" y="4149000"/>
                    <a:ext cx="339086" cy="36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75E8D711-0673-E69A-6B34-78264A6108A2}"/>
                    </a:ext>
                  </a:extLst>
                </p:cNvPr>
                <p:cNvGrpSpPr/>
                <p:nvPr/>
              </p:nvGrpSpPr>
              <p:grpSpPr>
                <a:xfrm>
                  <a:off x="6729839" y="3429000"/>
                  <a:ext cx="1668788" cy="1080000"/>
                  <a:chOff x="6729839" y="3429000"/>
                  <a:chExt cx="1668788" cy="1080000"/>
                </a:xfrm>
              </p:grpSpPr>
              <p:pic>
                <p:nvPicPr>
                  <p:cNvPr id="13" name="그림 12" descr="픽셀, 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94FA1740-21AD-6B86-3982-0C7C0FD27E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179" t="8957" r="71333" b="10055"/>
                  <a:stretch/>
                </p:blipFill>
                <p:spPr>
                  <a:xfrm>
                    <a:off x="7343092" y="3548270"/>
                    <a:ext cx="764699" cy="960730"/>
                  </a:xfrm>
                  <a:prstGeom prst="rect">
                    <a:avLst/>
                  </a:prstGeom>
                </p:spPr>
              </p:pic>
              <p:pic>
                <p:nvPicPr>
                  <p:cNvPr id="14" name="그림 13" descr="스크린샷, 예술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30BFB481-BB89-9F01-4D05-972516B930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9" r="92717"/>
                  <a:stretch/>
                </p:blipFill>
                <p:spPr>
                  <a:xfrm>
                    <a:off x="6729839" y="3429000"/>
                    <a:ext cx="545032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6" name="그림 15" descr="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31E81AA1-9AE5-0572-3ECC-9C19B1E472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7228" r="28750"/>
                  <a:stretch/>
                </p:blipFill>
                <p:spPr>
                  <a:xfrm>
                    <a:off x="7479535" y="3597913"/>
                    <a:ext cx="919092" cy="91108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C0C9B923-A4E4-4D76-059B-FC9AD0AF1A56}"/>
                    </a:ext>
                  </a:extLst>
                </p:cNvPr>
                <p:cNvSpPr/>
                <p:nvPr/>
              </p:nvSpPr>
              <p:spPr>
                <a:xfrm>
                  <a:off x="5821487" y="1504492"/>
                  <a:ext cx="281024" cy="36470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Galmuri11 Regular" panose="020B0503020202000000" pitchFamily="50" charset="-127"/>
                    <a:ea typeface="Galmuri11 Regular" panose="020B0503020202000000" pitchFamily="50" charset="-127"/>
                  </a:endParaRPr>
                </a:p>
              </p:txBody>
            </p:sp>
          </p:grpSp>
          <p:sp>
            <p:nvSpPr>
              <p:cNvPr id="30" name="말풍선: 모서리가 둥근 사각형 29">
                <a:extLst>
                  <a:ext uri="{FF2B5EF4-FFF2-40B4-BE49-F238E27FC236}">
                    <a16:creationId xmlns:a16="http://schemas.microsoft.com/office/drawing/2014/main" id="{710FD09C-8CF7-FD60-EB1A-4F3FAD676E41}"/>
                  </a:ext>
                </a:extLst>
              </p:cNvPr>
              <p:cNvSpPr/>
              <p:nvPr/>
            </p:nvSpPr>
            <p:spPr>
              <a:xfrm>
                <a:off x="3828845" y="2521366"/>
                <a:ext cx="1504122" cy="679001"/>
              </a:xfrm>
              <a:prstGeom prst="wedgeRoundRectCallout">
                <a:avLst>
                  <a:gd name="adj1" fmla="val 16194"/>
                  <a:gd name="adj2" fmla="val 71580"/>
                  <a:gd name="adj3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점프</a:t>
                </a:r>
                <a:endParaRPr lang="en-US" altLang="ko-KR" sz="1000" dirty="0">
                  <a:solidFill>
                    <a:schemeClr val="tx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조작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: W</a:t>
                </a:r>
                <a:endParaRPr lang="ko-KR" altLang="en-US" sz="1000" dirty="0">
                  <a:solidFill>
                    <a:schemeClr val="tx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</p:txBody>
          </p:sp>
          <p:sp>
            <p:nvSpPr>
              <p:cNvPr id="31" name="말풍선: 모서리가 둥근 사각형 30">
                <a:extLst>
                  <a:ext uri="{FF2B5EF4-FFF2-40B4-BE49-F238E27FC236}">
                    <a16:creationId xmlns:a16="http://schemas.microsoft.com/office/drawing/2014/main" id="{AB5C2EA1-4543-DB58-3FCC-AA91E3777FF7}"/>
                  </a:ext>
                </a:extLst>
              </p:cNvPr>
              <p:cNvSpPr/>
              <p:nvPr/>
            </p:nvSpPr>
            <p:spPr>
              <a:xfrm>
                <a:off x="6942152" y="2743340"/>
                <a:ext cx="1504122" cy="679001"/>
              </a:xfrm>
              <a:prstGeom prst="wedgeRoundRectCallout">
                <a:avLst>
                  <a:gd name="adj1" fmla="val 16194"/>
                  <a:gd name="adj2" fmla="val 71580"/>
                  <a:gd name="adj3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슬라이딩</a:t>
                </a:r>
                <a:endParaRPr lang="en-US" altLang="ko-KR" sz="1000" dirty="0">
                  <a:solidFill>
                    <a:schemeClr val="tx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조작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: S</a:t>
                </a:r>
                <a:endParaRPr lang="ko-KR" altLang="en-US" sz="1000" dirty="0">
                  <a:solidFill>
                    <a:schemeClr val="tx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</p:txBody>
          </p:sp>
        </p:grp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71AF374-ED4C-3136-4237-FCF267B7E4F4}"/>
              </a:ext>
            </a:extLst>
          </p:cNvPr>
          <p:cNvSpPr/>
          <p:nvPr/>
        </p:nvSpPr>
        <p:spPr>
          <a:xfrm>
            <a:off x="5145431" y="5639334"/>
            <a:ext cx="1663148" cy="38982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4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709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D9F2B-2D7B-DB2A-B2ED-5671B869C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D6B4CC-7954-E856-3A5B-6A14F25EB58C}"/>
              </a:ext>
            </a:extLst>
          </p:cNvPr>
          <p:cNvSpPr/>
          <p:nvPr/>
        </p:nvSpPr>
        <p:spPr>
          <a:xfrm>
            <a:off x="2743749" y="708991"/>
            <a:ext cx="6466512" cy="5128591"/>
          </a:xfrm>
          <a:prstGeom prst="roundRect">
            <a:avLst>
              <a:gd name="adj" fmla="val 1034"/>
            </a:avLst>
          </a:prstGeom>
          <a:solidFill>
            <a:srgbClr val="0024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4983E7-2E37-85D4-381E-5F21D62B6E09}"/>
              </a:ext>
            </a:extLst>
          </p:cNvPr>
          <p:cNvSpPr txBox="1"/>
          <p:nvPr/>
        </p:nvSpPr>
        <p:spPr>
          <a:xfrm>
            <a:off x="5576896" y="721521"/>
            <a:ext cx="80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점수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72FA9A-AA6A-960B-B5D4-26ADB736E409}"/>
              </a:ext>
            </a:extLst>
          </p:cNvPr>
          <p:cNvSpPr txBox="1"/>
          <p:nvPr/>
        </p:nvSpPr>
        <p:spPr>
          <a:xfrm>
            <a:off x="2900905" y="4487541"/>
            <a:ext cx="512191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조작을 통해 장애물을 피하게 되면 점수가 오르게 됩니다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장애물을 연속으로 피하면 피할 수 록 게임의 속도가 점점 빨라집니다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4E309F4-5B7A-935A-9D76-C9E04500D38A}"/>
              </a:ext>
            </a:extLst>
          </p:cNvPr>
          <p:cNvGrpSpPr/>
          <p:nvPr/>
        </p:nvGrpSpPr>
        <p:grpSpPr>
          <a:xfrm>
            <a:off x="2900905" y="1193005"/>
            <a:ext cx="6152201" cy="3223304"/>
            <a:chOff x="2910567" y="1224811"/>
            <a:chExt cx="6152201" cy="3223304"/>
          </a:xfrm>
        </p:grpSpPr>
        <p:pic>
          <p:nvPicPr>
            <p:cNvPr id="5" name="그림 4" descr="스크린샷, 직사각형, 사각형, 프레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6BE9E2B3-C967-B847-517D-6146759FA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0567" y="1224811"/>
              <a:ext cx="6152201" cy="3223304"/>
            </a:xfrm>
            <a:prstGeom prst="rect">
              <a:avLst/>
            </a:prstGeom>
          </p:spPr>
        </p:pic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9E0B3F2-915C-63B8-3E2E-F9EA4D3D9B5F}"/>
                </a:ext>
              </a:extLst>
            </p:cNvPr>
            <p:cNvGrpSpPr/>
            <p:nvPr/>
          </p:nvGrpSpPr>
          <p:grpSpPr>
            <a:xfrm>
              <a:off x="3620974" y="1484710"/>
              <a:ext cx="4731386" cy="2703507"/>
              <a:chOff x="3620975" y="1431179"/>
              <a:chExt cx="4731386" cy="2703507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224745F1-BABB-7944-24C6-C5D858BE7B33}"/>
                  </a:ext>
                </a:extLst>
              </p:cNvPr>
              <p:cNvGrpSpPr/>
              <p:nvPr/>
            </p:nvGrpSpPr>
            <p:grpSpPr>
              <a:xfrm>
                <a:off x="3620975" y="1431179"/>
                <a:ext cx="4731386" cy="2703507"/>
                <a:chOff x="2904695" y="1504492"/>
                <a:chExt cx="6382609" cy="3647014"/>
              </a:xfrm>
            </p:grpSpPr>
            <p:pic>
              <p:nvPicPr>
                <p:cNvPr id="20" name="그림 19" descr="일렉트릭 블루, 하늘빛, 하늘, 아쿠아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D528FB6A-F101-5716-B4BE-40090E0346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4695" y="1504492"/>
                  <a:ext cx="6382609" cy="3647014"/>
                </a:xfrm>
                <a:prstGeom prst="rect">
                  <a:avLst/>
                </a:prstGeom>
              </p:spPr>
            </p:pic>
            <p:pic>
              <p:nvPicPr>
                <p:cNvPr id="18" name="그림 17" descr="스크린샷, 라인, 평행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CBA22241-8B2E-63DB-9A60-02000AFD84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4695" y="4472505"/>
                  <a:ext cx="6382609" cy="679001"/>
                </a:xfrm>
                <a:prstGeom prst="rect">
                  <a:avLst/>
                </a:prstGeom>
              </p:spPr>
            </p:pic>
            <p:grpSp>
              <p:nvGrpSpPr>
                <p:cNvPr id="28" name="그룹 27">
                  <a:extLst>
                    <a:ext uri="{FF2B5EF4-FFF2-40B4-BE49-F238E27FC236}">
                      <a16:creationId xmlns:a16="http://schemas.microsoft.com/office/drawing/2014/main" id="{DB6E76ED-4289-8C16-A232-D94869B608DA}"/>
                    </a:ext>
                  </a:extLst>
                </p:cNvPr>
                <p:cNvGrpSpPr/>
                <p:nvPr/>
              </p:nvGrpSpPr>
              <p:grpSpPr>
                <a:xfrm>
                  <a:off x="3793372" y="3322984"/>
                  <a:ext cx="4605255" cy="1186016"/>
                  <a:chOff x="3793372" y="3322984"/>
                  <a:chExt cx="4605255" cy="1186016"/>
                </a:xfrm>
              </p:grpSpPr>
              <p:grpSp>
                <p:nvGrpSpPr>
                  <p:cNvPr id="27" name="그룹 26">
                    <a:extLst>
                      <a:ext uri="{FF2B5EF4-FFF2-40B4-BE49-F238E27FC236}">
                        <a16:creationId xmlns:a16="http://schemas.microsoft.com/office/drawing/2014/main" id="{75412F0E-699F-E305-C3F7-1A6567A7E4B8}"/>
                      </a:ext>
                    </a:extLst>
                  </p:cNvPr>
                  <p:cNvGrpSpPr/>
                  <p:nvPr/>
                </p:nvGrpSpPr>
                <p:grpSpPr>
                  <a:xfrm>
                    <a:off x="3793372" y="3322984"/>
                    <a:ext cx="1400786" cy="1186016"/>
                    <a:chOff x="3793372" y="3322984"/>
                    <a:chExt cx="1400786" cy="1186016"/>
                  </a:xfrm>
                </p:grpSpPr>
                <p:pic>
                  <p:nvPicPr>
                    <p:cNvPr id="8" name="그림 7" descr="스크린샷, 예술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8751259B-3670-0FA9-0C46-3413E5462BF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89" r="92717"/>
                    <a:stretch/>
                  </p:blipFill>
                  <p:spPr>
                    <a:xfrm>
                      <a:off x="3793372" y="3429000"/>
                      <a:ext cx="545032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47EC721E-FAE8-2D7C-4543-C985A761475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0544" r="41521"/>
                    <a:stretch/>
                  </p:blipFill>
                  <p:spPr>
                    <a:xfrm>
                      <a:off x="4557561" y="3322984"/>
                      <a:ext cx="636597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" name="그림 10" descr="픽셀, 스크린샷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10668FAF-A099-4511-90DE-5613AB0C24A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5971" t="31685" r="9177" b="21011"/>
                    <a:stretch/>
                  </p:blipFill>
                  <p:spPr>
                    <a:xfrm>
                      <a:off x="4676334" y="4149000"/>
                      <a:ext cx="339086" cy="360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6" name="그룹 25">
                    <a:extLst>
                      <a:ext uri="{FF2B5EF4-FFF2-40B4-BE49-F238E27FC236}">
                        <a16:creationId xmlns:a16="http://schemas.microsoft.com/office/drawing/2014/main" id="{EE19C7E9-48E3-CA7A-B123-B678D031243F}"/>
                      </a:ext>
                    </a:extLst>
                  </p:cNvPr>
                  <p:cNvGrpSpPr/>
                  <p:nvPr/>
                </p:nvGrpSpPr>
                <p:grpSpPr>
                  <a:xfrm>
                    <a:off x="6729839" y="3429000"/>
                    <a:ext cx="1668788" cy="1080000"/>
                    <a:chOff x="6729839" y="3429000"/>
                    <a:chExt cx="1668788" cy="1080000"/>
                  </a:xfrm>
                </p:grpSpPr>
                <p:pic>
                  <p:nvPicPr>
                    <p:cNvPr id="13" name="그림 12" descr="픽셀, 스크린샷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71F15296-2393-4308-2EF2-15F1776788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179" t="8957" r="71333" b="10055"/>
                    <a:stretch/>
                  </p:blipFill>
                  <p:spPr>
                    <a:xfrm>
                      <a:off x="7343092" y="3548270"/>
                      <a:ext cx="764699" cy="96073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" name="그림 13" descr="스크린샷, 예술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BAEE638B-9A44-B9F3-4E22-3CE49C6449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89" r="92717"/>
                    <a:stretch/>
                  </p:blipFill>
                  <p:spPr>
                    <a:xfrm>
                      <a:off x="6729839" y="3429000"/>
                      <a:ext cx="545032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" name="그림 15" descr="스크린샷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894C44B5-99FD-62EA-7900-E28D8FA9F09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7228" r="28750"/>
                    <a:stretch/>
                  </p:blipFill>
                  <p:spPr>
                    <a:xfrm>
                      <a:off x="7479535" y="3597913"/>
                      <a:ext cx="919092" cy="911087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3895ED-4BEA-1226-E42D-48BDE73F754B}"/>
                  </a:ext>
                </a:extLst>
              </p:cNvPr>
              <p:cNvSpPr txBox="1"/>
              <p:nvPr/>
            </p:nvSpPr>
            <p:spPr>
              <a:xfrm>
                <a:off x="4748372" y="2356473"/>
                <a:ext cx="5437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+1</a:t>
                </a:r>
                <a:endParaRPr lang="ko-KR" altLang="en-US" sz="2400" b="1" dirty="0">
                  <a:solidFill>
                    <a:schemeClr val="bg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BB615C-D9A5-BFF0-2C5E-A0B87DBD52E2}"/>
                  </a:ext>
                </a:extLst>
              </p:cNvPr>
              <p:cNvSpPr txBox="1"/>
              <p:nvPr/>
            </p:nvSpPr>
            <p:spPr>
              <a:xfrm>
                <a:off x="7061024" y="2510596"/>
                <a:ext cx="5437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+1</a:t>
                </a:r>
                <a:endParaRPr lang="ko-KR" altLang="en-US" sz="2400" b="1" dirty="0">
                  <a:solidFill>
                    <a:schemeClr val="bg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5449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89012-1454-DC29-B48B-EABF64E0C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4BAF3EE-E2F0-3923-28D5-E190CF8A6B73}"/>
              </a:ext>
            </a:extLst>
          </p:cNvPr>
          <p:cNvSpPr/>
          <p:nvPr/>
        </p:nvSpPr>
        <p:spPr>
          <a:xfrm>
            <a:off x="2743749" y="708991"/>
            <a:ext cx="6466512" cy="5128591"/>
          </a:xfrm>
          <a:prstGeom prst="roundRect">
            <a:avLst>
              <a:gd name="adj" fmla="val 1034"/>
            </a:avLst>
          </a:prstGeom>
          <a:solidFill>
            <a:srgbClr val="0024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C763E1-253B-1543-A548-ECDE63A94AFD}"/>
              </a:ext>
            </a:extLst>
          </p:cNvPr>
          <p:cNvSpPr txBox="1"/>
          <p:nvPr/>
        </p:nvSpPr>
        <p:spPr>
          <a:xfrm>
            <a:off x="5051111" y="721521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체력 시스템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5AB67D-CF23-4C50-FFF1-1BAC1C1C3BB0}"/>
              </a:ext>
            </a:extLst>
          </p:cNvPr>
          <p:cNvSpPr txBox="1"/>
          <p:nvPr/>
        </p:nvSpPr>
        <p:spPr>
          <a:xfrm>
            <a:off x="2900905" y="4428083"/>
            <a:ext cx="5378395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플레이어는 체력을 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5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개 가지고 시작합니다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만약 방해물에 부딪혔을 경우 체력을 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개 잃게 됩니다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체력을 잃은 상태에서 장애물을 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5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개 이상 피했을 경우 체력을 회복합니다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이때 회복되는 체력은 최대치를 넘어가지 않습니다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DF02B26-F3FF-762C-5720-1CDDD509097C}"/>
              </a:ext>
            </a:extLst>
          </p:cNvPr>
          <p:cNvGrpSpPr/>
          <p:nvPr/>
        </p:nvGrpSpPr>
        <p:grpSpPr>
          <a:xfrm>
            <a:off x="2900905" y="1193005"/>
            <a:ext cx="6152201" cy="3223304"/>
            <a:chOff x="3103055" y="2289594"/>
            <a:chExt cx="6152201" cy="3223304"/>
          </a:xfrm>
        </p:grpSpPr>
        <p:pic>
          <p:nvPicPr>
            <p:cNvPr id="30" name="그림 29" descr="스크린샷, 직사각형, 사각형, 프레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A67BBD6-266A-7579-2EED-B1A1691F2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3055" y="2289594"/>
              <a:ext cx="6152201" cy="3223304"/>
            </a:xfrm>
            <a:prstGeom prst="rect">
              <a:avLst/>
            </a:prstGeom>
          </p:spPr>
        </p:pic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D62EAD2-A577-A199-F04C-7BB567D93D93}"/>
                </a:ext>
              </a:extLst>
            </p:cNvPr>
            <p:cNvGrpSpPr/>
            <p:nvPr/>
          </p:nvGrpSpPr>
          <p:grpSpPr>
            <a:xfrm>
              <a:off x="3813462" y="2549493"/>
              <a:ext cx="4731386" cy="2703507"/>
              <a:chOff x="3620975" y="1431179"/>
              <a:chExt cx="4731386" cy="2703507"/>
            </a:xfrm>
          </p:grpSpPr>
          <p:pic>
            <p:nvPicPr>
              <p:cNvPr id="20" name="그림 19" descr="일렉트릭 블루, 하늘빛, 하늘, 아쿠아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5F482EC5-7D4E-3D77-6685-D0744F5411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0975" y="1431179"/>
                <a:ext cx="4731386" cy="2703507"/>
              </a:xfrm>
              <a:prstGeom prst="rect">
                <a:avLst/>
              </a:prstGeom>
            </p:spPr>
          </p:pic>
          <p:pic>
            <p:nvPicPr>
              <p:cNvPr id="18" name="그림 17" descr="스크린샷, 라인, 평행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097DD50E-E531-C194-33B3-411C725C3B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0975" y="3631347"/>
                <a:ext cx="4731386" cy="503339"/>
              </a:xfrm>
              <a:prstGeom prst="rect">
                <a:avLst/>
              </a:prstGeom>
            </p:spPr>
          </p:pic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5D99332E-B924-14CC-FBB1-8B1F2F47FACB}"/>
                  </a:ext>
                </a:extLst>
              </p:cNvPr>
              <p:cNvGrpSpPr/>
              <p:nvPr/>
            </p:nvGrpSpPr>
            <p:grpSpPr>
              <a:xfrm>
                <a:off x="6289348" y="2365046"/>
                <a:ext cx="1649372" cy="1262040"/>
                <a:chOff x="6676246" y="2369205"/>
                <a:chExt cx="1649372" cy="1262040"/>
              </a:xfrm>
            </p:grpSpPr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2A000456-D42C-901B-29F4-BB9F7A96451D}"/>
                    </a:ext>
                  </a:extLst>
                </p:cNvPr>
                <p:cNvGrpSpPr/>
                <p:nvPr/>
              </p:nvGrpSpPr>
              <p:grpSpPr>
                <a:xfrm>
                  <a:off x="6676246" y="2752059"/>
                  <a:ext cx="1038393" cy="879186"/>
                  <a:chOff x="3793372" y="3322984"/>
                  <a:chExt cx="1400786" cy="1186016"/>
                </a:xfrm>
              </p:grpSpPr>
              <p:pic>
                <p:nvPicPr>
                  <p:cNvPr id="8" name="그림 7" descr="스크린샷, 예술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D8E61B10-874B-6586-A8FB-9EA0937D39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9" r="92717"/>
                  <a:stretch/>
                </p:blipFill>
                <p:spPr>
                  <a:xfrm>
                    <a:off x="3793372" y="3429000"/>
                    <a:ext cx="545032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9" name="그림 8">
                    <a:extLst>
                      <a:ext uri="{FF2B5EF4-FFF2-40B4-BE49-F238E27FC236}">
                        <a16:creationId xmlns:a16="http://schemas.microsoft.com/office/drawing/2014/main" id="{80B349A7-F072-2C5A-FFEB-66D6C4D694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544" r="41521"/>
                  <a:stretch/>
                </p:blipFill>
                <p:spPr>
                  <a:xfrm>
                    <a:off x="4557561" y="3322984"/>
                    <a:ext cx="636597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1" name="그림 10" descr="픽셀, 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3ABD33BA-8893-EDBB-B0D2-1064CE6C4B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5971" t="31685" r="9177" b="21011"/>
                  <a:stretch/>
                </p:blipFill>
                <p:spPr>
                  <a:xfrm>
                    <a:off x="4676334" y="4149000"/>
                    <a:ext cx="339086" cy="36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058A69F-BC2F-1211-CAE9-11F88471AEE2}"/>
                    </a:ext>
                  </a:extLst>
                </p:cNvPr>
                <p:cNvSpPr txBox="1"/>
                <p:nvPr/>
              </p:nvSpPr>
              <p:spPr>
                <a:xfrm>
                  <a:off x="7690508" y="3101288"/>
                  <a:ext cx="6351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/>
                      </a:solidFill>
                      <a:latin typeface="Galmuri11 Regular" panose="020B0503020202000000" pitchFamily="50" charset="-127"/>
                      <a:ea typeface="Galmuri11 Regular" panose="020B0503020202000000" pitchFamily="50" charset="-127"/>
                    </a:rPr>
                    <a:t>X 5</a:t>
                  </a:r>
                  <a:endParaRPr lang="ko-KR" altLang="en-US" sz="2000" b="1" dirty="0">
                    <a:solidFill>
                      <a:schemeClr val="bg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8FE2E6C-5FE8-C22A-41D5-DBA35D197D31}"/>
                    </a:ext>
                  </a:extLst>
                </p:cNvPr>
                <p:cNvSpPr txBox="1"/>
                <p:nvPr/>
              </p:nvSpPr>
              <p:spPr>
                <a:xfrm>
                  <a:off x="7109130" y="2369205"/>
                  <a:ext cx="4844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atin typeface="Galmuri11 Regular" panose="020B0503020202000000" pitchFamily="50" charset="-127"/>
                      <a:ea typeface="Galmuri11 Regular" panose="020B0503020202000000" pitchFamily="50" charset="-127"/>
                    </a:rPr>
                    <a:t>+1</a:t>
                  </a:r>
                  <a:endParaRPr lang="ko-KR" altLang="en-US" sz="2000" b="1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endParaRPr>
                </a:p>
              </p:txBody>
            </p:sp>
            <p:pic>
              <p:nvPicPr>
                <p:cNvPr id="7" name="그림 6" descr="픽셀, 다채로움, 패턴, 그래픽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A9484336-712B-FFE8-AAEF-5AD22DB17D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65394" y="2486086"/>
                  <a:ext cx="198000" cy="180000"/>
                </a:xfrm>
                <a:prstGeom prst="rect">
                  <a:avLst/>
                </a:prstGeom>
              </p:spPr>
            </p:pic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AD322B5-FA04-68E7-D280-2210F01F48F6}"/>
                  </a:ext>
                </a:extLst>
              </p:cNvPr>
              <p:cNvGrpSpPr/>
              <p:nvPr/>
            </p:nvGrpSpPr>
            <p:grpSpPr>
              <a:xfrm>
                <a:off x="4523089" y="2579529"/>
                <a:ext cx="983189" cy="1051613"/>
                <a:chOff x="3915358" y="2599561"/>
                <a:chExt cx="983189" cy="1051613"/>
              </a:xfrm>
            </p:grpSpPr>
            <p:pic>
              <p:nvPicPr>
                <p:cNvPr id="17" name="그림 16" descr="스크린샷, 예술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A7C1DD84-6032-DF1F-6255-E90F92A774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50" r="93424"/>
                <a:stretch/>
              </p:blipFill>
              <p:spPr>
                <a:xfrm>
                  <a:off x="3915358" y="2849063"/>
                  <a:ext cx="316205" cy="799200"/>
                </a:xfrm>
                <a:prstGeom prst="rect">
                  <a:avLst/>
                </a:prstGeom>
              </p:spPr>
            </p:pic>
            <p:pic>
              <p:nvPicPr>
                <p:cNvPr id="19" name="그림 18" descr="픽셀, 스크린샷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4F4E0F4A-62D1-C44E-E413-8390E93BBB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971" t="31685" r="9177" b="21011"/>
                <a:stretch/>
              </p:blipFill>
              <p:spPr>
                <a:xfrm>
                  <a:off x="4587515" y="3384308"/>
                  <a:ext cx="251362" cy="266866"/>
                </a:xfrm>
                <a:prstGeom prst="rect">
                  <a:avLst/>
                </a:prstGeom>
              </p:spPr>
            </p:pic>
            <p:pic>
              <p:nvPicPr>
                <p:cNvPr id="25" name="그림 24" descr="픽셀, 스크린샷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B8CAE0D3-583F-9CC6-CB34-AA063DE380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alphaModFix amt="6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8804" r="17581"/>
                <a:stretch/>
              </p:blipFill>
              <p:spPr>
                <a:xfrm>
                  <a:off x="4470895" y="3018263"/>
                  <a:ext cx="289487" cy="630000"/>
                </a:xfrm>
                <a:prstGeom prst="rect">
                  <a:avLst/>
                </a:prstGeom>
              </p:spPr>
            </p:pic>
            <p:sp>
              <p:nvSpPr>
                <p:cNvPr id="29" name="폭발: 8pt 28">
                  <a:extLst>
                    <a:ext uri="{FF2B5EF4-FFF2-40B4-BE49-F238E27FC236}">
                      <a16:creationId xmlns:a16="http://schemas.microsoft.com/office/drawing/2014/main" id="{1205D741-3888-E9CE-C49C-8513A0A40AB4}"/>
                    </a:ext>
                  </a:extLst>
                </p:cNvPr>
                <p:cNvSpPr/>
                <p:nvPr/>
              </p:nvSpPr>
              <p:spPr>
                <a:xfrm>
                  <a:off x="4561839" y="3311605"/>
                  <a:ext cx="239332" cy="239332"/>
                </a:xfrm>
                <a:prstGeom prst="irregularSeal1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Galmuri11 Regular" panose="020B0503020202000000" pitchFamily="50" charset="-127"/>
                    <a:ea typeface="Galmuri11 Regular" panose="020B0503020202000000" pitchFamily="50" charset="-127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149CA99-DEC3-8627-7E59-94638BC7729E}"/>
                    </a:ext>
                  </a:extLst>
                </p:cNvPr>
                <p:cNvSpPr txBox="1"/>
                <p:nvPr/>
              </p:nvSpPr>
              <p:spPr>
                <a:xfrm>
                  <a:off x="4297502" y="2599561"/>
                  <a:ext cx="43954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rgbClr val="C00000"/>
                      </a:solidFill>
                      <a:latin typeface="Galmuri11 Regular" panose="020B0503020202000000" pitchFamily="50" charset="-127"/>
                      <a:ea typeface="Galmuri11 Regular" panose="020B0503020202000000" pitchFamily="50" charset="-127"/>
                    </a:rPr>
                    <a:t>-1</a:t>
                  </a:r>
                  <a:endParaRPr lang="ko-KR" altLang="en-US" sz="2000" b="1" dirty="0">
                    <a:solidFill>
                      <a:srgbClr val="C00000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endParaRPr>
                </a:p>
              </p:txBody>
            </p:sp>
            <p:pic>
              <p:nvPicPr>
                <p:cNvPr id="33" name="그림 32" descr="픽셀, 다채로움, 패턴, 그래픽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3D707585-C714-E432-F667-953BE34BD3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00547" y="2709616"/>
                  <a:ext cx="198000" cy="18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422563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7C530B-7D37-12F6-7249-65B6443CC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"/>
            <a:ext cx="12192000" cy="685591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2A49A34-FD64-B3F6-A218-BE9D201658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9A559F-2CCC-DBD8-1CFB-1AAB57BE9A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782" t="21440" r="63967" b="61163"/>
          <a:stretch/>
        </p:blipFill>
        <p:spPr>
          <a:xfrm>
            <a:off x="4240696" y="1470991"/>
            <a:ext cx="152400" cy="119269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2D8693E-9755-7059-15AE-D3BD7A5F8031}"/>
              </a:ext>
            </a:extLst>
          </p:cNvPr>
          <p:cNvSpPr/>
          <p:nvPr/>
        </p:nvSpPr>
        <p:spPr>
          <a:xfrm>
            <a:off x="4220819" y="1424608"/>
            <a:ext cx="163406" cy="12788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5F9AED9-7356-6226-B087-A3AF43F992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882886" y="1424608"/>
            <a:ext cx="337933" cy="6394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CFEAFEF-BE5B-F63B-C35E-BBFA8B507100}"/>
              </a:ext>
            </a:extLst>
          </p:cNvPr>
          <p:cNvCxnSpPr>
            <a:cxnSpLocks/>
          </p:cNvCxnSpPr>
          <p:nvPr/>
        </p:nvCxnSpPr>
        <p:spPr>
          <a:xfrm flipH="1">
            <a:off x="729278" y="1436966"/>
            <a:ext cx="31581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8B7DE9-D33E-9346-56EB-5B5F3E8FCF23}"/>
              </a:ext>
            </a:extLst>
          </p:cNvPr>
          <p:cNvSpPr txBox="1"/>
          <p:nvPr/>
        </p:nvSpPr>
        <p:spPr>
          <a:xfrm>
            <a:off x="729278" y="106763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소리 크기 조절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B9A716-BCD2-9DEF-4A94-4B0C438CA68B}"/>
              </a:ext>
            </a:extLst>
          </p:cNvPr>
          <p:cNvSpPr txBox="1"/>
          <p:nvPr/>
        </p:nvSpPr>
        <p:spPr>
          <a:xfrm>
            <a:off x="722505" y="1451873"/>
            <a:ext cx="3299301" cy="811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볼륨 버튼을 통해 소리를 조절할 수 있습니다</a:t>
            </a:r>
            <a: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윗</a:t>
            </a: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버튼을 클릭하면 소리가 커지고</a:t>
            </a:r>
            <a:b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</a:b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아래 버튼을 클릭하면 소리가 작아집니다</a:t>
            </a:r>
            <a: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7DFDCCB-B569-DB22-1E2A-5B9FBDABDA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228" t="8007" r="37228" b="82425"/>
          <a:stretch/>
        </p:blipFill>
        <p:spPr>
          <a:xfrm>
            <a:off x="4538871" y="549964"/>
            <a:ext cx="3114260" cy="65598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00B6612-E677-0ACA-ADCB-2F5C2166BDB7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7653131" y="877956"/>
            <a:ext cx="254281" cy="5926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1DFE9BC-313F-6806-1DD5-70508F9E8D6C}"/>
              </a:ext>
            </a:extLst>
          </p:cNvPr>
          <p:cNvCxnSpPr>
            <a:cxnSpLocks/>
          </p:cNvCxnSpPr>
          <p:nvPr/>
        </p:nvCxnSpPr>
        <p:spPr>
          <a:xfrm flipH="1">
            <a:off x="7907412" y="1470617"/>
            <a:ext cx="41762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0FEDD4-8DE0-B67C-CA6D-660B0DEC5D99}"/>
              </a:ext>
            </a:extLst>
          </p:cNvPr>
          <p:cNvSpPr txBox="1"/>
          <p:nvPr/>
        </p:nvSpPr>
        <p:spPr>
          <a:xfrm>
            <a:off x="7907412" y="1080739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방해 이벤트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2FADB9-FFE9-A903-DC69-409B457E1AF4}"/>
              </a:ext>
            </a:extLst>
          </p:cNvPr>
          <p:cNvSpPr txBox="1"/>
          <p:nvPr/>
        </p:nvSpPr>
        <p:spPr>
          <a:xfrm>
            <a:off x="7839680" y="1491163"/>
            <a:ext cx="4381328" cy="1111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플레이하는 동안 당신을 계속해서 괴롭히는 이벤트입니다</a:t>
            </a:r>
            <a: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해당 이벤트를 무시할 경우 </a:t>
            </a:r>
            <a:r>
              <a:rPr lang="ko-KR" altLang="en-US" sz="1200" b="1" dirty="0">
                <a:solidFill>
                  <a:srgbClr val="FF0000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불이익</a:t>
            </a: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이 있을 것이며</a:t>
            </a:r>
            <a:b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</a:b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해결을 하였을 경우 </a:t>
            </a:r>
            <a:r>
              <a:rPr lang="ko-KR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이익</a:t>
            </a: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을 가져다 줄 것입니다</a:t>
            </a:r>
            <a: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이벤트마다 해결하는 방식이 다르며 플레이를 통해 알아갑시다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D2B910E0-4FF7-2FDD-5C3B-9BF8381545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960" t="84252" r="35722" b="4085"/>
          <a:stretch/>
        </p:blipFill>
        <p:spPr>
          <a:xfrm>
            <a:off x="4384224" y="5777261"/>
            <a:ext cx="3452523" cy="79964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351C42A-FB5F-1B2E-474F-22FD783D221C}"/>
              </a:ext>
            </a:extLst>
          </p:cNvPr>
          <p:cNvCxnSpPr>
            <a:cxnSpLocks/>
          </p:cNvCxnSpPr>
          <p:nvPr/>
        </p:nvCxnSpPr>
        <p:spPr>
          <a:xfrm flipH="1" flipV="1">
            <a:off x="4002029" y="5519736"/>
            <a:ext cx="353188" cy="6666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9C6F5DD-CDDF-E7C3-F1C1-67A0487BE9A9}"/>
              </a:ext>
            </a:extLst>
          </p:cNvPr>
          <p:cNvCxnSpPr>
            <a:cxnSpLocks/>
          </p:cNvCxnSpPr>
          <p:nvPr/>
        </p:nvCxnSpPr>
        <p:spPr>
          <a:xfrm flipH="1">
            <a:off x="848421" y="5532094"/>
            <a:ext cx="31581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8957145-7638-6FC6-7174-2E7EE66B967D}"/>
              </a:ext>
            </a:extLst>
          </p:cNvPr>
          <p:cNvSpPr txBox="1"/>
          <p:nvPr/>
        </p:nvSpPr>
        <p:spPr>
          <a:xfrm>
            <a:off x="848421" y="5162762"/>
            <a:ext cx="176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네비게이션 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C23862-B23C-2B29-49FD-DE3675811AE7}"/>
              </a:ext>
            </a:extLst>
          </p:cNvPr>
          <p:cNvSpPr txBox="1"/>
          <p:nvPr/>
        </p:nvSpPr>
        <p:spPr>
          <a:xfrm>
            <a:off x="841648" y="5547001"/>
            <a:ext cx="3299301" cy="811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핸드폰의 하단을 클릭하면 등장합니다</a:t>
            </a:r>
            <a: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홈버튼을 </a:t>
            </a:r>
            <a:r>
              <a:rPr lang="ko-KR" altLang="en-US" sz="11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클릭시</a:t>
            </a: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메인화면으로</a:t>
            </a: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돌아옵니다</a:t>
            </a:r>
            <a: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뒤로가기</a:t>
            </a: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버튼을 통해 현재 </a:t>
            </a:r>
            <a: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UI</a:t>
            </a: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에서 나갑니다</a:t>
            </a:r>
            <a: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  <a:endParaRPr lang="ko-KR" altLang="en-US" sz="11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B47E2A-F7A9-CA07-6E5E-5046C178E358}"/>
              </a:ext>
            </a:extLst>
          </p:cNvPr>
          <p:cNvSpPr txBox="1"/>
          <p:nvPr/>
        </p:nvSpPr>
        <p:spPr>
          <a:xfrm>
            <a:off x="11529982" y="37696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Galmuri11 Regular" panose="020B0503020202000000" pitchFamily="50" charset="-127"/>
                <a:ea typeface="Galmuri11 Regular" panose="020B0503020202000000" pitchFamily="50" charset="-127"/>
              </a:rPr>
              <a:t>X</a:t>
            </a:r>
            <a:endParaRPr lang="ko-KR" altLang="en-US" sz="4000" b="1" dirty="0"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04995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21DB1-5BF9-F17A-A1C9-476BC341C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45B1F99-1D49-0313-3EE0-EEF9D339D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"/>
            <a:ext cx="12192000" cy="685591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E8DA729-431F-16E4-A6FA-E60D968E90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19FB75-82EB-41BF-AAED-50ED8D0E52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782" t="21440" r="63967" b="61163"/>
          <a:stretch/>
        </p:blipFill>
        <p:spPr>
          <a:xfrm>
            <a:off x="4240696" y="1470991"/>
            <a:ext cx="152400" cy="119269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DC55FE4-E01C-B3DC-5CA1-EA901819F696}"/>
              </a:ext>
            </a:extLst>
          </p:cNvPr>
          <p:cNvSpPr/>
          <p:nvPr/>
        </p:nvSpPr>
        <p:spPr>
          <a:xfrm>
            <a:off x="4220819" y="1424608"/>
            <a:ext cx="163406" cy="1278835"/>
          </a:xfrm>
          <a:prstGeom prst="rect">
            <a:avLst/>
          </a:prstGeom>
          <a:noFill/>
          <a:ln w="38100">
            <a:solidFill>
              <a:srgbClr val="195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92514CD-094B-C693-E697-F08C4417E382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882886" y="1424608"/>
            <a:ext cx="337933" cy="639418"/>
          </a:xfrm>
          <a:prstGeom prst="line">
            <a:avLst/>
          </a:prstGeom>
          <a:ln w="38100">
            <a:solidFill>
              <a:srgbClr val="1959D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A6E4955-4653-1D72-D98C-8547F8390BC1}"/>
              </a:ext>
            </a:extLst>
          </p:cNvPr>
          <p:cNvCxnSpPr>
            <a:cxnSpLocks/>
          </p:cNvCxnSpPr>
          <p:nvPr/>
        </p:nvCxnSpPr>
        <p:spPr>
          <a:xfrm flipH="1">
            <a:off x="729278" y="1436966"/>
            <a:ext cx="3158139" cy="0"/>
          </a:xfrm>
          <a:prstGeom prst="line">
            <a:avLst/>
          </a:prstGeom>
          <a:ln w="38100">
            <a:solidFill>
              <a:srgbClr val="1959D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7389AD-C49C-5123-0166-E8639ECB660C}"/>
              </a:ext>
            </a:extLst>
          </p:cNvPr>
          <p:cNvSpPr txBox="1"/>
          <p:nvPr/>
        </p:nvSpPr>
        <p:spPr>
          <a:xfrm>
            <a:off x="729278" y="106763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소리 크기 조절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974E5E-1031-6B98-CD00-247AC17F73AA}"/>
              </a:ext>
            </a:extLst>
          </p:cNvPr>
          <p:cNvSpPr txBox="1"/>
          <p:nvPr/>
        </p:nvSpPr>
        <p:spPr>
          <a:xfrm>
            <a:off x="722505" y="1451873"/>
            <a:ext cx="3299301" cy="811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볼륨 버튼을 통해 소리를 조절할 수 있습니다</a:t>
            </a:r>
            <a: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윗</a:t>
            </a: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버튼을 클릭하면 소리가 커지고</a:t>
            </a:r>
            <a:b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</a:b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아래 버튼을 클릭하면 소리가 작아집니다</a:t>
            </a:r>
            <a: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68E26A8-6F0A-AA63-59A4-DDA04FE686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228" t="8007" r="37228" b="82425"/>
          <a:stretch/>
        </p:blipFill>
        <p:spPr>
          <a:xfrm>
            <a:off x="4538871" y="549964"/>
            <a:ext cx="3114260" cy="655983"/>
          </a:xfrm>
          <a:prstGeom prst="rect">
            <a:avLst/>
          </a:prstGeom>
          <a:noFill/>
          <a:ln w="38100">
            <a:solidFill>
              <a:srgbClr val="1959D2"/>
            </a:solidFill>
          </a:ln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C0D7554-382C-74E0-D689-514B074AE044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7653131" y="877956"/>
            <a:ext cx="254281" cy="592661"/>
          </a:xfrm>
          <a:prstGeom prst="line">
            <a:avLst/>
          </a:prstGeom>
          <a:ln w="38100">
            <a:solidFill>
              <a:srgbClr val="1959D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4AAC6BE-7DC5-1B9D-754A-8BBB04725806}"/>
              </a:ext>
            </a:extLst>
          </p:cNvPr>
          <p:cNvCxnSpPr>
            <a:cxnSpLocks/>
          </p:cNvCxnSpPr>
          <p:nvPr/>
        </p:nvCxnSpPr>
        <p:spPr>
          <a:xfrm flipH="1">
            <a:off x="7907412" y="1470617"/>
            <a:ext cx="4176215" cy="0"/>
          </a:xfrm>
          <a:prstGeom prst="line">
            <a:avLst/>
          </a:prstGeom>
          <a:ln w="38100">
            <a:solidFill>
              <a:srgbClr val="1959D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E185BCC-5292-4406-B45D-18AD4B5AD42C}"/>
              </a:ext>
            </a:extLst>
          </p:cNvPr>
          <p:cNvSpPr txBox="1"/>
          <p:nvPr/>
        </p:nvSpPr>
        <p:spPr>
          <a:xfrm>
            <a:off x="7907412" y="1080739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방해 이벤트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1C2F0D-E136-059E-1303-5143526194B1}"/>
              </a:ext>
            </a:extLst>
          </p:cNvPr>
          <p:cNvSpPr txBox="1"/>
          <p:nvPr/>
        </p:nvSpPr>
        <p:spPr>
          <a:xfrm>
            <a:off x="7839680" y="1491163"/>
            <a:ext cx="4381328" cy="1111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플레이하는 동안 당신을 계속해서 괴롭히는 이벤트입니다</a:t>
            </a:r>
            <a: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해당 이벤트를 무시할 경우 </a:t>
            </a:r>
            <a:r>
              <a:rPr lang="ko-KR" altLang="en-US" sz="1200" b="1" dirty="0">
                <a:solidFill>
                  <a:srgbClr val="FF0000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불이익</a:t>
            </a: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이 있을 것이며</a:t>
            </a:r>
            <a:b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</a:b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해결을 하였을 경우 </a:t>
            </a:r>
            <a:r>
              <a:rPr lang="ko-KR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이익</a:t>
            </a: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을 가져다 줄 것입니다</a:t>
            </a:r>
            <a: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이벤트마다 해결하는 방식이 다르며 플레이를 통해 알아갑시다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3ECDB7C1-CAA1-71EE-B5F2-122B3E89DB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960" t="84252" r="35722" b="4085"/>
          <a:stretch/>
        </p:blipFill>
        <p:spPr>
          <a:xfrm>
            <a:off x="4384224" y="5777261"/>
            <a:ext cx="3452523" cy="799646"/>
          </a:xfrm>
          <a:prstGeom prst="rect">
            <a:avLst/>
          </a:prstGeom>
          <a:noFill/>
          <a:ln w="38100">
            <a:solidFill>
              <a:srgbClr val="1959D2"/>
            </a:solidFill>
          </a:ln>
        </p:spPr>
      </p:pic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13748A6-3DA9-104A-2FF8-F1C4AD97FF48}"/>
              </a:ext>
            </a:extLst>
          </p:cNvPr>
          <p:cNvCxnSpPr>
            <a:cxnSpLocks/>
          </p:cNvCxnSpPr>
          <p:nvPr/>
        </p:nvCxnSpPr>
        <p:spPr>
          <a:xfrm flipH="1" flipV="1">
            <a:off x="4002029" y="5519736"/>
            <a:ext cx="353188" cy="666682"/>
          </a:xfrm>
          <a:prstGeom prst="line">
            <a:avLst/>
          </a:prstGeom>
          <a:ln w="38100">
            <a:solidFill>
              <a:srgbClr val="1959D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02F4FDC-2C5E-2EAE-0F40-319230384639}"/>
              </a:ext>
            </a:extLst>
          </p:cNvPr>
          <p:cNvCxnSpPr>
            <a:cxnSpLocks/>
          </p:cNvCxnSpPr>
          <p:nvPr/>
        </p:nvCxnSpPr>
        <p:spPr>
          <a:xfrm flipH="1">
            <a:off x="848421" y="5532094"/>
            <a:ext cx="3158139" cy="0"/>
          </a:xfrm>
          <a:prstGeom prst="line">
            <a:avLst/>
          </a:prstGeom>
          <a:ln w="38100">
            <a:solidFill>
              <a:srgbClr val="1959D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9219C93-FC7D-0DE2-048E-2B1A31874285}"/>
              </a:ext>
            </a:extLst>
          </p:cNvPr>
          <p:cNvSpPr txBox="1"/>
          <p:nvPr/>
        </p:nvSpPr>
        <p:spPr>
          <a:xfrm>
            <a:off x="848421" y="5162762"/>
            <a:ext cx="176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네비게이션 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7E6440-4515-B297-4AC2-521E7818F28C}"/>
              </a:ext>
            </a:extLst>
          </p:cNvPr>
          <p:cNvSpPr txBox="1"/>
          <p:nvPr/>
        </p:nvSpPr>
        <p:spPr>
          <a:xfrm>
            <a:off x="841648" y="5547001"/>
            <a:ext cx="3299301" cy="811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핸드폰의 하단을 클릭하면 등장합니다</a:t>
            </a:r>
            <a: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홈버튼을 </a:t>
            </a:r>
            <a:r>
              <a:rPr lang="ko-KR" altLang="en-US" sz="11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클릭시</a:t>
            </a: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메인화면으로</a:t>
            </a: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돌아옵니다</a:t>
            </a:r>
            <a: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뒤로가기</a:t>
            </a: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버튼을 통해 현재 </a:t>
            </a:r>
            <a: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UI</a:t>
            </a:r>
            <a:r>
              <a:rPr lang="ko-KR" altLang="en-US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에서 나갑니다</a:t>
            </a:r>
            <a:r>
              <a:rPr lang="en-US" altLang="ko-KR" sz="11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  <a:endParaRPr lang="ko-KR" altLang="en-US" sz="11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291B23-D553-BEA7-952A-083CB79E31BE}"/>
              </a:ext>
            </a:extLst>
          </p:cNvPr>
          <p:cNvSpPr txBox="1"/>
          <p:nvPr/>
        </p:nvSpPr>
        <p:spPr>
          <a:xfrm>
            <a:off x="11529982" y="37696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Galmuri11 Regular" panose="020B0503020202000000" pitchFamily="50" charset="-127"/>
                <a:ea typeface="Galmuri11 Regular" panose="020B0503020202000000" pitchFamily="50" charset="-127"/>
              </a:rPr>
              <a:t>X</a:t>
            </a:r>
            <a:endParaRPr lang="ko-KR" altLang="en-US" sz="4000" b="1" dirty="0"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9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1AA84-3BCC-4F93-414E-5CD8B52B7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9CB339-6511-EAE9-EE76-1A4D6FFC2A32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AC5BB46-882D-1EC6-21E3-A5CF1312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82" y="79512"/>
            <a:ext cx="11835237" cy="66989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98D10E0-FE16-3977-9176-A1D35A473AF2}"/>
              </a:ext>
            </a:extLst>
          </p:cNvPr>
          <p:cNvSpPr txBox="1"/>
          <p:nvPr/>
        </p:nvSpPr>
        <p:spPr>
          <a:xfrm>
            <a:off x="3326851" y="6339581"/>
            <a:ext cx="542007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</a:t>
            </a:r>
            <a:r>
              <a:rPr lang="ko-KR" altLang="en-US" dirty="0">
                <a:solidFill>
                  <a:schemeClr val="bg1"/>
                </a:solidFill>
              </a:rPr>
              <a:t>분 늦는다고 했으니 그동안 게임이나 한판 할까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20274F7-F604-318B-B285-A96A5E19EDED}"/>
              </a:ext>
            </a:extLst>
          </p:cNvPr>
          <p:cNvGrpSpPr/>
          <p:nvPr/>
        </p:nvGrpSpPr>
        <p:grpSpPr>
          <a:xfrm>
            <a:off x="4664765" y="812347"/>
            <a:ext cx="2862470" cy="751410"/>
            <a:chOff x="4724399" y="812347"/>
            <a:chExt cx="2862470" cy="75141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9C8F4E0-E2F5-1F91-D279-E340F21BC4ED}"/>
                </a:ext>
              </a:extLst>
            </p:cNvPr>
            <p:cNvSpPr/>
            <p:nvPr/>
          </p:nvSpPr>
          <p:spPr>
            <a:xfrm>
              <a:off x="4724399" y="812348"/>
              <a:ext cx="2862470" cy="75140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B56A22A-E81C-75AF-50BB-38CBBDBE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399" y="812347"/>
              <a:ext cx="531410" cy="53141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D96AE18-D167-BBBB-BF88-4FF43E6B17A3}"/>
                </a:ext>
              </a:extLst>
            </p:cNvPr>
            <p:cNvSpPr/>
            <p:nvPr/>
          </p:nvSpPr>
          <p:spPr>
            <a:xfrm>
              <a:off x="5255809" y="847133"/>
              <a:ext cx="2077801" cy="53141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[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친구이름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] 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나 </a:t>
              </a:r>
              <a:r>
                <a:rPr lang="en-US" altLang="ko-KR" sz="1000" dirty="0">
                  <a:solidFill>
                    <a:schemeClr val="tx1"/>
                  </a:solidFill>
                </a:rPr>
                <a:t>10</a:t>
              </a:r>
              <a:r>
                <a:rPr lang="ko-KR" altLang="en-US" sz="1000" dirty="0">
                  <a:solidFill>
                    <a:schemeClr val="tx1"/>
                  </a:solidFill>
                </a:rPr>
                <a:t>분 정도 늦을 것 같아</a:t>
              </a:r>
            </a:p>
          </p:txBody>
        </p:sp>
      </p:grp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ABFE71BB-EC32-82A3-80E7-7674508864F4}"/>
              </a:ext>
            </a:extLst>
          </p:cNvPr>
          <p:cNvSpPr/>
          <p:nvPr/>
        </p:nvSpPr>
        <p:spPr>
          <a:xfrm>
            <a:off x="1431233" y="847133"/>
            <a:ext cx="2862470" cy="993913"/>
          </a:xfrm>
          <a:prstGeom prst="wedgeRoundRectCallout">
            <a:avLst>
              <a:gd name="adj1" fmla="val 57432"/>
              <a:gd name="adj2" fmla="val -18166"/>
              <a:gd name="adj3" fmla="val 16667"/>
            </a:avLst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게임이 시작하자 마자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진동이 울리며 해당 메시지 등장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클릭 </a:t>
            </a:r>
            <a:r>
              <a:rPr lang="en-US" altLang="ko-KR" sz="1200" dirty="0">
                <a:solidFill>
                  <a:schemeClr val="tx1"/>
                </a:solidFill>
              </a:rPr>
              <a:t>or </a:t>
            </a:r>
            <a:r>
              <a:rPr lang="ko-KR" altLang="en-US" sz="1200" dirty="0">
                <a:solidFill>
                  <a:schemeClr val="tx1"/>
                </a:solidFill>
              </a:rPr>
              <a:t>슬라이드를 </a:t>
            </a:r>
            <a:r>
              <a:rPr lang="ko-KR" altLang="en-US" sz="1200" dirty="0" err="1">
                <a:solidFill>
                  <a:schemeClr val="tx1"/>
                </a:solidFill>
              </a:rPr>
              <a:t>안할</a:t>
            </a:r>
            <a:r>
              <a:rPr lang="ko-KR" altLang="en-US" sz="1200" dirty="0">
                <a:solidFill>
                  <a:schemeClr val="tx1"/>
                </a:solidFill>
              </a:rPr>
              <a:t> 경우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초 뒤에 사라짐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908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FD64AEC-A689-4EFF-F866-5961BB1433BC}"/>
              </a:ext>
            </a:extLst>
          </p:cNvPr>
          <p:cNvSpPr/>
          <p:nvPr/>
        </p:nvSpPr>
        <p:spPr>
          <a:xfrm>
            <a:off x="2743749" y="708991"/>
            <a:ext cx="6466512" cy="5128591"/>
          </a:xfrm>
          <a:prstGeom prst="roundRect">
            <a:avLst>
              <a:gd name="adj" fmla="val 1034"/>
            </a:avLst>
          </a:prstGeom>
          <a:solidFill>
            <a:srgbClr val="0024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pic>
        <p:nvPicPr>
          <p:cNvPr id="11" name="그림 10" descr="스크린샷, 직사각형, 사각형, 프레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4C7B6C2-77D7-0F2F-13D8-68E7C450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905" y="1193005"/>
            <a:ext cx="6152201" cy="322330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7FE3ED2-C0AD-B17F-DE64-054CA1F6F0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782" t="21440" r="63967" b="61163"/>
          <a:stretch/>
        </p:blipFill>
        <p:spPr>
          <a:xfrm>
            <a:off x="6205896" y="1600216"/>
            <a:ext cx="295061" cy="2309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D7E9B8-9CF4-9F68-03A3-3419F4A97F22}"/>
              </a:ext>
            </a:extLst>
          </p:cNvPr>
          <p:cNvSpPr txBox="1"/>
          <p:nvPr/>
        </p:nvSpPr>
        <p:spPr>
          <a:xfrm>
            <a:off x="2924020" y="797706"/>
            <a:ext cx="365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소리 크기 조절</a:t>
            </a:r>
          </a:p>
        </p:txBody>
      </p:sp>
    </p:spTree>
    <p:extLst>
      <p:ext uri="{BB962C8B-B14F-4D97-AF65-F5344CB8AC3E}">
        <p14:creationId xmlns:p14="http://schemas.microsoft.com/office/powerpoint/2010/main" val="3797599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1179DF5-9CFC-239C-3B4E-32DE8AFBA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336153"/>
              </p:ext>
            </p:extLst>
          </p:nvPr>
        </p:nvGraphicFramePr>
        <p:xfrm>
          <a:off x="303694" y="1176435"/>
          <a:ext cx="11584611" cy="1722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5235">
                  <a:extLst>
                    <a:ext uri="{9D8B030D-6E8A-4147-A177-3AD203B41FA5}">
                      <a16:colId xmlns:a16="http://schemas.microsoft.com/office/drawing/2014/main" val="1510179050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587225051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116853519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249162035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917884021"/>
                    </a:ext>
                  </a:extLst>
                </a:gridCol>
              </a:tblGrid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이벤트 타이머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8934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3129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5445"/>
                  </a:ext>
                </a:extLst>
              </a:tr>
            </a:tbl>
          </a:graphicData>
        </a:graphic>
      </p:graphicFrame>
      <p:sp>
        <p:nvSpPr>
          <p:cNvPr id="20" name="왼쪽 대괄호 19">
            <a:extLst>
              <a:ext uri="{FF2B5EF4-FFF2-40B4-BE49-F238E27FC236}">
                <a16:creationId xmlns:a16="http://schemas.microsoft.com/office/drawing/2014/main" id="{4221168A-3104-40A3-B0FD-D12CD5ADB304}"/>
              </a:ext>
            </a:extLst>
          </p:cNvPr>
          <p:cNvSpPr/>
          <p:nvPr/>
        </p:nvSpPr>
        <p:spPr>
          <a:xfrm rot="5400000">
            <a:off x="3060634" y="-196889"/>
            <a:ext cx="294993" cy="245165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8C0073-05A0-05A5-25FF-5F66E2FBA8DE}"/>
              </a:ext>
            </a:extLst>
          </p:cNvPr>
          <p:cNvSpPr txBox="1"/>
          <p:nvPr/>
        </p:nvSpPr>
        <p:spPr>
          <a:xfrm>
            <a:off x="2930233" y="50144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30</a:t>
            </a:r>
            <a:r>
              <a:rPr lang="ko-KR" altLang="en-US" dirty="0"/>
              <a:t>초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E66EBA-5E48-3D6C-ED96-1A7B8E00811A}"/>
              </a:ext>
            </a:extLst>
          </p:cNvPr>
          <p:cNvSpPr/>
          <p:nvPr/>
        </p:nvSpPr>
        <p:spPr>
          <a:xfrm>
            <a:off x="1995555" y="1305510"/>
            <a:ext cx="2451655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9125E-3AC3-0083-6C7A-C02FA4D6A613}"/>
              </a:ext>
            </a:extLst>
          </p:cNvPr>
          <p:cNvSpPr/>
          <p:nvPr/>
        </p:nvSpPr>
        <p:spPr>
          <a:xfrm>
            <a:off x="4473714" y="1892051"/>
            <a:ext cx="4935330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1AED32-68E9-10D8-1852-266ACE948C9C}"/>
              </a:ext>
            </a:extLst>
          </p:cNvPr>
          <p:cNvSpPr/>
          <p:nvPr/>
        </p:nvSpPr>
        <p:spPr>
          <a:xfrm>
            <a:off x="4483649" y="1305510"/>
            <a:ext cx="2451655" cy="29499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8CFA205-2697-0494-DB86-92F9DCD2C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411278"/>
              </p:ext>
            </p:extLst>
          </p:nvPr>
        </p:nvGraphicFramePr>
        <p:xfrm>
          <a:off x="363329" y="3830316"/>
          <a:ext cx="11584611" cy="2296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5235">
                  <a:extLst>
                    <a:ext uri="{9D8B030D-6E8A-4147-A177-3AD203B41FA5}">
                      <a16:colId xmlns:a16="http://schemas.microsoft.com/office/drawing/2014/main" val="1510179050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587225051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116853519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249162035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917884021"/>
                    </a:ext>
                  </a:extLst>
                </a:gridCol>
              </a:tblGrid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이벤트 타이머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8934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3129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5445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5905585"/>
                  </a:ext>
                </a:extLst>
              </a:tr>
            </a:tbl>
          </a:graphicData>
        </a:graphic>
      </p:graphicFrame>
      <p:sp>
        <p:nvSpPr>
          <p:cNvPr id="28" name="왼쪽 대괄호 27">
            <a:extLst>
              <a:ext uri="{FF2B5EF4-FFF2-40B4-BE49-F238E27FC236}">
                <a16:creationId xmlns:a16="http://schemas.microsoft.com/office/drawing/2014/main" id="{1D7E77D9-50DB-2823-49FB-4CFC92EA426D}"/>
              </a:ext>
            </a:extLst>
          </p:cNvPr>
          <p:cNvSpPr/>
          <p:nvPr/>
        </p:nvSpPr>
        <p:spPr>
          <a:xfrm rot="5400000">
            <a:off x="3120269" y="2456992"/>
            <a:ext cx="294993" cy="245165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44D043-F28D-21A4-6220-F438B348DAD1}"/>
              </a:ext>
            </a:extLst>
          </p:cNvPr>
          <p:cNvSpPr txBox="1"/>
          <p:nvPr/>
        </p:nvSpPr>
        <p:spPr>
          <a:xfrm>
            <a:off x="2989868" y="315532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30</a:t>
            </a:r>
            <a:r>
              <a:rPr lang="ko-KR" altLang="en-US" dirty="0"/>
              <a:t>초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2CBA11-3B4D-98DC-2627-E37D5086129C}"/>
              </a:ext>
            </a:extLst>
          </p:cNvPr>
          <p:cNvSpPr/>
          <p:nvPr/>
        </p:nvSpPr>
        <p:spPr>
          <a:xfrm>
            <a:off x="2055190" y="3959391"/>
            <a:ext cx="2451655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2772FE-47A5-AB9D-86DB-492E2D30F91E}"/>
              </a:ext>
            </a:extLst>
          </p:cNvPr>
          <p:cNvSpPr/>
          <p:nvPr/>
        </p:nvSpPr>
        <p:spPr>
          <a:xfrm>
            <a:off x="4533349" y="4545932"/>
            <a:ext cx="2251764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82596C-B912-631B-CAF6-76FB4D81EC90}"/>
              </a:ext>
            </a:extLst>
          </p:cNvPr>
          <p:cNvSpPr/>
          <p:nvPr/>
        </p:nvSpPr>
        <p:spPr>
          <a:xfrm>
            <a:off x="7004874" y="5110001"/>
            <a:ext cx="1145214" cy="294993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4ECBF6A-1452-EA07-4CF2-4B80CC8D4EA4}"/>
              </a:ext>
            </a:extLst>
          </p:cNvPr>
          <p:cNvSpPr/>
          <p:nvPr/>
        </p:nvSpPr>
        <p:spPr>
          <a:xfrm>
            <a:off x="4543284" y="3959391"/>
            <a:ext cx="2451655" cy="29499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7086D7A-7656-B815-5265-331704EE4F08}"/>
              </a:ext>
            </a:extLst>
          </p:cNvPr>
          <p:cNvSpPr/>
          <p:nvPr/>
        </p:nvSpPr>
        <p:spPr>
          <a:xfrm>
            <a:off x="7004873" y="3959391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214D2F-A491-C081-6379-CF0EC2FB03AC}"/>
              </a:ext>
            </a:extLst>
          </p:cNvPr>
          <p:cNvSpPr/>
          <p:nvPr/>
        </p:nvSpPr>
        <p:spPr>
          <a:xfrm>
            <a:off x="9476406" y="5671322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52F954DD-0A1E-134B-C3F3-4899F992EE49}"/>
              </a:ext>
            </a:extLst>
          </p:cNvPr>
          <p:cNvCxnSpPr>
            <a:cxnSpLocks/>
            <a:stCxn id="22" idx="2"/>
            <a:endCxn id="23" idx="1"/>
          </p:cNvCxnSpPr>
          <p:nvPr/>
        </p:nvCxnSpPr>
        <p:spPr>
          <a:xfrm rot="16200000" flipH="1">
            <a:off x="3628026" y="1193859"/>
            <a:ext cx="439045" cy="125233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1034DDF8-56B9-32FF-E5CE-8AF715F54792}"/>
              </a:ext>
            </a:extLst>
          </p:cNvPr>
          <p:cNvCxnSpPr>
            <a:cxnSpLocks/>
            <a:stCxn id="30" idx="2"/>
            <a:endCxn id="31" idx="1"/>
          </p:cNvCxnSpPr>
          <p:nvPr/>
        </p:nvCxnSpPr>
        <p:spPr>
          <a:xfrm rot="16200000" flipH="1">
            <a:off x="3687661" y="3847740"/>
            <a:ext cx="439045" cy="125233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2AA54C92-7CA4-D4C2-99BB-46613BE85D95}"/>
              </a:ext>
            </a:extLst>
          </p:cNvPr>
          <p:cNvCxnSpPr>
            <a:cxnSpLocks/>
            <a:stCxn id="33" idx="2"/>
            <a:endCxn id="32" idx="1"/>
          </p:cNvCxnSpPr>
          <p:nvPr/>
        </p:nvCxnSpPr>
        <p:spPr>
          <a:xfrm rot="16200000" flipH="1">
            <a:off x="5885436" y="4138060"/>
            <a:ext cx="1003114" cy="123576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78EE57B-F7F7-7240-AC4C-2DE407A8CB74}"/>
              </a:ext>
            </a:extLst>
          </p:cNvPr>
          <p:cNvCxnSpPr>
            <a:cxnSpLocks/>
            <a:stCxn id="34" idx="2"/>
            <a:endCxn id="35" idx="1"/>
          </p:cNvCxnSpPr>
          <p:nvPr/>
        </p:nvCxnSpPr>
        <p:spPr>
          <a:xfrm rot="16200000" flipH="1">
            <a:off x="8071336" y="4413748"/>
            <a:ext cx="1564435" cy="1245705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91BEB6D-8281-FBEB-9536-854C657E161E}"/>
              </a:ext>
            </a:extLst>
          </p:cNvPr>
          <p:cNvSpPr/>
          <p:nvPr/>
        </p:nvSpPr>
        <p:spPr>
          <a:xfrm>
            <a:off x="9409043" y="2467324"/>
            <a:ext cx="2479261" cy="294993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C8EBDC1-B265-7D91-0FE8-5780347E5888}"/>
              </a:ext>
            </a:extLst>
          </p:cNvPr>
          <p:cNvSpPr/>
          <p:nvPr/>
        </p:nvSpPr>
        <p:spPr>
          <a:xfrm>
            <a:off x="9422845" y="1316713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A87524FD-4C9B-482E-8AE7-A6C05ED7EECA}"/>
              </a:ext>
            </a:extLst>
          </p:cNvPr>
          <p:cNvCxnSpPr>
            <a:cxnSpLocks/>
            <a:stCxn id="25" idx="2"/>
            <a:endCxn id="54" idx="1"/>
          </p:cNvCxnSpPr>
          <p:nvPr/>
        </p:nvCxnSpPr>
        <p:spPr>
          <a:xfrm rot="16200000" flipH="1">
            <a:off x="7052101" y="257879"/>
            <a:ext cx="1014318" cy="369956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8996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만화 영화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E62BBA7-E416-A50C-AA95-533EF0392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48" y="237199"/>
            <a:ext cx="11181329" cy="6289497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83FBEE7-126C-C920-12AA-3E76C53DE0C9}"/>
              </a:ext>
            </a:extLst>
          </p:cNvPr>
          <p:cNvGrpSpPr/>
          <p:nvPr/>
        </p:nvGrpSpPr>
        <p:grpSpPr>
          <a:xfrm rot="5400000">
            <a:off x="2387377" y="3462741"/>
            <a:ext cx="3560730" cy="248054"/>
            <a:chOff x="1541725" y="1547461"/>
            <a:chExt cx="1635420" cy="248054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367C0B4-C504-32AE-9462-C4C1C802274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73EB01A-FC1A-8A97-CC08-CDF59DBE7BF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194EE82-37F9-3A79-5641-0F869D23AFB4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40CB376-FCC4-AD98-AFA0-4EE6840D06C2}"/>
              </a:ext>
            </a:extLst>
          </p:cNvPr>
          <p:cNvSpPr txBox="1"/>
          <p:nvPr/>
        </p:nvSpPr>
        <p:spPr>
          <a:xfrm>
            <a:off x="4291769" y="340210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450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694588C-2EB7-F101-DAA7-1C6DB958818F}"/>
              </a:ext>
            </a:extLst>
          </p:cNvPr>
          <p:cNvGrpSpPr/>
          <p:nvPr/>
        </p:nvGrpSpPr>
        <p:grpSpPr>
          <a:xfrm rot="10800000">
            <a:off x="868893" y="5358616"/>
            <a:ext cx="3174818" cy="248054"/>
            <a:chOff x="1541725" y="1547461"/>
            <a:chExt cx="1635420" cy="248054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0E6A766-B5A1-FFEB-F5A0-8474C93E1F7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4B9C902-7D7B-6B8A-55A2-8569511A323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E202ADE-E72D-0B78-8052-4E82CCAAF41B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6F6B02D-5DD6-E3EE-8509-9C197DCBE22B}"/>
              </a:ext>
            </a:extLst>
          </p:cNvPr>
          <p:cNvSpPr txBox="1"/>
          <p:nvPr/>
        </p:nvSpPr>
        <p:spPr>
          <a:xfrm>
            <a:off x="2174019" y="559816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76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FF428-9709-1608-9817-EDC1823DF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만화 영화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21EF7D5-A8DA-ED8F-B891-B5602FBC7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48" y="237199"/>
            <a:ext cx="11181329" cy="6289497"/>
          </a:xfrm>
          <a:prstGeom prst="rect">
            <a:avLst/>
          </a:prstGeom>
        </p:spPr>
      </p:pic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4B0E3068-E8E7-7647-E595-10EDD9B93B95}"/>
              </a:ext>
            </a:extLst>
          </p:cNvPr>
          <p:cNvSpPr/>
          <p:nvPr/>
        </p:nvSpPr>
        <p:spPr>
          <a:xfrm>
            <a:off x="3729443" y="1751783"/>
            <a:ext cx="3012417" cy="933032"/>
          </a:xfrm>
          <a:prstGeom prst="wedgeRectCallout">
            <a:avLst>
              <a:gd name="adj1" fmla="val -65614"/>
              <a:gd name="adj2" fmla="val 295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순위에 맞춰서 트로피 컨셉의 디자인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위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황금색 트로피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2</a:t>
            </a:r>
            <a:r>
              <a:rPr lang="ko-KR" altLang="en-US" sz="1200" dirty="0">
                <a:solidFill>
                  <a:schemeClr val="tx1"/>
                </a:solidFill>
              </a:rPr>
              <a:t>위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은색 트로피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AA7D2A-FF6C-5ED6-A8F1-82163A99447A}"/>
              </a:ext>
            </a:extLst>
          </p:cNvPr>
          <p:cNvSpPr/>
          <p:nvPr/>
        </p:nvSpPr>
        <p:spPr>
          <a:xfrm>
            <a:off x="1364974" y="3140765"/>
            <a:ext cx="2140226" cy="4439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B30B65AA-000F-E3AC-404C-3F68342F633A}"/>
              </a:ext>
            </a:extLst>
          </p:cNvPr>
          <p:cNvSpPr/>
          <p:nvPr/>
        </p:nvSpPr>
        <p:spPr>
          <a:xfrm>
            <a:off x="2083904" y="5588381"/>
            <a:ext cx="3012417" cy="585885"/>
          </a:xfrm>
          <a:prstGeom prst="wedgeRectCallout">
            <a:avLst>
              <a:gd name="adj1" fmla="val -21182"/>
              <a:gd name="adj2" fmla="val -7922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칠판을 모티브로 한 컨셉의 </a:t>
            </a:r>
            <a:r>
              <a:rPr lang="en-US" altLang="ko-KR" sz="1200" dirty="0">
                <a:solidFill>
                  <a:schemeClr val="tx1"/>
                </a:solidFill>
              </a:rPr>
              <a:t>UI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하단에 분필 및 분필 지우개 장식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0E588789-5494-0D48-3484-906BD0CF292C}"/>
              </a:ext>
            </a:extLst>
          </p:cNvPr>
          <p:cNvSpPr/>
          <p:nvPr/>
        </p:nvSpPr>
        <p:spPr>
          <a:xfrm>
            <a:off x="4855878" y="4541366"/>
            <a:ext cx="3012417" cy="799260"/>
          </a:xfrm>
          <a:prstGeom prst="wedgeRectCallout">
            <a:avLst>
              <a:gd name="adj1" fmla="val 49645"/>
              <a:gd name="adj2" fmla="val 8634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매칭 시작 글씨 옆에 쓰일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달리기 </a:t>
            </a:r>
            <a:r>
              <a:rPr lang="ko-KR" altLang="en-US" sz="1200" dirty="0" err="1">
                <a:solidFill>
                  <a:schemeClr val="tx1"/>
                </a:solidFill>
              </a:rPr>
              <a:t>시작시</a:t>
            </a:r>
            <a:r>
              <a:rPr lang="ko-KR" altLang="en-US" sz="1200" dirty="0">
                <a:solidFill>
                  <a:schemeClr val="tx1"/>
                </a:solidFill>
              </a:rPr>
              <a:t> 사용되는 총모양의 아이콘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컨셉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8555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, 멀티미디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63A6920-F5F7-2C9B-2ADE-098BAEB2C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" t="6357"/>
          <a:stretch/>
        </p:blipFill>
        <p:spPr>
          <a:xfrm>
            <a:off x="1110532" y="614928"/>
            <a:ext cx="9508944" cy="5295542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2BD3B2C-9277-1690-A2AA-FD0DA2A3D687}"/>
              </a:ext>
            </a:extLst>
          </p:cNvPr>
          <p:cNvSpPr/>
          <p:nvPr/>
        </p:nvSpPr>
        <p:spPr>
          <a:xfrm>
            <a:off x="1523020" y="1037434"/>
            <a:ext cx="8683968" cy="4450531"/>
          </a:xfrm>
          <a:prstGeom prst="roundRect">
            <a:avLst>
              <a:gd name="adj" fmla="val 15448"/>
            </a:avLst>
          </a:prstGeom>
          <a:solidFill>
            <a:schemeClr val="bg2">
              <a:lumMod val="50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27B8463-01EF-4ECE-6292-DFC6930B7291}"/>
              </a:ext>
            </a:extLst>
          </p:cNvPr>
          <p:cNvSpPr/>
          <p:nvPr/>
        </p:nvSpPr>
        <p:spPr>
          <a:xfrm>
            <a:off x="4022336" y="2031088"/>
            <a:ext cx="3685337" cy="19776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8EC588-73F7-39D8-722E-B1D6E82E57FE}"/>
              </a:ext>
            </a:extLst>
          </p:cNvPr>
          <p:cNvSpPr/>
          <p:nvPr/>
        </p:nvSpPr>
        <p:spPr>
          <a:xfrm>
            <a:off x="7865955" y="4596193"/>
            <a:ext cx="1979162" cy="70490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78C06-B3B1-2C89-3CEB-6347126A4B53}"/>
              </a:ext>
            </a:extLst>
          </p:cNvPr>
          <p:cNvSpPr txBox="1"/>
          <p:nvPr/>
        </p:nvSpPr>
        <p:spPr>
          <a:xfrm>
            <a:off x="5057731" y="2108778"/>
            <a:ext cx="161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결과 발표</a:t>
            </a:r>
            <a:r>
              <a:rPr lang="en-US" altLang="ko-KR" sz="2400" b="1" dirty="0">
                <a:solidFill>
                  <a:schemeClr val="bg1"/>
                </a:solidFill>
              </a:rPr>
              <a:t>!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EA03C-D7CE-64E3-EA6B-4DEE782EF1F1}"/>
              </a:ext>
            </a:extLst>
          </p:cNvPr>
          <p:cNvSpPr txBox="1"/>
          <p:nvPr/>
        </p:nvSpPr>
        <p:spPr>
          <a:xfrm>
            <a:off x="4108174" y="2805837"/>
            <a:ext cx="1314784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등 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OOO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등 </a:t>
            </a:r>
            <a:r>
              <a:rPr lang="en-US" altLang="ko-KR" dirty="0">
                <a:solidFill>
                  <a:schemeClr val="bg1"/>
                </a:solidFill>
              </a:rPr>
              <a:t>: XXXX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등 </a:t>
            </a:r>
            <a:r>
              <a:rPr lang="en-US" altLang="ko-KR" dirty="0">
                <a:solidFill>
                  <a:schemeClr val="bg1"/>
                </a:solidFill>
              </a:rPr>
              <a:t>: CCCC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D12409-D6A5-E643-0FD2-CEB8B4B8CA24}"/>
              </a:ext>
            </a:extLst>
          </p:cNvPr>
          <p:cNvSpPr txBox="1"/>
          <p:nvPr/>
        </p:nvSpPr>
        <p:spPr>
          <a:xfrm>
            <a:off x="6862570" y="2805837"/>
            <a:ext cx="845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+20</a:t>
            </a:r>
            <a:r>
              <a:rPr lang="ko-KR" altLang="en-US" dirty="0">
                <a:solidFill>
                  <a:schemeClr val="bg1"/>
                </a:solidFill>
              </a:rPr>
              <a:t>점</a:t>
            </a:r>
            <a:endParaRPr lang="en-US" altLang="ko-KR" dirty="0">
              <a:solidFill>
                <a:schemeClr val="bg1"/>
              </a:solidFill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</a:rPr>
              <a:t>+ 0</a:t>
            </a:r>
            <a:r>
              <a:rPr lang="ko-KR" altLang="en-US" dirty="0">
                <a:solidFill>
                  <a:schemeClr val="bg1"/>
                </a:solidFill>
              </a:rPr>
              <a:t>점</a:t>
            </a:r>
            <a:endParaRPr lang="en-US" altLang="ko-KR" dirty="0">
              <a:solidFill>
                <a:schemeClr val="bg1"/>
              </a:solidFill>
            </a:endParaRPr>
          </a:p>
          <a:p>
            <a:pPr algn="r"/>
            <a:r>
              <a:rPr lang="en-US" altLang="ko-KR" dirty="0">
                <a:solidFill>
                  <a:schemeClr val="bg1"/>
                </a:solidFill>
              </a:rPr>
              <a:t>- 10</a:t>
            </a:r>
            <a:r>
              <a:rPr lang="ko-KR" altLang="en-US" dirty="0">
                <a:solidFill>
                  <a:schemeClr val="bg1"/>
                </a:solidFill>
              </a:rPr>
              <a:t>점</a:t>
            </a: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2FDE8026-638D-B2D8-E58E-479348EB0D7A}"/>
              </a:ext>
            </a:extLst>
          </p:cNvPr>
          <p:cNvSpPr/>
          <p:nvPr/>
        </p:nvSpPr>
        <p:spPr>
          <a:xfrm>
            <a:off x="2819837" y="4482130"/>
            <a:ext cx="3012417" cy="933032"/>
          </a:xfrm>
          <a:prstGeom prst="wedgeRectCallout">
            <a:avLst>
              <a:gd name="adj1" fmla="val 12471"/>
              <a:gd name="adj2" fmla="val -9261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클립보드에 종이를 꽂아 놓은 컨셉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TEXT</a:t>
            </a:r>
            <a:r>
              <a:rPr lang="ko-KR" altLang="en-US" sz="1200" dirty="0">
                <a:solidFill>
                  <a:schemeClr val="tx1"/>
                </a:solidFill>
              </a:rPr>
              <a:t>는 종이에 작성 되어 있음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243FAF9-1B69-0516-7FB5-FBD0B12CD924}"/>
              </a:ext>
            </a:extLst>
          </p:cNvPr>
          <p:cNvGrpSpPr/>
          <p:nvPr/>
        </p:nvGrpSpPr>
        <p:grpSpPr>
          <a:xfrm>
            <a:off x="6005108" y="4076993"/>
            <a:ext cx="1687991" cy="1367522"/>
            <a:chOff x="6077783" y="4518733"/>
            <a:chExt cx="2632180" cy="2132455"/>
          </a:xfrm>
        </p:grpSpPr>
        <p:pic>
          <p:nvPicPr>
            <p:cNvPr id="13" name="그림 12" descr="텍스트, 책, 실내, 사무용품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6EC2FFA-28D9-C2C0-5E32-7FFB58981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89" t="16424" r="5652" b="12175"/>
            <a:stretch/>
          </p:blipFill>
          <p:spPr>
            <a:xfrm>
              <a:off x="6077783" y="4518733"/>
              <a:ext cx="2632180" cy="209384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D68B5E-23C4-FB19-377D-4893CB913055}"/>
                </a:ext>
              </a:extLst>
            </p:cNvPr>
            <p:cNvSpPr txBox="1"/>
            <p:nvPr/>
          </p:nvSpPr>
          <p:spPr>
            <a:xfrm>
              <a:off x="6077783" y="6243245"/>
              <a:ext cx="2202694" cy="407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/>
                <a:t>클립보드 예시 모양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317539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34CC5-076A-D18F-AACE-C01E38A27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E43FCA2-5E4D-DC57-E402-C94A8FCDE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22" y="226051"/>
            <a:ext cx="11121017" cy="6256701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25B2B59-7F73-0085-CF8A-1282A57C9D9B}"/>
              </a:ext>
            </a:extLst>
          </p:cNvPr>
          <p:cNvGrpSpPr/>
          <p:nvPr/>
        </p:nvGrpSpPr>
        <p:grpSpPr>
          <a:xfrm rot="5400000">
            <a:off x="2126571" y="3247825"/>
            <a:ext cx="2996647" cy="248054"/>
            <a:chOff x="1541725" y="1547461"/>
            <a:chExt cx="1635420" cy="248054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B727497-9C8E-4645-D9C1-A26B233D3ED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AB30EC5-AF09-FAC3-B1F7-DE53A73D225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4591E74-F895-8805-6193-319611339D3C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14DD151-C292-CB3F-1AD1-CB4CE85EE299}"/>
              </a:ext>
            </a:extLst>
          </p:cNvPr>
          <p:cNvSpPr txBox="1"/>
          <p:nvPr/>
        </p:nvSpPr>
        <p:spPr>
          <a:xfrm>
            <a:off x="2998303" y="31871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6328086-C23D-1082-7931-47B0858EF92C}"/>
              </a:ext>
            </a:extLst>
          </p:cNvPr>
          <p:cNvGrpSpPr/>
          <p:nvPr/>
        </p:nvGrpSpPr>
        <p:grpSpPr>
          <a:xfrm>
            <a:off x="3682661" y="4882544"/>
            <a:ext cx="4864991" cy="248054"/>
            <a:chOff x="1541725" y="1547461"/>
            <a:chExt cx="1635420" cy="248054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E081186-48CF-88F1-C180-92995080ABE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6C1E28D-6467-2D18-C62D-1D716A1897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3131934-9B53-08D3-B9D2-80A4AF97EF53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50983A9-607A-F915-3C59-6E8FA007DA4B}"/>
              </a:ext>
            </a:extLst>
          </p:cNvPr>
          <p:cNvSpPr txBox="1"/>
          <p:nvPr/>
        </p:nvSpPr>
        <p:spPr>
          <a:xfrm>
            <a:off x="5889634" y="499606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450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599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334F3-D7B5-C16A-8656-09233D80A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표지판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4DA0BDD-9819-ABCA-AAB6-CB0B43CD4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414" y="330591"/>
            <a:ext cx="3809118" cy="6196818"/>
          </a:xfrm>
          <a:prstGeom prst="rect">
            <a:avLst/>
          </a:prstGeom>
        </p:spPr>
      </p:pic>
      <p:pic>
        <p:nvPicPr>
          <p:cNvPr id="11" name="그림 10" descr="텍스트, 스크린샷, 표지판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1E5BC73-BE16-D1FF-859D-618847D93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4" t="10265" r="21018" b="61244"/>
          <a:stretch/>
        </p:blipFill>
        <p:spPr>
          <a:xfrm>
            <a:off x="4942653" y="1557130"/>
            <a:ext cx="2504049" cy="176549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B90BCD-51A9-5841-DBA7-15D6C791A3D7}"/>
              </a:ext>
            </a:extLst>
          </p:cNvPr>
          <p:cNvSpPr/>
          <p:nvPr/>
        </p:nvSpPr>
        <p:spPr>
          <a:xfrm>
            <a:off x="4876595" y="901148"/>
            <a:ext cx="2636163" cy="655982"/>
          </a:xfrm>
          <a:prstGeom prst="rect">
            <a:avLst/>
          </a:prstGeom>
          <a:solidFill>
            <a:srgbClr val="F8F4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9AD5CC-17D3-AA49-CACE-9DDADABD77FF}"/>
              </a:ext>
            </a:extLst>
          </p:cNvPr>
          <p:cNvCxnSpPr>
            <a:cxnSpLocks/>
          </p:cNvCxnSpPr>
          <p:nvPr/>
        </p:nvCxnSpPr>
        <p:spPr>
          <a:xfrm>
            <a:off x="4876595" y="1328531"/>
            <a:ext cx="2636163" cy="0"/>
          </a:xfrm>
          <a:prstGeom prst="line">
            <a:avLst/>
          </a:prstGeom>
          <a:ln>
            <a:solidFill>
              <a:srgbClr val="1959D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그래픽 19" descr="왼쪽 캐럿 단색으로 채워진">
            <a:extLst>
              <a:ext uri="{FF2B5EF4-FFF2-40B4-BE49-F238E27FC236}">
                <a16:creationId xmlns:a16="http://schemas.microsoft.com/office/drawing/2014/main" id="{033446D8-603B-F99C-39F6-698E222BF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05770" y="897834"/>
            <a:ext cx="360000" cy="36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CDA4D62-FEA6-6E5C-FBA8-02CABF49FB8E}"/>
              </a:ext>
            </a:extLst>
          </p:cNvPr>
          <p:cNvSpPr txBox="1"/>
          <p:nvPr/>
        </p:nvSpPr>
        <p:spPr>
          <a:xfrm>
            <a:off x="5040446" y="8878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almuri11 Regular" panose="020B0503020202000000" pitchFamily="50" charset="-127"/>
                <a:ea typeface="Galmuri11 Regular" panose="020B0503020202000000" pitchFamily="50" charset="-127"/>
              </a:rPr>
              <a:t>설정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83F798E-A1CE-B26C-5FF9-6249FCB9BBE3}"/>
              </a:ext>
            </a:extLst>
          </p:cNvPr>
          <p:cNvSpPr/>
          <p:nvPr/>
        </p:nvSpPr>
        <p:spPr>
          <a:xfrm>
            <a:off x="5982641" y="1707946"/>
            <a:ext cx="198783" cy="1987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3A52172-357A-D7E6-9E0C-DD9FD223EF7F}"/>
              </a:ext>
            </a:extLst>
          </p:cNvPr>
          <p:cNvSpPr/>
          <p:nvPr/>
        </p:nvSpPr>
        <p:spPr>
          <a:xfrm>
            <a:off x="7042815" y="2294103"/>
            <a:ext cx="198783" cy="1987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42D3BD4-D5DA-CE50-ACD9-2056F227648A}"/>
              </a:ext>
            </a:extLst>
          </p:cNvPr>
          <p:cNvSpPr/>
          <p:nvPr/>
        </p:nvSpPr>
        <p:spPr>
          <a:xfrm>
            <a:off x="7042815" y="2874600"/>
            <a:ext cx="198783" cy="1987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09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D97FF-BA65-4D3F-E9A0-A8FB05C60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AF377F-9E14-170E-6EDF-2466829FC71E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8306505-7CAB-4B75-824C-6EED39E39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82" y="79512"/>
            <a:ext cx="11835237" cy="6698975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9D499B8-6ED1-43EF-2842-BFEDC4D9A2A7}"/>
              </a:ext>
            </a:extLst>
          </p:cNvPr>
          <p:cNvSpPr/>
          <p:nvPr/>
        </p:nvSpPr>
        <p:spPr>
          <a:xfrm>
            <a:off x="6036888" y="742122"/>
            <a:ext cx="609077" cy="7632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E00B69-78FC-49D2-25AD-266BFED9F7B0}"/>
              </a:ext>
            </a:extLst>
          </p:cNvPr>
          <p:cNvSpPr txBox="1"/>
          <p:nvPr/>
        </p:nvSpPr>
        <p:spPr>
          <a:xfrm>
            <a:off x="3326851" y="6339581"/>
            <a:ext cx="542007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</a:t>
            </a:r>
            <a:r>
              <a:rPr lang="ko-KR" altLang="en-US" dirty="0">
                <a:solidFill>
                  <a:schemeClr val="bg1"/>
                </a:solidFill>
              </a:rPr>
              <a:t>분 늦는다고 했으니 그동안 게임이나 한판 할까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말풍선: 모서리가 둥근 사각형 34">
            <a:extLst>
              <a:ext uri="{FF2B5EF4-FFF2-40B4-BE49-F238E27FC236}">
                <a16:creationId xmlns:a16="http://schemas.microsoft.com/office/drawing/2014/main" id="{B1739A8C-7182-A0F2-2827-5B2E11C0123F}"/>
              </a:ext>
            </a:extLst>
          </p:cNvPr>
          <p:cNvSpPr/>
          <p:nvPr/>
        </p:nvSpPr>
        <p:spPr>
          <a:xfrm>
            <a:off x="4870173" y="2055361"/>
            <a:ext cx="2451653" cy="993913"/>
          </a:xfrm>
          <a:prstGeom prst="wedgeRoundRectCallout">
            <a:avLst>
              <a:gd name="adj1" fmla="val 11599"/>
              <a:gd name="adj2" fmla="val -94166"/>
              <a:gd name="adj3" fmla="val 16667"/>
            </a:avLst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어플 아이콘 테두리가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빨간색 선으로 강조되면서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0.1</a:t>
            </a:r>
            <a:r>
              <a:rPr lang="ko-KR" altLang="en-US" sz="1200" dirty="0">
                <a:solidFill>
                  <a:schemeClr val="tx1"/>
                </a:solidFill>
              </a:rPr>
              <a:t>초간격으로 점멸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DD90FEA8-1891-4555-E73B-669CCDE85FF1}"/>
              </a:ext>
            </a:extLst>
          </p:cNvPr>
          <p:cNvSpPr/>
          <p:nvPr/>
        </p:nvSpPr>
        <p:spPr>
          <a:xfrm>
            <a:off x="1345095" y="1783691"/>
            <a:ext cx="2451653" cy="993913"/>
          </a:xfrm>
          <a:prstGeom prst="wedgeRoundRectCallout">
            <a:avLst>
              <a:gd name="adj1" fmla="val 68896"/>
              <a:gd name="adj2" fmla="val 29167"/>
              <a:gd name="adj3" fmla="val 16667"/>
            </a:avLst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어플 아이콘 테두리가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빨간색 선으로 강조되면서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0.1</a:t>
            </a:r>
            <a:r>
              <a:rPr lang="ko-KR" altLang="en-US" sz="1200" dirty="0">
                <a:solidFill>
                  <a:schemeClr val="tx1"/>
                </a:solidFill>
              </a:rPr>
              <a:t>초간격으로 점멸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04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C6CFD-D577-8463-B21A-9BD66BA21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8F8A13-334B-6E02-B8BF-7BE9B9CA8B53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ADCCD7-A6A0-CE0A-9A4A-F701E0259450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2703B5-E4D7-50C9-79E8-A5F57DC9C145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50D82D0-4471-E973-C451-9363D90E0069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FA0CEB-C322-D9DE-A987-6CB1281153D0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A48F92-300C-8123-A109-C85CA61C2465}"/>
              </a:ext>
            </a:extLst>
          </p:cNvPr>
          <p:cNvSpPr/>
          <p:nvPr/>
        </p:nvSpPr>
        <p:spPr>
          <a:xfrm>
            <a:off x="4368194" y="439684"/>
            <a:ext cx="3442360" cy="229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9031A2-43D7-FCA0-49BF-2D90FB4B7722}"/>
              </a:ext>
            </a:extLst>
          </p:cNvPr>
          <p:cNvSpPr/>
          <p:nvPr/>
        </p:nvSpPr>
        <p:spPr>
          <a:xfrm>
            <a:off x="7361583" y="452936"/>
            <a:ext cx="435719" cy="1831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7F3B25-6089-F687-9B05-B28F98AA12AC}"/>
              </a:ext>
            </a:extLst>
          </p:cNvPr>
          <p:cNvSpPr/>
          <p:nvPr/>
        </p:nvSpPr>
        <p:spPr>
          <a:xfrm>
            <a:off x="4386470" y="452936"/>
            <a:ext cx="748748" cy="18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11 : 50</a:t>
            </a:r>
            <a:endParaRPr lang="ko-KR" altLang="en-US" sz="1050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9419B4E-E980-447B-C017-97ED7B08EBED}"/>
              </a:ext>
            </a:extLst>
          </p:cNvPr>
          <p:cNvGrpSpPr/>
          <p:nvPr/>
        </p:nvGrpSpPr>
        <p:grpSpPr>
          <a:xfrm>
            <a:off x="4682338" y="3847929"/>
            <a:ext cx="2814073" cy="806897"/>
            <a:chOff x="4760844" y="3847929"/>
            <a:chExt cx="2814073" cy="8068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481A2C0-4C4A-26A6-EDA8-7524AB46148C}"/>
                </a:ext>
              </a:extLst>
            </p:cNvPr>
            <p:cNvGrpSpPr/>
            <p:nvPr/>
          </p:nvGrpSpPr>
          <p:grpSpPr>
            <a:xfrm>
              <a:off x="4760844" y="3847929"/>
              <a:ext cx="631904" cy="806897"/>
              <a:chOff x="4716924" y="2191407"/>
              <a:chExt cx="631904" cy="80689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0E52A70-1E37-20F1-CD5A-30A5A6A9CA41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설정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D36EAC-38AB-7C48-016B-CC58F1B18E13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설정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BFFC81B-5113-D6C4-8213-AE15184CA55E}"/>
                </a:ext>
              </a:extLst>
            </p:cNvPr>
            <p:cNvGrpSpPr/>
            <p:nvPr/>
          </p:nvGrpSpPr>
          <p:grpSpPr>
            <a:xfrm>
              <a:off x="6943013" y="3847929"/>
              <a:ext cx="631904" cy="806897"/>
              <a:chOff x="4716924" y="2191407"/>
              <a:chExt cx="631904" cy="806897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D1E5C57A-BECC-382F-6BAE-ADC123280A98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종료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F53522-D624-0025-171C-A8689675F8B8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종료</a:t>
                </a: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8ABABE7-4173-CE77-10DF-AAECF55FFC42}"/>
              </a:ext>
            </a:extLst>
          </p:cNvPr>
          <p:cNvGrpSpPr/>
          <p:nvPr/>
        </p:nvGrpSpPr>
        <p:grpSpPr>
          <a:xfrm>
            <a:off x="4728795" y="1668884"/>
            <a:ext cx="2721159" cy="806897"/>
            <a:chOff x="4743895" y="1668884"/>
            <a:chExt cx="2721159" cy="80689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D47AFDD-BBEC-0E6C-1A0F-2B0605AD5EA4}"/>
                </a:ext>
              </a:extLst>
            </p:cNvPr>
            <p:cNvGrpSpPr/>
            <p:nvPr/>
          </p:nvGrpSpPr>
          <p:grpSpPr>
            <a:xfrm>
              <a:off x="5780048" y="1668884"/>
              <a:ext cx="631903" cy="806897"/>
              <a:chOff x="4699975" y="1210918"/>
              <a:chExt cx="631903" cy="806897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9E01A7BC-F6DD-0782-8C98-18F299FA966E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4F94F8-8A47-820D-1F69-AF77FA642CF8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A83402F-6E71-0706-DFCB-8BFC60F1E5CC}"/>
                </a:ext>
              </a:extLst>
            </p:cNvPr>
            <p:cNvGrpSpPr/>
            <p:nvPr/>
          </p:nvGrpSpPr>
          <p:grpSpPr>
            <a:xfrm>
              <a:off x="4743895" y="1668884"/>
              <a:ext cx="631903" cy="806897"/>
              <a:chOff x="4699975" y="1210918"/>
              <a:chExt cx="631903" cy="806897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2F4B7A26-A426-F9C1-5D3A-737483CAB3A2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59FF52-B77A-2B0B-48B5-9EE03802FA24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A64D6B2-E61F-C215-C49D-0B5DC448D6C8}"/>
                </a:ext>
              </a:extLst>
            </p:cNvPr>
            <p:cNvGrpSpPr/>
            <p:nvPr/>
          </p:nvGrpSpPr>
          <p:grpSpPr>
            <a:xfrm>
              <a:off x="6833151" y="1668884"/>
              <a:ext cx="631903" cy="806897"/>
              <a:chOff x="4699975" y="1210918"/>
              <a:chExt cx="631903" cy="806897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DF9EF591-33C9-F072-1BB7-AC8A120D5E6C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C2133-0CF7-A865-7309-DB07D41B402A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36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F7E47-2A17-D153-E5D6-715E5CA20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CE0BC6-E7F5-B948-CE15-7F0E555FFC06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93A937-D29E-1FFF-0EE9-CED9676D3811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175C3BC-C8A7-C437-3723-1309C5E11AFB}"/>
              </a:ext>
            </a:extLst>
          </p:cNvPr>
          <p:cNvSpPr/>
          <p:nvPr/>
        </p:nvSpPr>
        <p:spPr>
          <a:xfrm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9B2E10-F308-BC8D-687C-09E7E8E0CBCE}"/>
              </a:ext>
            </a:extLst>
          </p:cNvPr>
          <p:cNvGrpSpPr/>
          <p:nvPr/>
        </p:nvGrpSpPr>
        <p:grpSpPr>
          <a:xfrm>
            <a:off x="3041374" y="1692965"/>
            <a:ext cx="6149008" cy="3458817"/>
            <a:chOff x="371062" y="208722"/>
            <a:chExt cx="11449877" cy="64405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2FE9ECD-086D-3E32-CE17-92E75E1AA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BAA191-4A23-8E4B-E6CC-F5322382CD71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A5C337E-7F65-F62E-A798-B230FF2C9968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01F6FD4-E1E3-6322-A094-2CBE017ECF07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7E96D4-1C0A-3B5F-734E-475DB5125FF0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93D9F4-C723-FD25-ABB7-C0D53ED49801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21A62A8-BFD0-052B-F96F-BD00E4A578CC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E7E67E1-B33A-3FB1-6191-FE003A11A0A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E70A7EE-D9F3-290F-CA30-7258C0F8CFB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30F184E-3FD0-81E5-D0D9-944FE77E567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1506E47-9DA9-7B58-5A48-DD96B01424E8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2780A0B-EF35-0315-774C-78F8E846880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87BAE86-2634-73DC-4BB6-42FF5B8ED6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74E9DEF-21B0-7453-EE93-4B8F914A0C1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D12A8EF-949F-93CE-C83B-6A2369854E4B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A95284B-D34C-D3E7-C8D5-50C21EF22CB8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5C330F3-743B-5382-FD39-F4BDF2CD726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6327CA4-8AD9-C7C2-FFCC-C881484B9A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51685F4-E03A-53CF-FA0C-B7936D815F25}"/>
              </a:ext>
            </a:extLst>
          </p:cNvPr>
          <p:cNvSpPr/>
          <p:nvPr/>
        </p:nvSpPr>
        <p:spPr>
          <a:xfrm>
            <a:off x="2859686" y="3366792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E89496-BCCC-9A34-9BD6-B0797882DB29}"/>
              </a:ext>
            </a:extLst>
          </p:cNvPr>
          <p:cNvSpPr/>
          <p:nvPr/>
        </p:nvSpPr>
        <p:spPr>
          <a:xfrm>
            <a:off x="5334000" y="1759879"/>
            <a:ext cx="1524000" cy="280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57DE5F2-0EA9-32AD-A0DB-3977D7FF1440}"/>
              </a:ext>
            </a:extLst>
          </p:cNvPr>
          <p:cNvSpPr/>
          <p:nvPr/>
        </p:nvSpPr>
        <p:spPr>
          <a:xfrm>
            <a:off x="3041374" y="1687997"/>
            <a:ext cx="6149007" cy="345881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E49F18D-3B71-F80F-EC01-DC29D227ECE2}"/>
              </a:ext>
            </a:extLst>
          </p:cNvPr>
          <p:cNvSpPr/>
          <p:nvPr/>
        </p:nvSpPr>
        <p:spPr>
          <a:xfrm>
            <a:off x="5214730" y="2941982"/>
            <a:ext cx="1765438" cy="1002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90F5490-72E7-DD4B-4D27-7CCA4BAD9F59}"/>
              </a:ext>
            </a:extLst>
          </p:cNvPr>
          <p:cNvGrpSpPr/>
          <p:nvPr/>
        </p:nvGrpSpPr>
        <p:grpSpPr>
          <a:xfrm>
            <a:off x="3299791" y="1759879"/>
            <a:ext cx="5632174" cy="1182103"/>
            <a:chOff x="3299791" y="1759879"/>
            <a:chExt cx="5632174" cy="1182103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75E91E2-D9A4-613E-A6BD-2C3C12891938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2A8430A-9409-8077-7E30-75DD0707324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64E265C-C2B4-139B-34EB-B610EC20761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Main Text 1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FB5D2215-1F25-86CD-5790-8475E2453D76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5A53E350-60C3-71CE-2F9A-001F5BC5EE5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1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11D655BE-A4B0-D8FB-3725-F0F9533E17C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2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CA37981-C490-A9A4-58A5-9089F0DBED0C}"/>
                </a:ext>
              </a:extLst>
            </p:cNvPr>
            <p:cNvSpPr/>
            <p:nvPr/>
          </p:nvSpPr>
          <p:spPr>
            <a:xfrm>
              <a:off x="3398625" y="1833589"/>
              <a:ext cx="414013" cy="41401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272F4857-D94F-DCD3-48BA-F99DC8B6EA99}"/>
              </a:ext>
            </a:extLst>
          </p:cNvPr>
          <p:cNvSpPr/>
          <p:nvPr/>
        </p:nvSpPr>
        <p:spPr>
          <a:xfrm>
            <a:off x="2977107" y="1108298"/>
            <a:ext cx="1930830" cy="612648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8FFD47E5-2D05-9EEA-4A03-ADF6A695761F}"/>
              </a:ext>
            </a:extLst>
          </p:cNvPr>
          <p:cNvSpPr/>
          <p:nvPr/>
        </p:nvSpPr>
        <p:spPr>
          <a:xfrm>
            <a:off x="3648900" y="3539525"/>
            <a:ext cx="3417404" cy="1231258"/>
          </a:xfrm>
          <a:prstGeom prst="wedgeRectCallout">
            <a:avLst>
              <a:gd name="adj1" fmla="val -20244"/>
              <a:gd name="adj2" fmla="val -998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MessageUI</a:t>
            </a:r>
            <a:endParaRPr lang="en-US" altLang="ko-KR" dirty="0"/>
          </a:p>
          <a:p>
            <a:pPr algn="ctr"/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</a:p>
          <a:p>
            <a:pPr algn="ctr"/>
            <a:r>
              <a:rPr lang="en-US" altLang="ko-KR" dirty="0"/>
              <a:t>Button1text</a:t>
            </a:r>
          </a:p>
          <a:p>
            <a:pPr algn="ctr"/>
            <a:r>
              <a:rPr lang="en-US" altLang="ko-KR" dirty="0"/>
              <a:t>Button1feature – </a:t>
            </a:r>
            <a:r>
              <a:rPr lang="ko-KR" altLang="en-US" dirty="0"/>
              <a:t>다음 </a:t>
            </a:r>
            <a:r>
              <a:rPr lang="en-US" altLang="ko-KR" dirty="0"/>
              <a:t>UI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359094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49656-3D54-0BC1-0DD3-CEDA7A8B6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756EE3-5291-3BD5-9A20-7EC88247BBCC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9B4C6A-DC81-5FDC-89EB-10FFD4E4C0B0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9FC0393-C28F-6335-BA10-2CDDF725FEB1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2601DB66-B6BD-6F59-E7FC-904A1A4EFAA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0D32FE1-12A2-FA36-3F6B-F93950F95AA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F703094-FB0C-E465-B08D-268512F593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5F148C6-C684-F72E-4797-D366384642F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B4CA5E-A61A-CEBF-CD16-E1D23490AE87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8E531DB-92CC-2670-6961-50319832443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3DF747E-9D77-6C47-1CC5-74DDB3F63144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AED0B3-B0CC-BB74-7098-97BE49382CC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75D89FF1-E700-F497-B333-AABDD5078C4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413F7EB1-9F74-191C-20D5-82C636A5F24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2A63283E-A480-7A2C-766B-FCA2D4E6428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9DD1C029-79A4-EB13-FF37-47A15B72C518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6F5CC2B9-B349-CB2C-E14F-546ED048A76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D2E13C79-A332-D578-3B09-8C13CC304A5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C81A8474-CBCB-6385-D783-A325DD96E34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86AEB0D8-0E35-FA19-AF85-92DDCAD00BD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C857CA9A-9221-E0EE-F17B-785072531B9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8C336EE1-9801-BD28-D9EE-A09DC44FC95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1793B380-38B4-B425-5DCC-CAB816EC194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BA4FF3-7802-B483-FD66-80380FA5316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95A9D6C-B2CB-B02A-33ED-2A03FD2630B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D112DE5-8EDD-6C28-9694-92AE6F65BF4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E62452B-8D56-A92D-475F-11858047D22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B93859C-50B3-8B85-5D73-21BB3AF7B9FF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50780F0-8C93-F40C-5B26-3A9FF714ED70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8ED75198-566A-29D9-FA50-FEA232895E60}"/>
                  </a:ext>
                </a:extLst>
              </p:cNvPr>
              <p:cNvGrpSpPr/>
              <p:nvPr/>
            </p:nvGrpSpPr>
            <p:grpSpPr>
              <a:xfrm>
                <a:off x="3299791" y="1759879"/>
                <a:ext cx="5632174" cy="1182103"/>
                <a:chOff x="3299791" y="1759879"/>
                <a:chExt cx="5632174" cy="1182103"/>
              </a:xfrm>
            </p:grpSpPr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16AAE43D-C41C-2F00-102B-D8AE77A63039}"/>
                    </a:ext>
                  </a:extLst>
                </p:cNvPr>
                <p:cNvSpPr/>
                <p:nvPr/>
              </p:nvSpPr>
              <p:spPr>
                <a:xfrm>
                  <a:off x="3299791" y="1759879"/>
                  <a:ext cx="5632174" cy="118210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7A08756D-EF7F-926F-28D6-05B9B29347DE}"/>
                    </a:ext>
                  </a:extLst>
                </p:cNvPr>
                <p:cNvSpPr/>
                <p:nvPr/>
              </p:nvSpPr>
              <p:spPr>
                <a:xfrm>
                  <a:off x="3942522" y="1848148"/>
                  <a:ext cx="4750904" cy="981191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1500" dirty="0">
                      <a:solidFill>
                        <a:schemeClr val="tx1"/>
                      </a:solidFill>
                    </a:rPr>
                    <a:t>OO</a:t>
                  </a:r>
                  <a:r>
                    <a:rPr lang="ko-KR" altLang="en-US" sz="1500" dirty="0">
                      <a:solidFill>
                        <a:schemeClr val="tx1"/>
                      </a:solidFill>
                    </a:rPr>
                    <a:t>아 우리 몇 시에 만나기로 했지</a:t>
                  </a:r>
                  <a:r>
                    <a:rPr lang="en-US" altLang="ko-KR" sz="1500" dirty="0">
                      <a:solidFill>
                        <a:schemeClr val="tx1"/>
                      </a:solidFill>
                    </a:rPr>
                    <a:t>?</a:t>
                  </a:r>
                  <a:endParaRPr lang="ko-KR" altLang="en-US" sz="15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E4231709-D5DA-70B4-F1CF-7974C0D57749}"/>
                    </a:ext>
                  </a:extLst>
                </p:cNvPr>
                <p:cNvGrpSpPr/>
                <p:nvPr/>
              </p:nvGrpSpPr>
              <p:grpSpPr>
                <a:xfrm>
                  <a:off x="4094364" y="2631887"/>
                  <a:ext cx="4447221" cy="259070"/>
                  <a:chOff x="4055165" y="2631887"/>
                  <a:chExt cx="4447221" cy="259070"/>
                </a:xfrm>
              </p:grpSpPr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180C3E7E-3B4C-7D66-E0FA-11BDFE3E80BC}"/>
                      </a:ext>
                    </a:extLst>
                  </p:cNvPr>
                  <p:cNvSpPr/>
                  <p:nvPr/>
                </p:nvSpPr>
                <p:spPr>
                  <a:xfrm>
                    <a:off x="4055165" y="2631887"/>
                    <a:ext cx="1524000" cy="25907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읽음으로 처리</a:t>
                    </a: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5A3E30FA-EE51-F696-49C8-9888B6C51567}"/>
                      </a:ext>
                    </a:extLst>
                  </p:cNvPr>
                  <p:cNvSpPr/>
                  <p:nvPr/>
                </p:nvSpPr>
                <p:spPr>
                  <a:xfrm>
                    <a:off x="6978386" y="2631887"/>
                    <a:ext cx="1524000" cy="25907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답장</a:t>
                    </a:r>
                  </a:p>
                </p:txBody>
              </p:sp>
            </p:grp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37E7BD2-AB5E-456F-B9FF-9A5616A9E33B}"/>
                  </a:ext>
                </a:extLst>
              </p:cNvPr>
              <p:cNvSpPr/>
              <p:nvPr/>
            </p:nvSpPr>
            <p:spPr>
              <a:xfrm>
                <a:off x="3398625" y="1833589"/>
                <a:ext cx="414013" cy="41401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B2A590E-981A-2F8E-8872-1D0926188035}"/>
                </a:ext>
              </a:extLst>
            </p:cNvPr>
            <p:cNvSpPr/>
            <p:nvPr/>
          </p:nvSpPr>
          <p:spPr>
            <a:xfrm>
              <a:off x="3213652" y="1748121"/>
              <a:ext cx="5802366" cy="1198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8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0B500-6CFA-A743-DF2B-71B0E1B19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61F124-4EB6-2C72-78CD-C18EDF114F9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0AB242-408E-4F41-7EE0-3CB226AD6A8A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FBBCF8C-3C06-2EED-0348-C261AB625800}"/>
              </a:ext>
            </a:extLst>
          </p:cNvPr>
          <p:cNvGrpSpPr/>
          <p:nvPr/>
        </p:nvGrpSpPr>
        <p:grpSpPr>
          <a:xfrm>
            <a:off x="4350319" y="516834"/>
            <a:ext cx="3256428" cy="5664350"/>
            <a:chOff x="4350319" y="516834"/>
            <a:chExt cx="3256428" cy="56643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8F17E12-C386-6653-5ADA-219E04511290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DF041FEB-70B1-841E-9E81-806FA0FFDBC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3FE1CD59-02E3-019A-5908-23CB0E268FDA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CCCEB56A-D3FF-E115-066B-3F6923C097C7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6A62C24-EE28-C3FA-F803-4FC9ACC92A9D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37C286-1CC4-7EF8-EE0B-638C67A0EA3F}"/>
                </a:ext>
              </a:extLst>
            </p:cNvPr>
            <p:cNvSpPr txBox="1"/>
            <p:nvPr/>
          </p:nvSpPr>
          <p:spPr>
            <a:xfrm>
              <a:off x="4747428" y="775812"/>
              <a:ext cx="1693579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NPC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F985219A-FB45-DC9F-D30A-4C7996DBF2A1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0F578B6-760C-4930-5FFD-9EB87462F5F0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FC73385-3943-F794-E6CB-BB0E72F88AFA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23C058F-7D9A-813C-424A-99E4FBBA90F9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래픽 48" descr="왼쪽 캐럿 단색으로 채워진">
              <a:extLst>
                <a:ext uri="{FF2B5EF4-FFF2-40B4-BE49-F238E27FC236}">
                  <a16:creationId xmlns:a16="http://schemas.microsoft.com/office/drawing/2014/main" id="{5B5202DC-0907-AA8F-1FE4-3EAB773E1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479D8F-93CB-498B-7432-8DDA799C8EE6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그래픽 52" descr="오른쪽 캐럿 단색으로 채워진">
              <a:extLst>
                <a:ext uri="{FF2B5EF4-FFF2-40B4-BE49-F238E27FC236}">
                  <a16:creationId xmlns:a16="http://schemas.microsoft.com/office/drawing/2014/main" id="{0F9B98F9-93DB-D76E-DF5F-A12FED131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5881EAB3-B7CE-31EA-9A25-F47E1D2E81D2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말풍선: 사각형 54">
              <a:extLst>
                <a:ext uri="{FF2B5EF4-FFF2-40B4-BE49-F238E27FC236}">
                  <a16:creationId xmlns:a16="http://schemas.microsoft.com/office/drawing/2014/main" id="{F5BAE2E2-37C3-129B-9D6C-CFB31E6CE949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80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1266</Words>
  <Application>Microsoft Office PowerPoint</Application>
  <PresentationFormat>와이드스크린</PresentationFormat>
  <Paragraphs>554</Paragraphs>
  <Slides>46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0" baseType="lpstr">
      <vt:lpstr>Galmuri11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54</cp:revision>
  <dcterms:created xsi:type="dcterms:W3CDTF">2025-02-01T06:36:31Z</dcterms:created>
  <dcterms:modified xsi:type="dcterms:W3CDTF">2025-02-27T15:44:25Z</dcterms:modified>
</cp:coreProperties>
</file>