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76" r:id="rId29"/>
    <p:sldId id="295" r:id="rId30"/>
    <p:sldId id="275" r:id="rId31"/>
    <p:sldId id="287" r:id="rId32"/>
    <p:sldId id="288" r:id="rId33"/>
    <p:sldId id="284" r:id="rId34"/>
    <p:sldId id="294" r:id="rId35"/>
    <p:sldId id="29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28.xml"/><Relationship Id="rId3" Type="http://schemas.openxmlformats.org/officeDocument/2006/relationships/slide" Target="slide7.xml"/><Relationship Id="rId7" Type="http://schemas.openxmlformats.org/officeDocument/2006/relationships/slide" Target="slide6.xml"/><Relationship Id="rId12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11" Type="http://schemas.openxmlformats.org/officeDocument/2006/relationships/slide" Target="slide15.xml"/><Relationship Id="rId5" Type="http://schemas.openxmlformats.org/officeDocument/2006/relationships/slide" Target="slide4.xml"/><Relationship Id="rId10" Type="http://schemas.openxmlformats.org/officeDocument/2006/relationships/slide" Target="slide11.xml"/><Relationship Id="rId4" Type="http://schemas.openxmlformats.org/officeDocument/2006/relationships/slide" Target="slide17.xml"/><Relationship Id="rId9" Type="http://schemas.openxmlformats.org/officeDocument/2006/relationships/slide" Target="slide9.xml"/><Relationship Id="rId14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0E4BC8-ED68-437A-1FF7-DF26806205C1}"/>
              </a:ext>
            </a:extLst>
          </p:cNvPr>
          <p:cNvSpPr/>
          <p:nvPr/>
        </p:nvSpPr>
        <p:spPr>
          <a:xfrm>
            <a:off x="1514551" y="3296556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hlinkClick r:id="rId2" action="ppaction://hlinksldjump"/>
            <a:extLst>
              <a:ext uri="{FF2B5EF4-FFF2-40B4-BE49-F238E27FC236}">
                <a16:creationId xmlns:a16="http://schemas.microsoft.com/office/drawing/2014/main" id="{8730E8F7-C5C8-69C7-EDCF-1CC519AD7B04}"/>
              </a:ext>
            </a:extLst>
          </p:cNvPr>
          <p:cNvSpPr txBox="1"/>
          <p:nvPr/>
        </p:nvSpPr>
        <p:spPr>
          <a:xfrm>
            <a:off x="1514552" y="2755299"/>
            <a:ext cx="2283925" cy="541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1.</a:t>
            </a:r>
            <a:r>
              <a:rPr lang="ko-KR" altLang="en-US" sz="2800" b="1" dirty="0"/>
              <a:t>게임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B960660-C2E4-1114-17F2-77D65283045E}"/>
              </a:ext>
            </a:extLst>
          </p:cNvPr>
          <p:cNvSpPr/>
          <p:nvPr/>
        </p:nvSpPr>
        <p:spPr>
          <a:xfrm>
            <a:off x="4915418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hlinkClick r:id="rId3" action="ppaction://hlinksldjump"/>
            <a:extLst>
              <a:ext uri="{FF2B5EF4-FFF2-40B4-BE49-F238E27FC236}">
                <a16:creationId xmlns:a16="http://schemas.microsoft.com/office/drawing/2014/main" id="{34255465-7673-A89E-1D29-BD13BC2E1E60}"/>
              </a:ext>
            </a:extLst>
          </p:cNvPr>
          <p:cNvSpPr txBox="1"/>
          <p:nvPr/>
        </p:nvSpPr>
        <p:spPr>
          <a:xfrm>
            <a:off x="4954038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2.</a:t>
            </a:r>
            <a:r>
              <a:rPr lang="ko-KR" altLang="en-US" sz="2600" b="1" dirty="0"/>
              <a:t>플레이 방식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5864730-D434-D390-21A1-41D4919651F8}"/>
              </a:ext>
            </a:extLst>
          </p:cNvPr>
          <p:cNvSpPr/>
          <p:nvPr/>
        </p:nvSpPr>
        <p:spPr>
          <a:xfrm>
            <a:off x="8393523" y="3296557"/>
            <a:ext cx="2283926" cy="2110330"/>
          </a:xfrm>
          <a:prstGeom prst="roundRect">
            <a:avLst>
              <a:gd name="adj" fmla="val 8164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2CB4799A-65D4-BF10-C68E-23C8B8070014}"/>
              </a:ext>
            </a:extLst>
          </p:cNvPr>
          <p:cNvSpPr txBox="1"/>
          <p:nvPr/>
        </p:nvSpPr>
        <p:spPr>
          <a:xfrm>
            <a:off x="8393524" y="2755299"/>
            <a:ext cx="22839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 dirty="0"/>
              <a:t>3.</a:t>
            </a:r>
            <a:r>
              <a:rPr lang="ko-KR" altLang="en-US" sz="2600" b="1" dirty="0"/>
              <a:t>게임 컨텐츠</a:t>
            </a:r>
          </a:p>
        </p:txBody>
      </p: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사각형: 둥근 모서리 2">
            <a:hlinkClick r:id="rId5" action="ppaction://hlinksldjump"/>
            <a:extLst>
              <a:ext uri="{FF2B5EF4-FFF2-40B4-BE49-F238E27FC236}">
                <a16:creationId xmlns:a16="http://schemas.microsoft.com/office/drawing/2014/main" id="{666FF188-9AD3-E7C8-8F9A-A792A0C0EF71}"/>
              </a:ext>
            </a:extLst>
          </p:cNvPr>
          <p:cNvSpPr/>
          <p:nvPr/>
        </p:nvSpPr>
        <p:spPr>
          <a:xfrm>
            <a:off x="1659288" y="3523336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소개</a:t>
            </a:r>
          </a:p>
        </p:txBody>
      </p:sp>
      <p:sp>
        <p:nvSpPr>
          <p:cNvPr id="4" name="사각형: 둥근 모서리 3">
            <a:hlinkClick r:id="rId6" action="ppaction://hlinksldjump"/>
            <a:extLst>
              <a:ext uri="{FF2B5EF4-FFF2-40B4-BE49-F238E27FC236}">
                <a16:creationId xmlns:a16="http://schemas.microsoft.com/office/drawing/2014/main" id="{8EC03212-14CF-801C-5A1D-EB43A23C5598}"/>
              </a:ext>
            </a:extLst>
          </p:cNvPr>
          <p:cNvSpPr/>
          <p:nvPr/>
        </p:nvSpPr>
        <p:spPr>
          <a:xfrm>
            <a:off x="1659288" y="4169159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장르</a:t>
            </a:r>
          </a:p>
        </p:txBody>
      </p:sp>
      <p:sp>
        <p:nvSpPr>
          <p:cNvPr id="5" name="사각형: 둥근 모서리 4">
            <a:hlinkClick r:id="rId7" action="ppaction://hlinksldjump"/>
            <a:extLst>
              <a:ext uri="{FF2B5EF4-FFF2-40B4-BE49-F238E27FC236}">
                <a16:creationId xmlns:a16="http://schemas.microsoft.com/office/drawing/2014/main" id="{165DAEB6-A834-943C-0C1D-98EC40B278C8}"/>
              </a:ext>
            </a:extLst>
          </p:cNvPr>
          <p:cNvSpPr/>
          <p:nvPr/>
        </p:nvSpPr>
        <p:spPr>
          <a:xfrm>
            <a:off x="1659288" y="481498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주요 요소</a:t>
            </a:r>
          </a:p>
        </p:txBody>
      </p:sp>
      <p:sp>
        <p:nvSpPr>
          <p:cNvPr id="18" name="사각형: 둥근 모서리 17">
            <a:hlinkClick r:id="rId8" action="ppaction://hlinksldjump"/>
            <a:extLst>
              <a:ext uri="{FF2B5EF4-FFF2-40B4-BE49-F238E27FC236}">
                <a16:creationId xmlns:a16="http://schemas.microsoft.com/office/drawing/2014/main" id="{AA8A5A8B-4B76-F086-92D9-3B3FB7724F05}"/>
              </a:ext>
            </a:extLst>
          </p:cNvPr>
          <p:cNvSpPr/>
          <p:nvPr/>
        </p:nvSpPr>
        <p:spPr>
          <a:xfrm>
            <a:off x="5060155" y="3429000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</a:rPr>
              <a:t>플레이 흐름도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hlinkClick r:id="rId9" action="ppaction://hlinksldjump"/>
            <a:extLst>
              <a:ext uri="{FF2B5EF4-FFF2-40B4-BE49-F238E27FC236}">
                <a16:creationId xmlns:a16="http://schemas.microsoft.com/office/drawing/2014/main" id="{BF9BA783-6DB5-8549-073A-AE1347EEC31F}"/>
              </a:ext>
            </a:extLst>
          </p:cNvPr>
          <p:cNvSpPr/>
          <p:nvPr/>
        </p:nvSpPr>
        <p:spPr>
          <a:xfrm>
            <a:off x="5060155" y="3923442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미니 게임</a:t>
            </a:r>
          </a:p>
        </p:txBody>
      </p:sp>
      <p:sp>
        <p:nvSpPr>
          <p:cNvPr id="20" name="사각형: 둥근 모서리 19">
            <a:hlinkClick r:id="rId10" action="ppaction://hlinksldjump"/>
            <a:extLst>
              <a:ext uri="{FF2B5EF4-FFF2-40B4-BE49-F238E27FC236}">
                <a16:creationId xmlns:a16="http://schemas.microsoft.com/office/drawing/2014/main" id="{3BA528C0-AAAC-1744-0ABD-7B0D8C515670}"/>
              </a:ext>
            </a:extLst>
          </p:cNvPr>
          <p:cNvSpPr/>
          <p:nvPr/>
        </p:nvSpPr>
        <p:spPr>
          <a:xfrm>
            <a:off x="5060155" y="4417884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방해 이벤트</a:t>
            </a:r>
          </a:p>
        </p:txBody>
      </p:sp>
      <p:sp>
        <p:nvSpPr>
          <p:cNvPr id="21" name="사각형: 둥근 모서리 20">
            <a:hlinkClick r:id="rId11" action="ppaction://hlinksldjump"/>
            <a:extLst>
              <a:ext uri="{FF2B5EF4-FFF2-40B4-BE49-F238E27FC236}">
                <a16:creationId xmlns:a16="http://schemas.microsoft.com/office/drawing/2014/main" id="{2CC67722-D325-D08A-77D1-AFADF257D7ED}"/>
              </a:ext>
            </a:extLst>
          </p:cNvPr>
          <p:cNvSpPr/>
          <p:nvPr/>
        </p:nvSpPr>
        <p:spPr>
          <a:xfrm>
            <a:off x="5060155" y="4912327"/>
            <a:ext cx="1994452" cy="3651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1"/>
                </a:solidFill>
              </a:rPr>
              <a:t>게임 결과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7C5FAF1-8617-A300-E5FE-FB471E38FB19}"/>
              </a:ext>
            </a:extLst>
          </p:cNvPr>
          <p:cNvGrpSpPr/>
          <p:nvPr/>
        </p:nvGrpSpPr>
        <p:grpSpPr>
          <a:xfrm>
            <a:off x="8538260" y="3471375"/>
            <a:ext cx="1994452" cy="1760694"/>
            <a:chOff x="8538260" y="3446255"/>
            <a:chExt cx="1994452" cy="1760694"/>
          </a:xfrm>
        </p:grpSpPr>
        <p:sp>
          <p:nvSpPr>
            <p:cNvPr id="22" name="사각형: 둥근 모서리 21">
              <a:hlinkClick r:id="rId12" action="ppaction://hlinksldjump"/>
              <a:extLst>
                <a:ext uri="{FF2B5EF4-FFF2-40B4-BE49-F238E27FC236}">
                  <a16:creationId xmlns:a16="http://schemas.microsoft.com/office/drawing/2014/main" id="{D06A8D2F-E1D6-F84C-0BA0-375A9D08EEC1}"/>
                </a:ext>
              </a:extLst>
            </p:cNvPr>
            <p:cNvSpPr/>
            <p:nvPr/>
          </p:nvSpPr>
          <p:spPr>
            <a:xfrm>
              <a:off x="8538260" y="3446255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>
                  <a:solidFill>
                    <a:schemeClr val="tx1"/>
                  </a:solidFill>
                </a:rPr>
                <a:t>미니 게임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8" name="사각형: 둥근 모서리 27">
              <a:hlinkClick r:id="rId13" action="ppaction://hlinksldjump"/>
              <a:extLst>
                <a:ext uri="{FF2B5EF4-FFF2-40B4-BE49-F238E27FC236}">
                  <a16:creationId xmlns:a16="http://schemas.microsoft.com/office/drawing/2014/main" id="{F47302B6-3EC0-4829-0D90-6A9B861A3950}"/>
                </a:ext>
              </a:extLst>
            </p:cNvPr>
            <p:cNvSpPr/>
            <p:nvPr/>
          </p:nvSpPr>
          <p:spPr>
            <a:xfrm>
              <a:off x="8538260" y="4144039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방해 이벤트</a:t>
              </a:r>
            </a:p>
          </p:txBody>
        </p:sp>
        <p:sp>
          <p:nvSpPr>
            <p:cNvPr id="29" name="사각형: 둥근 모서리 28">
              <a:hlinkClick r:id="rId14" action="ppaction://hlinksldjump"/>
              <a:extLst>
                <a:ext uri="{FF2B5EF4-FFF2-40B4-BE49-F238E27FC236}">
                  <a16:creationId xmlns:a16="http://schemas.microsoft.com/office/drawing/2014/main" id="{418F241B-A692-C18C-663C-7F7BC3DAAF6E}"/>
                </a:ext>
              </a:extLst>
            </p:cNvPr>
            <p:cNvSpPr/>
            <p:nvPr/>
          </p:nvSpPr>
          <p:spPr>
            <a:xfrm>
              <a:off x="8538260" y="4841824"/>
              <a:ext cx="1994452" cy="3651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tx1"/>
                  </a:solidFill>
                </a:rPr>
                <a:t>기타 </a:t>
              </a:r>
              <a:r>
                <a:rPr lang="en-US" altLang="ko-KR" sz="1600" dirty="0">
                  <a:solidFill>
                    <a:schemeClr val="tx1"/>
                  </a:solidFill>
                </a:rPr>
                <a:t>UI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D94C016-2A7A-7A7F-1BA3-E22E535D247D}"/>
              </a:ext>
            </a:extLst>
          </p:cNvPr>
          <p:cNvSpPr txBox="1"/>
          <p:nvPr/>
        </p:nvSpPr>
        <p:spPr>
          <a:xfrm>
            <a:off x="3507792" y="1883465"/>
            <a:ext cx="5176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Ctrl + </a:t>
            </a:r>
            <a:r>
              <a:rPr lang="ko-KR" altLang="en-US" dirty="0"/>
              <a:t>클릭으로 원하는 목차로 이동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616386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.(</a:t>
            </a:r>
            <a:r>
              <a:rPr lang="ko-KR" altLang="en-US" dirty="0"/>
              <a:t>사이즈 </a:t>
            </a:r>
            <a:r>
              <a:rPr lang="en-US" altLang="ko-KR" dirty="0"/>
              <a:t>: 960 X 600)</a:t>
            </a:r>
            <a:endParaRPr lang="ko-KR" altLang="en-US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50D7FB7-55C2-3901-6F63-D4EBE12940AC}"/>
              </a:ext>
            </a:extLst>
          </p:cNvPr>
          <p:cNvGrpSpPr/>
          <p:nvPr/>
        </p:nvGrpSpPr>
        <p:grpSpPr>
          <a:xfrm>
            <a:off x="569845" y="1243887"/>
            <a:ext cx="11052311" cy="4673208"/>
            <a:chOff x="129225" y="999606"/>
            <a:chExt cx="11052311" cy="467320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53CD60E-CB12-D2F2-E8F6-5C609EE79239}"/>
                </a:ext>
              </a:extLst>
            </p:cNvPr>
            <p:cNvSpPr/>
            <p:nvPr/>
          </p:nvSpPr>
          <p:spPr>
            <a:xfrm>
              <a:off x="129225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메인 화면</a:t>
              </a:r>
            </a:p>
          </p:txBody>
        </p:sp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121B7C4-01E1-0217-970A-8023EB32A624}"/>
                </a:ext>
              </a:extLst>
            </p:cNvPr>
            <p:cNvSpPr/>
            <p:nvPr/>
          </p:nvSpPr>
          <p:spPr>
            <a:xfrm>
              <a:off x="1405852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59DFC62F-071E-450C-BC0F-BB3B809F8968}"/>
                </a:ext>
              </a:extLst>
            </p:cNvPr>
            <p:cNvSpPr/>
            <p:nvPr/>
          </p:nvSpPr>
          <p:spPr>
            <a:xfrm>
              <a:off x="2250661" y="2892674"/>
              <a:ext cx="1199323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미니 게임 선택</a:t>
              </a:r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481628C6-A734-0F9C-B157-554CF70BDCDE}"/>
                </a:ext>
              </a:extLst>
            </p:cNvPr>
            <p:cNvSpPr/>
            <p:nvPr/>
          </p:nvSpPr>
          <p:spPr>
            <a:xfrm>
              <a:off x="8152295" y="2892675"/>
              <a:ext cx="1378227" cy="761999"/>
            </a:xfrm>
            <a:prstGeom prst="rightArrow">
              <a:avLst>
                <a:gd name="adj1" fmla="val 60001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r>
                <a:rPr lang="ko-KR" altLang="en-US" dirty="0">
                  <a:solidFill>
                    <a:schemeClr val="tx1"/>
                  </a:solidFill>
                </a:rPr>
                <a:t>분 후</a:t>
              </a: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A7EAEE8-F8B8-F15D-0193-F7D4147990A1}"/>
                </a:ext>
              </a:extLst>
            </p:cNvPr>
            <p:cNvSpPr/>
            <p:nvPr/>
          </p:nvSpPr>
          <p:spPr>
            <a:xfrm>
              <a:off x="9803309" y="2892674"/>
              <a:ext cx="1378227" cy="762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게임 결과</a:t>
              </a:r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7C549078-B738-717D-334E-63D130ECF7F0}"/>
                </a:ext>
              </a:extLst>
            </p:cNvPr>
            <p:cNvSpPr/>
            <p:nvPr/>
          </p:nvSpPr>
          <p:spPr>
            <a:xfrm>
              <a:off x="3527288" y="2892675"/>
              <a:ext cx="767505" cy="761999"/>
            </a:xfrm>
            <a:prstGeom prst="rightArrow">
              <a:avLst>
                <a:gd name="adj1" fmla="val 37392"/>
                <a:gd name="adj2" fmla="val 58695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6E791E5-FEB5-D53F-08E8-265A2504BA08}"/>
                </a:ext>
              </a:extLst>
            </p:cNvPr>
            <p:cNvGrpSpPr/>
            <p:nvPr/>
          </p:nvGrpSpPr>
          <p:grpSpPr>
            <a:xfrm>
              <a:off x="4372097" y="2892674"/>
              <a:ext cx="3507411" cy="762000"/>
              <a:chOff x="4372097" y="2892674"/>
              <a:chExt cx="3507411" cy="762000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3B9264E7-07A1-7E21-66FE-86772551D893}"/>
                  </a:ext>
                </a:extLst>
              </p:cNvPr>
              <p:cNvSpPr/>
              <p:nvPr/>
            </p:nvSpPr>
            <p:spPr>
              <a:xfrm>
                <a:off x="4372097" y="2892674"/>
                <a:ext cx="1247916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9B20D025-1289-A959-C406-8345D499D724}"/>
                  </a:ext>
                </a:extLst>
              </p:cNvPr>
              <p:cNvSpPr/>
              <p:nvPr/>
            </p:nvSpPr>
            <p:spPr>
              <a:xfrm>
                <a:off x="6096000" y="2892674"/>
                <a:ext cx="1783508" cy="7620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플레이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or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무시</a:t>
                </a:r>
              </a:p>
            </p:txBody>
          </p:sp>
        </p:grpSp>
        <p:sp>
          <p:nvSpPr>
            <p:cNvPr id="23" name="화살표: U자형 22">
              <a:extLst>
                <a:ext uri="{FF2B5EF4-FFF2-40B4-BE49-F238E27FC236}">
                  <a16:creationId xmlns:a16="http://schemas.microsoft.com/office/drawing/2014/main" id="{53B9D298-9298-E670-C2DF-8767CE1AB6D2}"/>
                </a:ext>
              </a:extLst>
            </p:cNvPr>
            <p:cNvSpPr/>
            <p:nvPr/>
          </p:nvSpPr>
          <p:spPr>
            <a:xfrm>
              <a:off x="4890037" y="1726020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화살표: U자형 23">
              <a:extLst>
                <a:ext uri="{FF2B5EF4-FFF2-40B4-BE49-F238E27FC236}">
                  <a16:creationId xmlns:a16="http://schemas.microsoft.com/office/drawing/2014/main" id="{5AB8CA78-1C74-6CB5-80DD-C12E62422F16}"/>
                </a:ext>
              </a:extLst>
            </p:cNvPr>
            <p:cNvSpPr/>
            <p:nvPr/>
          </p:nvSpPr>
          <p:spPr>
            <a:xfrm rot="10800000">
              <a:off x="4890038" y="3747902"/>
              <a:ext cx="2471530" cy="1073426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83CBE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말풍선: 사각형 26">
              <a:extLst>
                <a:ext uri="{FF2B5EF4-FFF2-40B4-BE49-F238E27FC236}">
                  <a16:creationId xmlns:a16="http://schemas.microsoft.com/office/drawing/2014/main" id="{E478914D-C0C0-728F-66CA-848D5500CC7C}"/>
                </a:ext>
              </a:extLst>
            </p:cNvPr>
            <p:cNvSpPr/>
            <p:nvPr/>
          </p:nvSpPr>
          <p:spPr>
            <a:xfrm>
              <a:off x="1789604" y="2129683"/>
              <a:ext cx="2516825" cy="455498"/>
            </a:xfrm>
            <a:prstGeom prst="wedgeRectCallout">
              <a:avLst>
                <a:gd name="adj1" fmla="val 27500"/>
                <a:gd name="adj2" fmla="val 10277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시작 시점</a:t>
              </a:r>
            </a:p>
          </p:txBody>
        </p:sp>
        <p:sp>
          <p:nvSpPr>
            <p:cNvPr id="28" name="말풍선: 사각형 27">
              <a:extLst>
                <a:ext uri="{FF2B5EF4-FFF2-40B4-BE49-F238E27FC236}">
                  <a16:creationId xmlns:a16="http://schemas.microsoft.com/office/drawing/2014/main" id="{DADE71D6-B099-FD6A-F6B9-E851740C08D8}"/>
                </a:ext>
              </a:extLst>
            </p:cNvPr>
            <p:cNvSpPr/>
            <p:nvPr/>
          </p:nvSpPr>
          <p:spPr>
            <a:xfrm>
              <a:off x="4705082" y="5104795"/>
              <a:ext cx="2573689" cy="568019"/>
            </a:xfrm>
            <a:prstGeom prst="wedgeRectCallout">
              <a:avLst>
                <a:gd name="adj1" fmla="val 11441"/>
                <a:gd name="adj2" fmla="val -89534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방해 이벤트 해결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무시 시 이동</a:t>
              </a:r>
              <a:endParaRPr lang="en-US" altLang="ko-KR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+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방해 이벤트 타이머 다시 가동</a:t>
              </a:r>
            </a:p>
          </p:txBody>
        </p:sp>
        <p:sp>
          <p:nvSpPr>
            <p:cNvPr id="29" name="말풍선: 사각형 28">
              <a:extLst>
                <a:ext uri="{FF2B5EF4-FFF2-40B4-BE49-F238E27FC236}">
                  <a16:creationId xmlns:a16="http://schemas.microsoft.com/office/drawing/2014/main" id="{E37CB122-9131-CAF9-D565-0B9A834E7987}"/>
                </a:ext>
              </a:extLst>
            </p:cNvPr>
            <p:cNvSpPr/>
            <p:nvPr/>
          </p:nvSpPr>
          <p:spPr>
            <a:xfrm>
              <a:off x="3853078" y="999606"/>
              <a:ext cx="4220832" cy="455498"/>
            </a:xfrm>
            <a:prstGeom prst="wedgeRectCallout">
              <a:avLst>
                <a:gd name="adj1" fmla="val 18560"/>
                <a:gd name="adj2" fmla="val 96955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schemeClr val="tx1"/>
                  </a:solidFill>
                </a:rPr>
                <a:t>타이머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분 지난 후 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or </a:t>
              </a:r>
              <a:r>
                <a:rPr lang="ko-KR" altLang="en-US" sz="1200" b="1" dirty="0">
                  <a:solidFill>
                    <a:schemeClr val="tx1"/>
                  </a:solidFill>
                </a:rPr>
                <a:t>지정된 시간이 지난 후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1970</Words>
  <Application>Microsoft Office PowerPoint</Application>
  <PresentationFormat>와이드스크린</PresentationFormat>
  <Paragraphs>618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108</cp:revision>
  <dcterms:created xsi:type="dcterms:W3CDTF">2025-01-31T13:33:14Z</dcterms:created>
  <dcterms:modified xsi:type="dcterms:W3CDTF">2025-02-13T08:10:06Z</dcterms:modified>
</cp:coreProperties>
</file>