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66" r:id="rId21"/>
    <p:sldId id="285" r:id="rId22"/>
    <p:sldId id="298" r:id="rId23"/>
    <p:sldId id="286" r:id="rId24"/>
    <p:sldId id="267" r:id="rId25"/>
    <p:sldId id="268" r:id="rId26"/>
    <p:sldId id="289" r:id="rId27"/>
    <p:sldId id="290" r:id="rId28"/>
    <p:sldId id="291" r:id="rId29"/>
    <p:sldId id="292" r:id="rId30"/>
    <p:sldId id="276" r:id="rId31"/>
    <p:sldId id="295" r:id="rId32"/>
    <p:sldId id="275" r:id="rId33"/>
    <p:sldId id="287" r:id="rId34"/>
    <p:sldId id="288" r:id="rId35"/>
    <p:sldId id="284" r:id="rId36"/>
    <p:sldId id="294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0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유저는 </a:t>
            </a:r>
            <a:r>
              <a:rPr lang="en-US" altLang="ko-KR" dirty="0"/>
              <a:t>5</a:t>
            </a:r>
            <a:r>
              <a:rPr lang="ko-KR" altLang="en-US" dirty="0"/>
              <a:t>개의 체력을 가지고 시작한다</a:t>
            </a:r>
            <a:r>
              <a:rPr lang="en-US" altLang="ko-KR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523336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169159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81498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플레이 흐름도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C5FAF1-8617-A300-E5FE-FB471E38FB19}"/>
              </a:ext>
            </a:extLst>
          </p:cNvPr>
          <p:cNvGrpSpPr/>
          <p:nvPr/>
        </p:nvGrpSpPr>
        <p:grpSpPr>
          <a:xfrm>
            <a:off x="8538260" y="3471375"/>
            <a:ext cx="1994452" cy="1760694"/>
            <a:chOff x="8538260" y="3446255"/>
            <a:chExt cx="1994452" cy="1760694"/>
          </a:xfrm>
        </p:grpSpPr>
        <p:sp>
          <p:nvSpPr>
            <p:cNvPr id="22" name="사각형: 둥근 모서리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6A8D2F-E1D6-F84C-0BA0-375A9D08EEC1}"/>
                </a:ext>
              </a:extLst>
            </p:cNvPr>
            <p:cNvSpPr/>
            <p:nvPr/>
          </p:nvSpPr>
          <p:spPr>
            <a:xfrm>
              <a:off x="8538260" y="3446255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>
                  <a:solidFill>
                    <a:schemeClr val="tx1"/>
                  </a:solidFill>
                </a:rPr>
                <a:t>미니 게임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F47302B6-3EC0-4829-0D90-6A9B861A3950}"/>
                </a:ext>
              </a:extLst>
            </p:cNvPr>
            <p:cNvSpPr/>
            <p:nvPr/>
          </p:nvSpPr>
          <p:spPr>
            <a:xfrm>
              <a:off x="8538260" y="4144039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방해 이벤트</a:t>
              </a:r>
            </a:p>
          </p:txBody>
        </p:sp>
        <p:sp>
          <p:nvSpPr>
            <p:cNvPr id="29" name="사각형: 둥근 모서리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418F241B-A692-C18C-663C-7F7BC3DAAF6E}"/>
                </a:ext>
              </a:extLst>
            </p:cNvPr>
            <p:cNvSpPr/>
            <p:nvPr/>
          </p:nvSpPr>
          <p:spPr>
            <a:xfrm>
              <a:off x="8538260" y="4841824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기타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만약 체력이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개로 가득 찼을 경우에는 회복이 되지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개라도 줄었을 경우에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548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7BC7B-3A30-AA11-4BC9-0DE41EB21DC8}"/>
              </a:ext>
            </a:extLst>
          </p:cNvPr>
          <p:cNvSpPr txBox="1"/>
          <p:nvPr/>
        </p:nvSpPr>
        <p:spPr>
          <a:xfrm>
            <a:off x="454785" y="70076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스토리 간단 소개</a:t>
            </a:r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2043</Words>
  <Application>Microsoft Office PowerPoint</Application>
  <PresentationFormat>와이드스크린</PresentationFormat>
  <Paragraphs>634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116</cp:revision>
  <dcterms:created xsi:type="dcterms:W3CDTF">2025-01-31T13:33:14Z</dcterms:created>
  <dcterms:modified xsi:type="dcterms:W3CDTF">2025-02-16T06:48:44Z</dcterms:modified>
</cp:coreProperties>
</file>