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301" r:id="rId22"/>
    <p:sldId id="302" r:id="rId23"/>
    <p:sldId id="303" r:id="rId24"/>
    <p:sldId id="266" r:id="rId25"/>
    <p:sldId id="285" r:id="rId26"/>
    <p:sldId id="298" r:id="rId27"/>
    <p:sldId id="286" r:id="rId28"/>
    <p:sldId id="267" r:id="rId29"/>
    <p:sldId id="268" r:id="rId30"/>
    <p:sldId id="289" r:id="rId31"/>
    <p:sldId id="290" r:id="rId32"/>
    <p:sldId id="291" r:id="rId33"/>
    <p:sldId id="292" r:id="rId34"/>
    <p:sldId id="276" r:id="rId35"/>
    <p:sldId id="275" r:id="rId36"/>
    <p:sldId id="287" r:id="rId37"/>
    <p:sldId id="288" r:id="rId38"/>
    <p:sldId id="284" r:id="rId39"/>
    <p:sldId id="294" r:id="rId40"/>
    <p:sldId id="296" r:id="rId41"/>
    <p:sldId id="30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4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8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BC3AD4-8C92-4C82-B912-61221742CE1F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4152795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7304469" y="2597306"/>
              <a:ext cx="694208" cy="11687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FC5882-7080-191D-22E6-9493E3732B0B}"/>
                </a:ext>
              </a:extLst>
            </p:cNvPr>
            <p:cNvSpPr/>
            <p:nvPr/>
          </p:nvSpPr>
          <p:spPr>
            <a:xfrm>
              <a:off x="9515061" y="1961322"/>
              <a:ext cx="1838739" cy="1629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0C37F95-B628-8228-4E38-5C5FCDC48034}"/>
                </a:ext>
              </a:extLst>
            </p:cNvPr>
            <p:cNvSpPr/>
            <p:nvPr/>
          </p:nvSpPr>
          <p:spPr>
            <a:xfrm>
              <a:off x="9818204" y="1721886"/>
              <a:ext cx="1232453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현재 랭킹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5D1279-6153-8D91-535F-95E7AD69B631}"/>
                </a:ext>
              </a:extLst>
            </p:cNvPr>
            <p:cNvSpPr txBox="1"/>
            <p:nvPr/>
          </p:nvSpPr>
          <p:spPr>
            <a:xfrm>
              <a:off x="10163362" y="228331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 dirty="0"/>
                <a:t>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6E9D-211F-0491-92F5-9C4E17E5D722}"/>
                </a:ext>
              </a:extLst>
            </p:cNvPr>
            <p:cNvSpPr txBox="1"/>
            <p:nvPr/>
          </p:nvSpPr>
          <p:spPr>
            <a:xfrm>
              <a:off x="9946957" y="2646401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승점 </a:t>
              </a:r>
              <a:r>
                <a:rPr lang="en-US" altLang="ko-KR" sz="1200" dirty="0"/>
                <a:t>: 2055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67AF5E-BF6A-E9D3-C3B2-9D3F0DCE062C}"/>
                </a:ext>
              </a:extLst>
            </p:cNvPr>
            <p:cNvSpPr txBox="1"/>
            <p:nvPr/>
          </p:nvSpPr>
          <p:spPr>
            <a:xfrm>
              <a:off x="9967796" y="2899872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승률 </a:t>
              </a:r>
              <a:r>
                <a:rPr lang="en-US" altLang="ko-KR" sz="1200" dirty="0"/>
                <a:t>: 35%</a:t>
              </a:r>
              <a:endParaRPr lang="ko-KR" altLang="en-US" sz="12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011BE0-D8E3-0290-A799-57432A58D204}"/>
                </a:ext>
              </a:extLst>
            </p:cNvPr>
            <p:cNvSpPr/>
            <p:nvPr/>
          </p:nvSpPr>
          <p:spPr>
            <a:xfrm>
              <a:off x="6147099" y="3929270"/>
              <a:ext cx="1486154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순위표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917708-FA40-CD01-E300-93BB8D0F2A84}"/>
                </a:ext>
              </a:extLst>
            </p:cNvPr>
            <p:cNvSpPr txBox="1"/>
            <p:nvPr/>
          </p:nvSpPr>
          <p:spPr>
            <a:xfrm>
              <a:off x="6096000" y="2053061"/>
              <a:ext cx="1537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시즌 </a:t>
              </a:r>
              <a:r>
                <a:rPr lang="en-US" altLang="ko-KR" sz="1400" dirty="0"/>
                <a:t>1 </a:t>
              </a:r>
              <a:r>
                <a:rPr lang="ko-KR" altLang="en-US" sz="1400" dirty="0" err="1"/>
                <a:t>랭킹전</a:t>
              </a:r>
              <a:endParaRPr lang="ko-KR" altLang="en-US" sz="1400" dirty="0"/>
            </a:p>
          </p:txBody>
        </p:sp>
        <p:pic>
          <p:nvPicPr>
            <p:cNvPr id="37" name="그림 3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0CA0D8-876A-C03C-8B43-B4A5745DA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022" y="1491394"/>
              <a:ext cx="840794" cy="60056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2353</Words>
  <Application>Microsoft Office PowerPoint</Application>
  <PresentationFormat>와이드스크린</PresentationFormat>
  <Paragraphs>672</Paragraphs>
  <Slides>41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148</cp:revision>
  <dcterms:created xsi:type="dcterms:W3CDTF">2025-01-31T13:33:14Z</dcterms:created>
  <dcterms:modified xsi:type="dcterms:W3CDTF">2025-02-22T12:17:06Z</dcterms:modified>
</cp:coreProperties>
</file>