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9" r:id="rId10"/>
    <p:sldId id="270" r:id="rId11"/>
    <p:sldId id="272" r:id="rId12"/>
    <p:sldId id="271" r:id="rId13"/>
    <p:sldId id="260" r:id="rId14"/>
    <p:sldId id="273" r:id="rId15"/>
    <p:sldId id="263" r:id="rId16"/>
    <p:sldId id="266" r:id="rId17"/>
    <p:sldId id="267" r:id="rId18"/>
    <p:sldId id="268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FB0E8-4DB4-47A2-8B25-EBF8F15FDFC4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Please Leave me alone!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7700D-6739-55E0-9FD3-7C5CCF4BE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A693E-CC9E-8927-5FE1-241A4EB8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4810540"/>
            <a:ext cx="11222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점수 집계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플레이어가 미니게임의 목표를 달성한 채로 넘어가게 되면 게임 클리어 점수를 얻는다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그렇지 않은 경우 방해 이벤트 처리관련 점수를 받게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81035-7150-E377-2320-D6F9942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 </a:t>
            </a:r>
            <a:r>
              <a:rPr lang="en-US" altLang="ko-KR" dirty="0"/>
              <a:t>- </a:t>
            </a:r>
            <a:r>
              <a:rPr lang="ko-KR" altLang="en-US" dirty="0"/>
              <a:t>점수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988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게임을 어느정도 했는지에 따른 점수를 매기고 점수에 따라서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3068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111E8-59EF-91E7-AA2D-88DE65E1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9ED87-44EB-75F1-3B6B-B11EE060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게임 결과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81AB4-D790-9D5A-CDC1-04F397CF922F}"/>
              </a:ext>
            </a:extLst>
          </p:cNvPr>
          <p:cNvSpPr txBox="1"/>
          <p:nvPr/>
        </p:nvSpPr>
        <p:spPr>
          <a:xfrm>
            <a:off x="430696" y="4810540"/>
            <a:ext cx="858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엔딩에서 해결한 방해 이벤트들과 게임 클리어 여부를 나타내는 </a:t>
            </a:r>
            <a:r>
              <a:rPr lang="en-US" altLang="ko-KR" dirty="0"/>
              <a:t>UI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2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6C0E-D795-7313-28D7-591DC43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요소 컨텐츠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메인 게임의 종류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공작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492B-D9AC-E143-C26B-671C12ED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BDF72-3F3E-8287-C93A-4D58C944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미니 게임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95373-ACC4-5C02-5A1A-99F222E5128F}"/>
              </a:ext>
            </a:extLst>
          </p:cNvPr>
          <p:cNvSpPr txBox="1"/>
          <p:nvPr/>
        </p:nvSpPr>
        <p:spPr>
          <a:xfrm>
            <a:off x="669234" y="1888435"/>
            <a:ext cx="2021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러닝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턴제</a:t>
            </a:r>
            <a:r>
              <a:rPr lang="ko-KR" altLang="en-US" dirty="0"/>
              <a:t> 전투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보스 레이드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544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47901" y="5199293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시스템 참고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목표인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장애물에 </a:t>
            </a:r>
            <a:r>
              <a:rPr lang="en-US" altLang="ko-KR" dirty="0"/>
              <a:t>2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2638713D-38D3-0F7D-EFD1-82FBB026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미니 게임 </a:t>
            </a:r>
            <a:r>
              <a:rPr lang="en-US" altLang="ko-KR" dirty="0"/>
              <a:t>- </a:t>
            </a:r>
            <a:r>
              <a:rPr lang="ko-KR" altLang="en-US" dirty="0"/>
              <a:t>러닝 게임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7E70-2E38-633E-0D99-E7A7703C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375612" y="1235446"/>
            <a:ext cx="9440776" cy="5310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375612" y="5592518"/>
            <a:ext cx="9440775" cy="9533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546334" y="4535368"/>
            <a:ext cx="595512" cy="1057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5129405" y="5147271"/>
            <a:ext cx="445247" cy="44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819728" y="4246536"/>
            <a:ext cx="445247" cy="44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853964" y="4535368"/>
            <a:ext cx="595512" cy="105714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789478" y="3940585"/>
            <a:ext cx="595512" cy="10571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830246" y="4535368"/>
            <a:ext cx="595512" cy="1057149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692694" y="4977793"/>
            <a:ext cx="595512" cy="6147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465187" y="4535368"/>
            <a:ext cx="262244" cy="341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519086" y="4756580"/>
            <a:ext cx="189213" cy="2212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812271" y="3186079"/>
            <a:ext cx="1657545" cy="594783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조작 </a:t>
            </a:r>
            <a:r>
              <a:rPr lang="en-US" altLang="ko-KR" sz="12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점프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956029" y="4997734"/>
            <a:ext cx="0" cy="5947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2298171" y="4932069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3m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2141846" y="454862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2141846" y="5592517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2267846" y="4548620"/>
            <a:ext cx="0" cy="10438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6417021" y="3540441"/>
            <a:ext cx="1657545" cy="594783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조작 </a:t>
            </a:r>
            <a:r>
              <a:rPr lang="en-US" altLang="ko-KR" sz="12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슬라이딩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420334" y="438803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973900" y="438803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546334" y="4388030"/>
            <a:ext cx="553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525292" y="510418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2m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620979" y="4119655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2m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8424289" y="515641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1.7m</a:t>
            </a:r>
            <a:endParaRPr lang="ko-KR" altLang="en-US" sz="12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8298187" y="4997734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8298187" y="5592088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8424187" y="4997734"/>
            <a:ext cx="0" cy="5943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830029" y="4977793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830029" y="5587126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334" y="1374768"/>
            <a:ext cx="465671" cy="465671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10" y="1374768"/>
            <a:ext cx="465671" cy="465671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374768"/>
            <a:ext cx="465671" cy="465671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722543" y="1268576"/>
            <a:ext cx="2047462" cy="1455206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665720" y="1255845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736914" y="4296453"/>
            <a:ext cx="3296843" cy="641431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장애물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589895" y="2101806"/>
            <a:ext cx="3296843" cy="653785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생명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508668" y="3035727"/>
            <a:ext cx="3525089" cy="814021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랭킹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플레이어가 </a:t>
            </a:r>
            <a:r>
              <a:rPr lang="ko-KR" altLang="en-US" sz="1100" dirty="0" err="1">
                <a:solidFill>
                  <a:schemeClr val="tx1"/>
                </a:solidFill>
              </a:rPr>
              <a:t>죽지않고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해당 </a:t>
            </a:r>
            <a:r>
              <a:rPr lang="ko-KR" altLang="en-US" sz="1100" dirty="0" err="1">
                <a:solidFill>
                  <a:schemeClr val="tx1"/>
                </a:solidFill>
              </a:rPr>
              <a:t>랭키에서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500310" y="5693935"/>
            <a:ext cx="8216348" cy="789794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방해물 진행 방향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속도 </a:t>
            </a:r>
            <a:r>
              <a:rPr lang="en-US" altLang="ko-KR" dirty="0">
                <a:solidFill>
                  <a:schemeClr val="tx1"/>
                </a:solidFill>
              </a:rPr>
              <a:t>1m/s)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A835-8709-CFD7-F340-9F69FB6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 </a:t>
            </a:r>
            <a:r>
              <a:rPr lang="en-US" altLang="ko-KR" dirty="0"/>
              <a:t>- </a:t>
            </a:r>
            <a:r>
              <a:rPr lang="ko-KR" altLang="en-US" dirty="0"/>
              <a:t>점수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338470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61D91-40C0-F89D-3921-320DB831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러닝 게임 </a:t>
            </a:r>
            <a:r>
              <a:rPr lang="en-US" altLang="ko-KR" dirty="0"/>
              <a:t>- </a:t>
            </a:r>
            <a:r>
              <a:rPr lang="ko-KR" altLang="en-US" dirty="0"/>
              <a:t>랭킹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38470"/>
            <a:ext cx="11272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해결하고 일시정지를 해제 하면 </a:t>
            </a:r>
            <a:r>
              <a:rPr lang="en-US" altLang="ko-KR" dirty="0"/>
              <a:t>2,3</a:t>
            </a:r>
            <a:r>
              <a:rPr lang="ko-KR" altLang="en-US" dirty="0"/>
              <a:t>등의 점수가 </a:t>
            </a:r>
            <a:r>
              <a:rPr lang="ko-KR" altLang="en-US" dirty="0" err="1"/>
              <a:t>랜덤한</a:t>
            </a:r>
            <a:r>
              <a:rPr lang="ko-KR" altLang="en-US" dirty="0"/>
              <a:t> 수치만큼 상승한다</a:t>
            </a:r>
            <a:r>
              <a:rPr lang="en-US" altLang="ko-KR" dirty="0"/>
              <a:t>.(1000~3000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CA51-BC0D-BF78-BB75-9AF8C847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8EB24-FBFE-9207-BE81-869669C5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3"/>
            <a:ext cx="10515600" cy="1325563"/>
          </a:xfrm>
        </p:spPr>
        <p:txBody>
          <a:bodyPr/>
          <a:lstStyle/>
          <a:p>
            <a:r>
              <a:rPr lang="ko-KR" altLang="en-US" dirty="0"/>
              <a:t> 방해 이벤트</a:t>
            </a:r>
          </a:p>
        </p:txBody>
      </p:sp>
    </p:spTree>
    <p:extLst>
      <p:ext uri="{BB962C8B-B14F-4D97-AF65-F5344CB8AC3E}">
        <p14:creationId xmlns:p14="http://schemas.microsoft.com/office/powerpoint/2010/main" val="180891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C5DAA-04DD-6E5F-D5B8-53D9BA4F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8" y="93455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A8A03-D221-2178-2291-1CA8456E93D0}"/>
              </a:ext>
            </a:extLst>
          </p:cNvPr>
          <p:cNvSpPr txBox="1"/>
          <p:nvPr/>
        </p:nvSpPr>
        <p:spPr>
          <a:xfrm>
            <a:off x="563217" y="1517374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컨텐츠</a:t>
            </a: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5340"/>
              </p:ext>
            </p:extLst>
          </p:nvPr>
        </p:nvGraphicFramePr>
        <p:xfrm>
          <a:off x="220806" y="1072457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CD539619-22EA-F611-E478-190C3EF3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방해 이벤트 틀 예시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32430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상단에서 아래로 메시지가 </a:t>
                      </a:r>
                      <a:r>
                        <a:rPr lang="ko-KR" altLang="en-US" dirty="0" err="1"/>
                        <a:t>페이드</a:t>
                      </a:r>
                      <a:r>
                        <a:rPr lang="ko-KR" altLang="en-US" dirty="0"/>
                        <a:t> 인 되면서 게임이 일시정지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마우스를 </a:t>
                      </a:r>
                      <a:r>
                        <a:rPr lang="ko-KR" altLang="en-US" dirty="0" err="1"/>
                        <a:t>드래그하여</a:t>
                      </a:r>
                      <a:r>
                        <a:rPr lang="ko-KR" altLang="en-US" dirty="0"/>
                        <a:t> 메시지를 없애면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2B07C-6239-48B5-0A6D-A582E24A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스팸 메시지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6D5E-94F2-CC2A-1A19-8734C90A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5" y="73577"/>
            <a:ext cx="10515600" cy="1325563"/>
          </a:xfrm>
        </p:spPr>
        <p:txBody>
          <a:bodyPr/>
          <a:lstStyle/>
          <a:p>
            <a:r>
              <a:rPr lang="ko-KR" altLang="en-US" dirty="0"/>
              <a:t>게임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C82FB-59BC-31C2-E48A-ACBDF30A8761}"/>
              </a:ext>
            </a:extLst>
          </p:cNvPr>
          <p:cNvSpPr txBox="1"/>
          <p:nvPr/>
        </p:nvSpPr>
        <p:spPr>
          <a:xfrm>
            <a:off x="669234" y="1888435"/>
            <a:ext cx="147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장르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93455"/>
            <a:ext cx="10515600" cy="923331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1083256" y="2729948"/>
            <a:ext cx="1002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게임 외적으로 오는 방해들을 해결하면서 게임을 클리어하라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521397" y="4412974"/>
            <a:ext cx="11149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유저는 제한된 시간내에 미니게임의 클리어 조건을 달성해야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동안 특정시간마다 </a:t>
            </a:r>
            <a:r>
              <a:rPr lang="ko-KR" altLang="en-US" dirty="0" err="1"/>
              <a:t>랜덤한</a:t>
            </a:r>
            <a:r>
              <a:rPr lang="ko-KR" altLang="en-US" dirty="0"/>
              <a:t> 방해 이벤트들이 진행된다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이벤트마다 해결하는 방식이 다르며 이벤트를 해결하는 동안 시간이 흘러간다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시간이 모두 지나고 게임 클리어 조건에 도달하지 못하거나 미니게임에서 게임 오버되면 게임이 끝난다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669234" y="1888435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흐름도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미니 게임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요소처리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결과</a:t>
            </a: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C4DE396-1595-2C5F-B1C4-20CA9344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0" y="472759"/>
            <a:ext cx="10515600" cy="923331"/>
          </a:xfrm>
        </p:spPr>
        <p:txBody>
          <a:bodyPr/>
          <a:lstStyle/>
          <a:p>
            <a:r>
              <a:rPr lang="ko-KR" altLang="en-US" dirty="0"/>
              <a:t>플레이 방식</a:t>
            </a:r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5B257-B918-10C7-4249-6F91714A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68567"/>
            <a:ext cx="10515600" cy="923331"/>
          </a:xfrm>
        </p:spPr>
        <p:txBody>
          <a:bodyPr/>
          <a:lstStyle/>
          <a:p>
            <a:r>
              <a:rPr lang="ko-KR" altLang="en-US" dirty="0"/>
              <a:t>플레이 흐름도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238538" y="2816087"/>
            <a:ext cx="1199323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570381" y="2816086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729947" y="2816086"/>
            <a:ext cx="1199323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200938" y="2816085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433389" y="2862469"/>
            <a:ext cx="269682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미니 게임 플레이</a:t>
            </a:r>
            <a:endParaRPr lang="en-US" altLang="ko-KR" sz="1600" dirty="0"/>
          </a:p>
          <a:p>
            <a:pPr algn="ctr"/>
            <a:r>
              <a:rPr lang="ko-KR" altLang="en-US" sz="1600" dirty="0"/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335616" y="2862470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9932505" y="2862469"/>
            <a:ext cx="1378227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결과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2BBF2EFE-0317-DE5B-0D6D-80C49F1EC178}"/>
              </a:ext>
            </a:extLst>
          </p:cNvPr>
          <p:cNvSpPr txBox="1">
            <a:spLocks/>
          </p:cNvSpPr>
          <p:nvPr/>
        </p:nvSpPr>
        <p:spPr>
          <a:xfrm>
            <a:off x="49696" y="68567"/>
            <a:ext cx="10515600" cy="923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플레이 방식</a:t>
            </a:r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F8210-BA85-A8D2-EF26-B0234F07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" y="68567"/>
            <a:ext cx="10515600" cy="923331"/>
          </a:xfrm>
        </p:spPr>
        <p:txBody>
          <a:bodyPr/>
          <a:lstStyle/>
          <a:p>
            <a:r>
              <a:rPr lang="ko-KR" altLang="en-US" dirty="0"/>
              <a:t>플레이 방식</a:t>
            </a:r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6764-5BC3-532E-F8C8-5275253B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8" y="89491"/>
            <a:ext cx="10515600" cy="923331"/>
          </a:xfrm>
        </p:spPr>
        <p:txBody>
          <a:bodyPr/>
          <a:lstStyle/>
          <a:p>
            <a:r>
              <a:rPr lang="ko-KR" altLang="en-US" dirty="0"/>
              <a:t>방해 이벤트 시스템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4810540"/>
            <a:ext cx="11288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게임을 플레이하는 플레이어가 점수를 얻는 것을 방해하는 이벤트이다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마다 해결하는 방식이 다르다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등장시점은 게임 시작 후 </a:t>
            </a:r>
            <a:r>
              <a:rPr lang="en-US" altLang="ko-KR" dirty="0"/>
              <a:t>1</a:t>
            </a:r>
            <a:r>
              <a:rPr lang="ko-KR" altLang="en-US" dirty="0"/>
              <a:t>분 뒤이며</a:t>
            </a:r>
            <a:r>
              <a:rPr lang="en-US" altLang="ko-KR" dirty="0"/>
              <a:t>, </a:t>
            </a:r>
            <a:r>
              <a:rPr lang="ko-KR" altLang="en-US" dirty="0"/>
              <a:t>매 이벤트를 해결하고 </a:t>
            </a:r>
            <a:r>
              <a:rPr lang="en-US" altLang="ko-KR" dirty="0"/>
              <a:t>1</a:t>
            </a:r>
            <a:r>
              <a:rPr lang="ko-KR" altLang="en-US" dirty="0"/>
              <a:t>분이 지난 후에 다음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이벤트를 해결하는 조작법은 마우스 클릭을 통해서 해결이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방해 이벤트를 해결 하거나 무시할 수 있는데 무시할 경우 </a:t>
            </a:r>
            <a:r>
              <a:rPr lang="ko-KR" altLang="en-US" dirty="0" err="1"/>
              <a:t>디메리트가</a:t>
            </a:r>
            <a:r>
              <a:rPr lang="ko-KR" altLang="en-US" dirty="0"/>
              <a:t> 적용이 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186054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877</Words>
  <Application>Microsoft Office PowerPoint</Application>
  <PresentationFormat>와이드스크린</PresentationFormat>
  <Paragraphs>230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Please Leave me alone!</vt:lpstr>
      <vt:lpstr>목차</vt:lpstr>
      <vt:lpstr>게임 개요</vt:lpstr>
      <vt:lpstr>게임 소개</vt:lpstr>
      <vt:lpstr>플레이 방식</vt:lpstr>
      <vt:lpstr>플레이 흐름도</vt:lpstr>
      <vt:lpstr>PowerPoint 프레젠테이션</vt:lpstr>
      <vt:lpstr>플레이 방식</vt:lpstr>
      <vt:lpstr>방해 이벤트 시스템</vt:lpstr>
      <vt:lpstr>게임 결과</vt:lpstr>
      <vt:lpstr>게임 결과 - 점수</vt:lpstr>
      <vt:lpstr>게임 결과 - 상세</vt:lpstr>
      <vt:lpstr> 요소 컨텐츠</vt:lpstr>
      <vt:lpstr> 미니 게임</vt:lpstr>
      <vt:lpstr>미니 게임 - 러닝 게임</vt:lpstr>
      <vt:lpstr>러닝 게임</vt:lpstr>
      <vt:lpstr>러닝 게임 - 점수 시스템</vt:lpstr>
      <vt:lpstr>러닝 게임 - 랭킹 시스템</vt:lpstr>
      <vt:lpstr> 방해 이벤트</vt:lpstr>
      <vt:lpstr>방해 이벤트 틀 예시</vt:lpstr>
      <vt:lpstr>스팸 메시지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33</cp:revision>
  <dcterms:created xsi:type="dcterms:W3CDTF">2025-01-31T13:33:14Z</dcterms:created>
  <dcterms:modified xsi:type="dcterms:W3CDTF">2025-02-01T14:39:34Z</dcterms:modified>
</cp:coreProperties>
</file>