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71" r:id="rId3"/>
    <p:sldId id="269" r:id="rId4"/>
    <p:sldId id="270" r:id="rId5"/>
    <p:sldId id="268" r:id="rId6"/>
    <p:sldId id="273" r:id="rId7"/>
    <p:sldId id="274" r:id="rId8"/>
    <p:sldId id="275" r:id="rId9"/>
    <p:sldId id="276" r:id="rId10"/>
    <p:sldId id="277" r:id="rId11"/>
    <p:sldId id="258" r:id="rId12"/>
    <p:sldId id="259" r:id="rId13"/>
    <p:sldId id="260" r:id="rId14"/>
    <p:sldId id="272" r:id="rId15"/>
    <p:sldId id="261" r:id="rId16"/>
    <p:sldId id="266" r:id="rId17"/>
    <p:sldId id="267" r:id="rId18"/>
    <p:sldId id="263" r:id="rId19"/>
    <p:sldId id="278" r:id="rId20"/>
    <p:sldId id="264" r:id="rId21"/>
    <p:sldId id="265" r:id="rId22"/>
    <p:sldId id="262" r:id="rId23"/>
    <p:sldId id="25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sv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4C0-EC1A-0094-3379-FB4594B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8A2B11-2F85-81DD-1263-DDF1915654CA}"/>
              </a:ext>
            </a:extLst>
          </p:cNvPr>
          <p:cNvGrpSpPr/>
          <p:nvPr/>
        </p:nvGrpSpPr>
        <p:grpSpPr>
          <a:xfrm>
            <a:off x="503587" y="1383555"/>
            <a:ext cx="2594065" cy="4512214"/>
            <a:chOff x="3979009" y="1221675"/>
            <a:chExt cx="2594065" cy="4512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5EA69C-64DF-7505-C0FE-BC7B0446974D}"/>
                </a:ext>
              </a:extLst>
            </p:cNvPr>
            <p:cNvGrpSpPr/>
            <p:nvPr/>
          </p:nvGrpSpPr>
          <p:grpSpPr>
            <a:xfrm rot="5400000">
              <a:off x="3019935" y="2180749"/>
              <a:ext cx="4512214" cy="259406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0B3158E-6C5E-052B-319B-8768BC6AE0C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45ACD3-B3CD-D593-7D71-4BAD3854E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8A92FEA-F6CA-2CA1-FA94-2413472E8098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F7450C-49C4-7DA1-7C2E-3BD88CF923A6}"/>
                </a:ext>
              </a:extLst>
            </p:cNvPr>
            <p:cNvSpPr/>
            <p:nvPr/>
          </p:nvSpPr>
          <p:spPr>
            <a:xfrm>
              <a:off x="4296217" y="2083124"/>
              <a:ext cx="1959650" cy="23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DED9CC-C8D7-00CE-74AD-747F4A9D68BE}"/>
                </a:ext>
              </a:extLst>
            </p:cNvPr>
            <p:cNvSpPr txBox="1"/>
            <p:nvPr/>
          </p:nvSpPr>
          <p:spPr>
            <a:xfrm>
              <a:off x="4095468" y="1673930"/>
              <a:ext cx="18966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입금할 계좌를 입력해주세요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CB53B4-6EC2-F577-08B6-1486EF0EF43A}"/>
                </a:ext>
              </a:extLst>
            </p:cNvPr>
            <p:cNvSpPr/>
            <p:nvPr/>
          </p:nvSpPr>
          <p:spPr>
            <a:xfrm>
              <a:off x="4578793" y="5145534"/>
              <a:ext cx="1394496" cy="3382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CC7EF3C-5C0D-10C9-3DC3-60BA393EC072}"/>
              </a:ext>
            </a:extLst>
          </p:cNvPr>
          <p:cNvSpPr/>
          <p:nvPr/>
        </p:nvSpPr>
        <p:spPr>
          <a:xfrm>
            <a:off x="7781705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E4458-135D-81FD-7701-2C2FEEC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2" y="1374422"/>
            <a:ext cx="2923337" cy="453048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95D5EE0-A518-0CA0-386C-50634FF564A5}"/>
              </a:ext>
            </a:extLst>
          </p:cNvPr>
          <p:cNvGrpSpPr/>
          <p:nvPr/>
        </p:nvGrpSpPr>
        <p:grpSpPr>
          <a:xfrm>
            <a:off x="8939943" y="1379090"/>
            <a:ext cx="2729944" cy="4512214"/>
            <a:chOff x="8958470" y="1360823"/>
            <a:chExt cx="2729944" cy="4512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7716D17-937A-B337-9381-4C5A687964F3}"/>
                </a:ext>
              </a:extLst>
            </p:cNvPr>
            <p:cNvGrpSpPr/>
            <p:nvPr/>
          </p:nvGrpSpPr>
          <p:grpSpPr>
            <a:xfrm>
              <a:off x="9094349" y="1360823"/>
              <a:ext cx="2594065" cy="4512214"/>
              <a:chOff x="3979009" y="1221675"/>
              <a:chExt cx="2594065" cy="4512214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B00E679-7885-4E8B-F7A2-9E91D9873F72}"/>
                  </a:ext>
                </a:extLst>
              </p:cNvPr>
              <p:cNvGrpSpPr/>
              <p:nvPr/>
            </p:nvGrpSpPr>
            <p:grpSpPr>
              <a:xfrm rot="5400000">
                <a:off x="3019935" y="2180749"/>
                <a:ext cx="4512214" cy="2594065"/>
                <a:chOff x="596345" y="1557116"/>
                <a:chExt cx="4472608" cy="257129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9A46272E-58B4-ECF5-F81F-AF096D69EC50}"/>
                    </a:ext>
                  </a:extLst>
                </p:cNvPr>
                <p:cNvSpPr/>
                <p:nvPr/>
              </p:nvSpPr>
              <p:spPr>
                <a:xfrm>
                  <a:off x="596345" y="1557116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12BD1D0-335A-7514-DCE9-ABE928AE4A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261" y="1649918"/>
                  <a:ext cx="4200992" cy="2363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F127EF9-845A-61DD-ECBF-9A92CE621C92}"/>
                    </a:ext>
                  </a:extLst>
                </p:cNvPr>
                <p:cNvSpPr/>
                <p:nvPr/>
              </p:nvSpPr>
              <p:spPr>
                <a:xfrm>
                  <a:off x="626132" y="2793474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E4B5673-32BF-07C6-9B4B-CE0F0B94D7C5}"/>
                  </a:ext>
                </a:extLst>
              </p:cNvPr>
              <p:cNvSpPr/>
              <p:nvPr/>
            </p:nvSpPr>
            <p:spPr>
              <a:xfrm>
                <a:off x="4296217" y="2083124"/>
                <a:ext cx="1959650" cy="2339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23 – 15694 - 6956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F8ED6-F771-F26A-FD83-3F2513CD7A8E}"/>
                  </a:ext>
                </a:extLst>
              </p:cNvPr>
              <p:cNvSpPr txBox="1"/>
              <p:nvPr/>
            </p:nvSpPr>
            <p:spPr>
              <a:xfrm>
                <a:off x="4095468" y="1673930"/>
                <a:ext cx="18966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입금할 계좌를 입력해주세요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D48E03-4295-DCB2-014A-CAE43BCEF393}"/>
                  </a:ext>
                </a:extLst>
              </p:cNvPr>
              <p:cNvSpPr/>
              <p:nvPr/>
            </p:nvSpPr>
            <p:spPr>
              <a:xfrm>
                <a:off x="4578793" y="5145534"/>
                <a:ext cx="1394496" cy="3382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이체하기</a:t>
                </a:r>
              </a:p>
            </p:txBody>
          </p:sp>
        </p:grpSp>
        <p:pic>
          <p:nvPicPr>
            <p:cNvPr id="98" name="그림 97" descr="텍스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B6BEAE-4506-2A2E-2CC7-535EACF4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61856" r="14627" b="17412"/>
            <a:stretch/>
          </p:blipFill>
          <p:spPr>
            <a:xfrm>
              <a:off x="9256056" y="4815702"/>
              <a:ext cx="2293486" cy="926209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4CBF349-7D0E-2682-3607-00E7694F8A73}"/>
                </a:ext>
              </a:extLst>
            </p:cNvPr>
            <p:cNvCxnSpPr/>
            <p:nvPr/>
          </p:nvCxnSpPr>
          <p:spPr>
            <a:xfrm>
              <a:off x="8958470" y="4307476"/>
              <a:ext cx="0" cy="1146313"/>
            </a:xfrm>
            <a:prstGeom prst="straightConnector1">
              <a:avLst/>
            </a:prstGeom>
            <a:ln w="57150">
              <a:solidFill>
                <a:srgbClr val="4E95D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AE8F98A8-8434-B896-9792-9A69B99B0D12}"/>
              </a:ext>
            </a:extLst>
          </p:cNvPr>
          <p:cNvSpPr/>
          <p:nvPr/>
        </p:nvSpPr>
        <p:spPr>
          <a:xfrm>
            <a:off x="3298478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4D851E7-9D90-F12B-0A1E-27DE12B8FCCC}"/>
              </a:ext>
            </a:extLst>
          </p:cNvPr>
          <p:cNvSpPr/>
          <p:nvPr/>
        </p:nvSpPr>
        <p:spPr>
          <a:xfrm>
            <a:off x="308727" y="122174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BE76306-31C2-4F10-12E4-F7DA299B00FB}"/>
              </a:ext>
            </a:extLst>
          </p:cNvPr>
          <p:cNvSpPr/>
          <p:nvPr/>
        </p:nvSpPr>
        <p:spPr>
          <a:xfrm>
            <a:off x="4482381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60FC6E-12B5-F8EE-79C6-C11F15DBD381}"/>
              </a:ext>
            </a:extLst>
          </p:cNvPr>
          <p:cNvSpPr/>
          <p:nvPr/>
        </p:nvSpPr>
        <p:spPr>
          <a:xfrm>
            <a:off x="8870768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8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2929192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655</Words>
  <Application>Microsoft Office PowerPoint</Application>
  <PresentationFormat>와이드스크린</PresentationFormat>
  <Paragraphs>381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17</cp:revision>
  <dcterms:created xsi:type="dcterms:W3CDTF">2025-02-01T06:36:31Z</dcterms:created>
  <dcterms:modified xsi:type="dcterms:W3CDTF">2025-02-15T09:45:12Z</dcterms:modified>
</cp:coreProperties>
</file>