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5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6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9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8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5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0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8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A9FF1-9A86-4A91-A4ED-CD54E15B8F8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F434E2-9AC0-4DA0-A247-A2B54D35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6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E9DC-07A3-B706-FBD6-438258360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셰이더프로그래밍</a:t>
            </a:r>
            <a:br>
              <a:rPr lang="en-US" altLang="ko-KR" dirty="0"/>
            </a:b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br>
              <a:rPr lang="en-US" altLang="ko-KR" dirty="0"/>
            </a:br>
            <a:r>
              <a:rPr lang="en-US" altLang="ko-KR" dirty="0"/>
              <a:t>- Lecture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908F10-3BAF-1B2B-001D-C56184B42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334706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75921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97596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75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92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7537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75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5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7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2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11" y="1575688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수업용 </a:t>
            </a:r>
            <a:r>
              <a:rPr lang="en-US" altLang="ko-KR" dirty="0"/>
              <a:t>visual studio project </a:t>
            </a:r>
            <a:r>
              <a:rPr lang="ko-KR" altLang="en-US"/>
              <a:t>다운로드 후 </a:t>
            </a:r>
            <a:r>
              <a:rPr lang="ko-KR" altLang="en-US" dirty="0"/>
              <a:t>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</TotalTime>
  <Words>558</Words>
  <Application>Microsoft Office PowerPoint</Application>
  <PresentationFormat>와이드스크린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천체</vt:lpstr>
      <vt:lpstr>셰이더프로그래밍 2024년 1학기 - Lecture 1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셰이더프로그래밍 2024년 1학기 - Lecture 1</dc:title>
  <dc:creator>이택희(A0344)</dc:creator>
  <cp:lastModifiedBy>이택희(A0344)</cp:lastModifiedBy>
  <cp:revision>2</cp:revision>
  <dcterms:created xsi:type="dcterms:W3CDTF">2024-03-07T11:34:12Z</dcterms:created>
  <dcterms:modified xsi:type="dcterms:W3CDTF">2024-03-12T08:24:56Z</dcterms:modified>
</cp:coreProperties>
</file>