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ac063a7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ac063a7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4ac063a7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4ac063a7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ac063a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ac063a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4ac063a7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4ac063a7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4ac063a7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4ac063a7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ac063a7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ac063a7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4ac063a7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4ac063a7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4ac063a7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4ac063a7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ac063a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4ac063a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ac063a7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ac063a7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ac063a7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ac063a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ac063a7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ac063a7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ac063a7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4ac063a7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4ac063a7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4ac063a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4ac063a7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4ac063a7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España</a:t>
            </a:r>
            <a:endParaRPr sz="7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Sverige</a:t>
            </a:r>
            <a:endParaRPr sz="7200"/>
          </a:p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Elláda</a:t>
            </a:r>
            <a:endParaRPr sz="7200"/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Miṣr</a:t>
            </a:r>
            <a:endParaRPr sz="7200"/>
          </a:p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Magyarország</a:t>
            </a:r>
            <a:endParaRPr sz="7200"/>
          </a:p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Eesti</a:t>
            </a:r>
            <a:endParaRPr sz="7200"/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Lietuva</a:t>
            </a:r>
            <a:endParaRPr sz="7200"/>
          </a:p>
        </p:txBody>
      </p:sp>
      <p:sp>
        <p:nvSpPr>
          <p:cNvPr id="139" name="Google Shape;13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Saqartvelo</a:t>
            </a:r>
            <a:endParaRPr sz="7200"/>
          </a:p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Deutschland</a:t>
            </a:r>
            <a:endParaRPr sz="72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Nederland</a:t>
            </a:r>
            <a:endParaRPr sz="72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Côte d'Ivoire</a:t>
            </a:r>
            <a:endParaRPr sz="72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Norge</a:t>
            </a:r>
            <a:endParaRPr sz="7200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Bharat</a:t>
            </a:r>
            <a:endParaRPr sz="7200"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Nihon, Nippon</a:t>
            </a:r>
            <a:endParaRPr sz="7200"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Zhōngguó</a:t>
            </a:r>
            <a:endParaRPr sz="7200"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highlight>
                  <a:srgbClr val="FFFFFF"/>
                </a:highlight>
              </a:rPr>
              <a:t>Suomi</a:t>
            </a:r>
            <a:endParaRPr sz="7200"/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