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</Types>
</file>

<file path=_rels/.rels><?xml version="1.0" encoding="UTF-8" standalone="yes"?><Relationships xmlns="http://schemas.openxmlformats.org/package/2006/relationships"/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5078600" x="755950"/>
            <a:ext cy="4811300" cx="60477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http://demos.jquerymobile.com/1.4.0/listview-grid/listview-grid.html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http://ionicframework.com/docs/components/#item-thumbnails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y="5078600" x="755950"/>
            <a:ext cy="4811300" cx="6047724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y="5078600" x="755950"/>
            <a:ext cy="4811300" cx="6047724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http://stackoverflow.com/questions/3665115/create-a-file-in-memory-for-user-to-download-not-through-server</a:t>
            </a:r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US"/>
              <a:t>http://wiki.davical.org/w/CalDAV_Clients</a:t>
            </a:r>
            <a:br>
              <a:rPr b="1" lang="en-US"/>
            </a:br>
            <a:r>
              <a:rPr b="1" lang="en-US"/>
              <a:t>http://stackoverflow.com/questions/10030261/pure-html-webdav-client</a:t>
            </a:r>
            <a:br>
              <a:rPr b="1" lang="en-US"/>
            </a:br>
            <a:r>
              <a:rPr b="1" lang="en-US"/>
              <a:t>https://github.com/sara-nl/js-webdav-client</a:t>
            </a:r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y="5078600" x="755950"/>
            <a:ext cy="4811300" cx="6047724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4" name="Shape 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2" name="Shape 2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6" name="Shape 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4" name="Shape 3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2" name="Shape 3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9" name="Shape 3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8" name="Shape 3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y="5078600" x="755950"/>
            <a:ext cy="4811300" cx="6047724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5" name="Shape 3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2" name="Shape 3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0" name="Shape 3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6" name="Shape 3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7" name="Shape 377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4" name="Shape 3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1" name="Shape 3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8" name="Shape 3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sz="1400" lang="en-US">
                <a:solidFill>
                  <a:schemeClr val="hlink"/>
                </a:solidFill>
                <a:hlinkClick r:id="rId2"/>
              </a:rPr>
              <a:t>http://demos.jquerymobile.com/1.4.0/listview-grid/listview-grid.html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4" name="Shape 4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lang="en-US">
                <a:solidFill>
                  <a:schemeClr val="hlink"/>
                </a:solidFill>
                <a:hlinkClick r:id="rId2"/>
              </a:rPr>
              <a:t>http://ionicframework.com/docs/components/#item-thumbnails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3" name="Shape 4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http://addepar.github.io/#/ember-charts/overview</a:t>
            </a:r>
            <a:br>
              <a:rPr lang="en-US"/>
            </a:br>
            <a:r>
              <a:rPr lang="en-US"/>
              <a:t>http://www.samselikoff.com/projects/d3-ember-simple-dashboard/part5-flexibility.html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9" name="Shape 4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0" name="Shape 420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y="5078600" x="755950"/>
            <a:ext cy="4811300" cx="6047724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6" name="Shape 4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http://ionicframework.com/docs/components/#card-showcase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3" name="Shape 4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0" name="Shape 4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7" name="Shape 4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4" name="Shape 4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0" name="Shape 4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1" name="Shape 461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6" name="Shape 4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3" name="Shape 4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0" name="Shape 4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7" name="Shape 4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y="5078600" x="755950"/>
            <a:ext cy="4811300" cx="6047724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3" name="Shape 4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y="5078600" x="755950"/>
            <a:ext cy="4811300" cx="6047724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y="5078600" x="755950"/>
            <a:ext cy="4811400" cx="6047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y="801875" x="1258587"/>
            <a:ext cy="4009500" cx="5043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3886198" x="0"/>
            <a:ext cy="29717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3886198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157750" x="685800"/>
            <a:ext cy="16505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953037" x="685800"/>
            <a:ext cy="12594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5633442" x="0"/>
            <a:ext cy="12245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y="5633442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273237" x="456989"/>
            <a:ext cy="1145100" cx="822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1604493" x="456989"/>
            <a:ext cy="3977399" cx="822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3237" x="456989"/>
            <a:ext cy="1145100" cx="822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604493" x="456989"/>
            <a:ext cy="3977100" cx="822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1.xml" Type="http://schemas.openxmlformats.org/officeDocument/2006/relationships/theme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slide1.xml><?xml version="1.0" encoding="UTF-8" standalone="yes"?>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<p:cSld><p:spTree><p:nvGrpSpPr><p:cNvPr id="38" name="Shape 38"/><p:cNvGrpSpPr/><p:nvPr/></p:nvGrpSpPr><p:grpSpPr><a:xfrm><a:off y="0" x="0"/><a:ext cy="0" cx="0"/><a:chOff y="0" x="0"/><a:chExt cy="0" cx="0"/></a:xfrm></p:grpSpPr><p:sp><p:nvSpPr><p:cNvPr id="39" name="Shape 39"/><p:cNvSpPr txBox="1"/><p:nvPr/></p:nvSpPr><p:spPr><a:xfrm><a:off y="2498271" x="457650"/><a:ext cy="364800" cx="8228699"/></a:xfrm><a:prstGeom prst="rect"><a:avLst/></a:prstGeom><a:noFill/><a:ln><a:noFill/></a:ln></p:spPr><p:txBody><a:bodyPr bIns="0" rIns="0" lIns="0" tIns="0" anchor="ctr" anchorCtr="0"><a:noAutofit/></a:bodyPr><a:lstStyle/><a:p><a:pPr algn="ctr" rtl="0" lvl="0" marR="0" indent="0" marL="0"><a:spcBef><a:spcPts val="0"/></a:spcBef><a:buSzPct val="25000"/><a:buNone/></a:pPr><a:r><a:rPr sz="2400" lang="en-US"><a:latin typeface="Trebuchet MS"/><a:ea typeface="Trebuchet MS"/><a:cs typeface="Trebuchet MS"/><a:sym typeface="Trebuchet MS"/></a:rPr><a:t>organizing the unorganizable</a:t></a:r></a:p></p:txBody></p:sp><p:sp><p:nvSpPr><p:cNvPr id="40" name="Shape 40"/><p:cNvSpPr txBox="1"/><p:nvPr><p:ph idx="1" type="subTitle"/></p:nvPr></p:nvSpPr><p:spPr><a:xfrm><a:off y="6108300" x="4627500"/><a:ext cy="749699" cx="4516499"/></a:xfrm><a:prstGeom prst="rect"><a:avLst/></a:prstGeom></p:spPr><p:txBody><a:bodyPr bIns="91425" rIns="91425" lIns="91425" tIns="91425" anchor="t" anchorCtr="0"><a:noAutofit/></a:bodyPr><a:lstStyle/><a:p><a:pPr><a:spcBef><a:spcPts val="0"/></a:spcBef><a:buNone/></a:pPr><a:r><a:rPr lang="en-US"/><a:t>By: Arnau-Lenin Gols</a:t></a:r></a:p></p:txBody></p:sp><p:sp><p:nvSpPr><p:cNvPr id="41" name="Shape 41"/><p:cNvSpPr/><p:nvPr/></p:nvSpPr><p:spPr><a:xfrm><a:off y="1424287" x="476537"/><a:ext cy="1148341" cx="8190926"/></a:xfrm><a:prstGeom prst="rect"><a:avLst/></a:prstGeom></p:spPr><
</file>

<file path=ppt/theme/theme1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