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59675" cx="10080625"/>
  <p:notesSz cy="10691800" cx="7559675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10691812" cx="7559675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" name="Shape 3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/>
        </p:nvSpPr>
        <p:spPr>
          <a:xfrm>
            <a:off y="0" x="0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/>
        </p:nvSpPr>
        <p:spPr>
          <a:xfrm>
            <a:off y="0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y="10156825" x="0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10156825" x="4278312"/>
            <a:ext cy="531811" cx="32781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" name="Shape 28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7" name="Shape 37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46" name="Shape 46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55" name="Shape 55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64" name="Shape 64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/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3000"/>
              </a:lnSpc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73" name="Shape 73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5078412" x="755650"/>
            <a:ext cy="4808537" cx="604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y="812800" x="1106487"/>
            <a:ext cy="4005261" cx="534193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E6E6E6"/>
        </a:solidFill>
      </p:bgPr>
    </p:bg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301625" x="503237"/>
            <a:ext cy="1262062" cx="90709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768475" x="503237"/>
            <a:ext cy="4986337" cx="90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6886575" x="7227886"/>
            <a:ext cy="517524" cx="23447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E6E6E6"/>
        </a:solidFill>
      </p:bgPr>
    </p:bg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301625" x="503237"/>
            <a:ext cy="1258887" cx="90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768475" x="503237"/>
            <a:ext cy="4986337" cx="90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y="6886575" x="7227886"/>
            <a:ext cy="517524" cx="23447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theme/theme3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1625" x="503237"/>
            <a:ext cy="1258887" cx="90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768475" x="503237"/>
            <a:ext cy="4986337" cx="90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6886575" x="7227886"/>
            <a:ext cy="517524" cx="23447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301625" x="503237"/>
            <a:ext cy="1262062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70550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8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HowManyDays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1768475" x="504825"/>
            <a:ext cy="4989600" cx="9071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HowManyDays ago I since ...</a:t>
            </a:r>
          </a:p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>
              <a:solidFill>
                <a:srgbClr val="666666"/>
              </a:solidFill>
            </a:endParaRPr>
          </a:p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>
              <a:solidFill>
                <a:srgbClr val="666666"/>
              </a:solidFill>
            </a:endParaRPr>
          </a:p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3200" lang="en-US">
                <a:solidFill>
                  <a:srgbClr val="666666"/>
                </a:solidFill>
              </a:rPr>
              <a:t>L</a:t>
            </a:r>
            <a:r>
              <a:rPr strike="noStrike" u="none" b="0" cap="none" baseline="0" sz="3200" lang="en-US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 recerca de possibles necessitats,</a:t>
            </a:r>
          </a:p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i les seves solucions respectives, m'he dit...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rtl="0" lvl="0" marR="0" indent="0" mar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Quan cullons fa que no rego les plantes?</a:t>
            </a:r>
          </a:p>
          <a:p>
            <a:pPr algn="ctr" rtl="0" lvl="0" marR="0" indent="0" mar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Quants dies fa que no visito l'àvia?</a:t>
            </a:r>
          </a:p>
          <a:p>
            <a:pPr algn="ctr" rtl="0" lvl="0" marR="0" indent="0" mar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Quants dies fa que no llegeixo?</a:t>
            </a:r>
          </a:p>
          <a:p>
            <a:pPr algn="ctr" rtl="0" lvl="0" marR="0" indent="0" mar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Quants mesos fa que no faig una escapada?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0" x="503237"/>
            <a:ext cy="814386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HowManyDays is: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827087" x="503237"/>
            <a:ext cy="6481761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t" anchorCtr="0">
            <a:noAutofit/>
          </a:bodyPr>
          <a:lstStyle/>
          <a:p>
            <a:pPr algn="l" rtl="0" lvl="0" marR="0" indent="312737" marL="106362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3200"/>
          </a:p>
          <a:p>
            <a:pPr algn="l" rtl="0" lvl="0" marR="0" indent="312738" marL="106362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6562"/>
              <a:buFont typeface="Arial"/>
              <a:buChar char="●"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/ Tema </a:t>
            </a:r>
            <a:r>
              <a:rPr sz="2600" lang="en-US"/>
              <a:t>(per exemple: he de regar les plantes)</a:t>
            </a:r>
          </a:p>
          <a:p>
            <a:pPr algn="l" rtl="0" lvl="0" marR="0" indent="312738" marL="106362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6562"/>
              <a:buFont typeface="Arial"/>
              <a:buChar char="●"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</a:t>
            </a:r>
            <a:r>
              <a:rPr strike="noStrike" u="none" b="0" cap="none" baseline="0" sz="2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2600" lang="en-US"/>
              <a:t>per</a:t>
            </a:r>
            <a:r>
              <a:rPr strike="noStrike" u="none" b="0" cap="none" baseline="0" sz="2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</a:t>
            </a:r>
            <a:r>
              <a:rPr sz="2600" lang="en-US"/>
              <a:t>e</a:t>
            </a:r>
            <a:r>
              <a:rPr strike="noStrike" u="none" b="0" cap="none" baseline="0" sz="2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mple: Casa / Cultura / Familia...)</a:t>
            </a:r>
          </a:p>
          <a:p>
            <a:pPr algn="l" rtl="0" lvl="0" marR="0" indent="312738" marL="106362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6562"/>
              <a:buFont typeface="Arial"/>
              <a:buChar char="●"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Periodicity / Periodicitat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 (por defecte: Mínima / Alertant / Màxima)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Imatge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Alerta (de 0 poc a 100 mol</a:t>
            </a:r>
            <a:r>
              <a:rPr sz="2800" lang="en-US"/>
              <a:t>t</a:t>
            </a: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312738" marL="106362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6562"/>
              <a:buFont typeface="Arial"/>
              <a:buChar char="●"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Altres: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Repetitions done / Repeticions Realizades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Imatge</a:t>
            </a:r>
          </a:p>
          <a:p>
            <a:pPr algn="l" rtl="0" lvl="1" marR="0" indent="311150" marL="5397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IDProfile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/>
        </p:nvSpPr>
        <p:spPr>
          <a:xfrm>
            <a:off y="739775" x="503237"/>
            <a:ext cy="2532061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sobretot...</a:t>
            </a:r>
            <a:b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felicitació!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4067175" x="0"/>
            <a:ext cy="3492500" cx="9648824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/>
          <a:p>
            <a:pPr algn="r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...sonar cançó</a:t>
            </a:r>
            <a:b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...enviar mail</a:t>
            </a: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(facebook, twitter...)</a:t>
            </a:r>
            <a:b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...fer una foto</a:t>
            </a:r>
          </a:p>
          <a:p>
            <a:pPr algn="r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...que surti una frase motivadora aleatoria (com les galetes xineses?)</a:t>
            </a:r>
          </a:p>
          <a:p>
            <a:pPr algn="r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...enviar el nombre de HowManyDays fets!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0" x="0"/>
            <a:ext cy="900111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HowManyDays Categories Proposed: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900112" x="0"/>
            <a:ext cy="6659562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t" anchorCtr="0">
            <a:noAutofit/>
          </a:bodyPr>
          <a:lstStyle/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Casa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S'han regat les plantes!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rebost està ple!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Mascotes Contentes!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Cultura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imatge val més que mil paraules (Foto feta!)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 llegeix aprèn!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Pelis / Teatre / Música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Família / Personal / Catan Played...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Say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anar a una web amb les categories més votades per la gent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/>
        </p:nvSpPr>
        <p:spPr>
          <a:xfrm>
            <a:off y="0" x="0"/>
            <a:ext cy="900111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HowManyDays Page &amp; Views: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900112" x="0"/>
            <a:ext cy="6659562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t" anchorCtr="0">
            <a:noAutofit/>
          </a:bodyPr>
          <a:lstStyle/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Profile</a:t>
            </a: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(&amp; CRUD)</a:t>
            </a:r>
          </a:p>
          <a:p>
            <a:pPr algn="l" rtl="0" lvl="1" marR="0" indent="557213" marL="915987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ct val="26785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... / Madame ... / Sir ...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/ Visualització de HowManyDays</a:t>
            </a: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(&amp; CRUD)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2708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de periodicitat excedit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2708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imatges i colors de fons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2708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taula (per ordenar per camps)</a:t>
            </a:r>
          </a:p>
          <a:p>
            <a:pPr algn="l" rtl="0" lvl="2" marR="0" indent="274638" marL="1008062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27083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categories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HowManyDay Done &amp; Congratulations / Felicitacions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(&amp; debug? &amp; save stack?)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E6E6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/>
        </p:nvSpPr>
        <p:spPr>
          <a:xfrm>
            <a:off y="0" x="0"/>
            <a:ext cy="900111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75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HowManyDays Backend: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900112" x="0"/>
            <a:ext cy="6659562" cx="10080624"/>
          </a:xfrm>
          <a:prstGeom prst="rect">
            <a:avLst/>
          </a:prstGeom>
          <a:noFill/>
          <a:ln>
            <a:noFill/>
          </a:ln>
        </p:spPr>
        <p:txBody>
          <a:bodyPr bIns="0" rIns="0" lIns="0" tIns="280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(local &amp; external)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stack (local &amp; external)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 templates 4 diff viewers (Web &amp; Mobile)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 with Shared ToDo Logic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Congratulations (Share, Photo, Song...)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 (Mail, Song...)</a:t>
            </a:r>
          </a:p>
          <a:p>
            <a:pPr algn="l" rtl="0" lvl="0" marR="0" indent="322263" marL="109537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HowMany Share &amp; Propose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