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4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51" autoAdjust="0"/>
  </p:normalViewPr>
  <p:slideViewPr>
    <p:cSldViewPr snapToGrid="0">
      <p:cViewPr>
        <p:scale>
          <a:sx n="90" d="100"/>
          <a:sy n="90" d="100"/>
        </p:scale>
        <p:origin x="17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547D-D8EC-425D-A0F3-9A340C804BC4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269C-6332-4E70-9DBE-21DDBE5D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brief.  Focusing on Caps as storage not for other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269C-6332-4E70-9DBE-21DDBE5D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1D78-D33B-3C9B-BF1F-BFCFBAA89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chemeClr val="accent1"/>
                </a:solidFill>
                <a:effectLst/>
                <a:latin typeface="Avenir-Heavy"/>
              </a:rPr>
              <a:t>GENERATOR DESIGN: BENTHIC MICROBIAL FUEL CELLS for Long term </a:t>
            </a:r>
            <a:r>
              <a:rPr lang="en-US" b="0" i="0" cap="all">
                <a:solidFill>
                  <a:schemeClr val="accent1"/>
                </a:solidFill>
                <a:effectLst/>
                <a:latin typeface="Avenir-Heavy"/>
              </a:rPr>
              <a:t>Sensors Networks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31ECC-0DAE-2D62-C821-CA49A2EF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Brandon Kelly</a:t>
            </a:r>
          </a:p>
          <a:p>
            <a:r>
              <a:rPr lang="en-US" dirty="0"/>
              <a:t>Mentored by dr. Jordon </a:t>
            </a:r>
            <a:r>
              <a:rPr lang="en-US" dirty="0" err="1"/>
              <a:t>Beckler</a:t>
            </a:r>
            <a:endParaRPr lang="en-US" dirty="0"/>
          </a:p>
          <a:p>
            <a:r>
              <a:rPr lang="en-US" dirty="0"/>
              <a:t>FAU </a:t>
            </a:r>
            <a:r>
              <a:rPr lang="en-US" dirty="0" err="1"/>
              <a:t>reu</a:t>
            </a:r>
            <a:r>
              <a:rPr lang="en-US" dirty="0"/>
              <a:t> for renewable energy</a:t>
            </a:r>
          </a:p>
          <a:p>
            <a:r>
              <a:rPr lang="en-US" dirty="0"/>
              <a:t>6/23/2022</a:t>
            </a:r>
          </a:p>
        </p:txBody>
      </p:sp>
    </p:spTree>
    <p:extLst>
      <p:ext uri="{BB962C8B-B14F-4D97-AF65-F5344CB8AC3E}">
        <p14:creationId xmlns:p14="http://schemas.microsoft.com/office/powerpoint/2010/main" val="25138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9956-DD7D-2785-432A-1987B5A5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the sensor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15765D-5F7B-54C7-166D-5AD7F5228A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396" t="7161" r="21868" b="7681"/>
          <a:stretch/>
        </p:blipFill>
        <p:spPr>
          <a:xfrm>
            <a:off x="1141413" y="2328826"/>
            <a:ext cx="4572000" cy="338303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29B26B-A4B3-05B5-2463-08555C7AEB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2033"/>
          <a:stretch/>
        </p:blipFill>
        <p:spPr>
          <a:xfrm rot="5400000">
            <a:off x="6845769" y="1841500"/>
            <a:ext cx="4791195" cy="3174999"/>
          </a:xfrm>
        </p:spPr>
      </p:pic>
    </p:spTree>
    <p:extLst>
      <p:ext uri="{BB962C8B-B14F-4D97-AF65-F5344CB8AC3E}">
        <p14:creationId xmlns:p14="http://schemas.microsoft.com/office/powerpoint/2010/main" val="161649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DD781C-89D5-F294-C483-65D1E7A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the sensor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03B148-1A0E-2366-A11A-5C4BCCD58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598792"/>
            <a:ext cx="6922943" cy="37436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64E5B-6C59-310C-CFA7-EED43146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Completed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Voltage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Record and Timestamp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 Sleep Mode After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Done: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Wake Signal to be Interrupt Driven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Number of Cycles Needed, i.e. Optimize Code</a:t>
            </a:r>
          </a:p>
        </p:txBody>
      </p:sp>
    </p:spTree>
    <p:extLst>
      <p:ext uri="{BB962C8B-B14F-4D97-AF65-F5344CB8AC3E}">
        <p14:creationId xmlns:p14="http://schemas.microsoft.com/office/powerpoint/2010/main" val="378710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9DF1-D1DF-4371-317A-3D45CA1A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the </a:t>
            </a:r>
            <a:r>
              <a:rPr lang="en-US" dirty="0" err="1"/>
              <a:t>potentiostat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A324-5C18-7472-1BA8-E5249BDC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Gold Working Electrode</a:t>
            </a:r>
          </a:p>
          <a:p>
            <a:pPr lvl="1"/>
            <a:r>
              <a:rPr lang="en-US" dirty="0"/>
              <a:t>Polish 100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Wire</a:t>
            </a:r>
            <a:endParaRPr lang="en-US" dirty="0"/>
          </a:p>
          <a:p>
            <a:pPr lvl="1"/>
            <a:r>
              <a:rPr lang="en-US" dirty="0"/>
              <a:t>Plate with Mercury Amalgam</a:t>
            </a:r>
          </a:p>
          <a:p>
            <a:r>
              <a:rPr lang="en-US" dirty="0"/>
              <a:t>Prepare Silver Counter Electrode</a:t>
            </a:r>
          </a:p>
          <a:p>
            <a:pPr lvl="1"/>
            <a:r>
              <a:rPr lang="en-US" dirty="0"/>
              <a:t>Oxidize Silver Probe in Chloride Solution (</a:t>
            </a:r>
            <a:r>
              <a:rPr lang="en-US" dirty="0" err="1"/>
              <a:t>KCl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 AgCl</a:t>
            </a:r>
          </a:p>
          <a:p>
            <a:r>
              <a:rPr lang="en-US" dirty="0"/>
              <a:t>Platinum Reference </a:t>
            </a:r>
            <a:r>
              <a:rPr lang="en-US" dirty="0" err="1"/>
              <a:t>Electorde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5A41-5AED-AF76-F4A5-E5ED5492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490B-3941-005D-E818-B232B472C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 Measurement of Polarization Curve</a:t>
            </a:r>
          </a:p>
          <a:p>
            <a:r>
              <a:rPr lang="en-US" dirty="0"/>
              <a:t>Prepare Fuel Cells for Testing at the End of the Summer</a:t>
            </a:r>
          </a:p>
          <a:p>
            <a:r>
              <a:rPr lang="en-US"/>
              <a:t>Research Enclosure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02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REUPresentation6-16Fixed</Template>
  <TotalTime>38</TotalTime>
  <Words>139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Avenir-Heavy</vt:lpstr>
      <vt:lpstr>Calibri</vt:lpstr>
      <vt:lpstr>Times New Roman</vt:lpstr>
      <vt:lpstr>Tw Cen MT</vt:lpstr>
      <vt:lpstr>Circuit</vt:lpstr>
      <vt:lpstr>GENERATOR DESIGN: BENTHIC MICROBIAL FUEL CELLS for Long term Sensors Networks</vt:lpstr>
      <vt:lpstr>Wiring the sensor</vt:lpstr>
      <vt:lpstr>Coding the sensor</vt:lpstr>
      <vt:lpstr>Prepping the potentiostat</vt:lpstr>
      <vt:lpstr>Goals 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DESIGN: BENTHIC MICROBIAL FUEL CELLS for Long term Sensors Networks</dc:title>
  <dc:creator>Brandon Kelly</dc:creator>
  <cp:lastModifiedBy>Brandon Kelly</cp:lastModifiedBy>
  <cp:revision>1</cp:revision>
  <dcterms:created xsi:type="dcterms:W3CDTF">2022-06-23T12:26:09Z</dcterms:created>
  <dcterms:modified xsi:type="dcterms:W3CDTF">2022-06-23T13:04:39Z</dcterms:modified>
</cp:coreProperties>
</file>