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51" autoAdjust="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547D-D8EC-425D-A0F3-9A340C804B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269C-6332-4E70-9DBE-21DDBE5D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1D78-D33B-3C9B-BF1F-BFCFBAA89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cap="all" dirty="0">
                <a:solidFill>
                  <a:schemeClr val="accent1"/>
                </a:solidFill>
                <a:effectLst/>
                <a:latin typeface="Avenir-Heavy"/>
              </a:rPr>
              <a:t>GENERATOR DESIGN: BENTHIC MICROBIAL FUEL CELLS for Long term </a:t>
            </a:r>
            <a:r>
              <a:rPr lang="en-US" b="0" i="0" cap="all">
                <a:solidFill>
                  <a:schemeClr val="accent1"/>
                </a:solidFill>
                <a:effectLst/>
                <a:latin typeface="Avenir-Heavy"/>
              </a:rPr>
              <a:t>Sensors Networks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31ECC-0DAE-2D62-C821-CA49A2EF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Brandon Kelly</a:t>
            </a:r>
          </a:p>
          <a:p>
            <a:r>
              <a:rPr lang="en-US" dirty="0"/>
              <a:t>Mentored by dr. Jordon </a:t>
            </a:r>
            <a:r>
              <a:rPr lang="en-US" dirty="0" err="1"/>
              <a:t>Beckler</a:t>
            </a:r>
            <a:endParaRPr lang="en-US" dirty="0"/>
          </a:p>
          <a:p>
            <a:r>
              <a:rPr lang="en-US" dirty="0"/>
              <a:t>FAU </a:t>
            </a:r>
            <a:r>
              <a:rPr lang="en-US" dirty="0" err="1"/>
              <a:t>reu</a:t>
            </a:r>
            <a:r>
              <a:rPr lang="en-US" dirty="0"/>
              <a:t> for renewable energy</a:t>
            </a:r>
          </a:p>
          <a:p>
            <a:r>
              <a:rPr lang="en-US" dirty="0"/>
              <a:t>7/14/2022</a:t>
            </a:r>
          </a:p>
        </p:txBody>
      </p:sp>
    </p:spTree>
    <p:extLst>
      <p:ext uri="{BB962C8B-B14F-4D97-AF65-F5344CB8AC3E}">
        <p14:creationId xmlns:p14="http://schemas.microsoft.com/office/powerpoint/2010/main" val="25138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173212-2844-E9A3-2CE3-E151ADDC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30D61F3-0C0A-29E3-415B-CF3A0B7D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 mV drop across 47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Ohm’s Law: V=IR=&gt;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Equation: P=IV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=&gt;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.004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30D61F3-0C0A-29E3-415B-CF3A0B7D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759CC1-22FE-8C71-D1DD-6B5DE60CAE14}"/>
              </a:ext>
            </a:extLst>
          </p:cNvPr>
          <p:cNvSpPr txBox="1"/>
          <p:nvPr/>
        </p:nvSpPr>
        <p:spPr>
          <a:xfrm>
            <a:off x="3204840" y="437669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.34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4A9B-EAE0-1343-D704-4AD097B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monitoring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2F29E9-CAF8-BB51-F64E-6BC4FF7AC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88" y="2249488"/>
            <a:ext cx="7265049" cy="3541712"/>
          </a:xfrm>
        </p:spPr>
      </p:pic>
    </p:spTree>
    <p:extLst>
      <p:ext uri="{BB962C8B-B14F-4D97-AF65-F5344CB8AC3E}">
        <p14:creationId xmlns:p14="http://schemas.microsoft.com/office/powerpoint/2010/main" val="175491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E78D-7290-42DC-0CA4-02465124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82CA5-2AD7-6BDC-4B5C-16AAD843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88" y="2249488"/>
            <a:ext cx="7265049" cy="3541712"/>
          </a:xfrm>
        </p:spPr>
      </p:pic>
    </p:spTree>
    <p:extLst>
      <p:ext uri="{BB962C8B-B14F-4D97-AF65-F5344CB8AC3E}">
        <p14:creationId xmlns:p14="http://schemas.microsoft.com/office/powerpoint/2010/main" val="25016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C46-49E0-94DF-7147-5F64D1FC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E5DF-8761-96EC-0E46-6BEC3C82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Literature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Fuel Cells</a:t>
            </a:r>
          </a:p>
          <a:p>
            <a:r>
              <a:rPr lang="en-US" dirty="0"/>
              <a:t>Researching Journals</a:t>
            </a:r>
          </a:p>
          <a:p>
            <a:r>
              <a:rPr lang="en-US" dirty="0"/>
              <a:t>Generating Outline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FB6A-F0A5-FB1D-8119-A769E8C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Battery 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0FB-D70E-91CB-D74C-85F0D511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switching to LiFePo</a:t>
            </a:r>
            <a:r>
              <a:rPr lang="en-US" baseline="-25000" dirty="0"/>
              <a:t>4 </a:t>
            </a:r>
            <a:r>
              <a:rPr lang="en-US" dirty="0"/>
              <a:t>batteries</a:t>
            </a:r>
          </a:p>
          <a:p>
            <a:pPr lvl="1"/>
            <a:r>
              <a:rPr lang="en-US" dirty="0"/>
              <a:t>Less Reactive Chemistry</a:t>
            </a:r>
          </a:p>
          <a:p>
            <a:pPr lvl="1"/>
            <a:r>
              <a:rPr lang="en-US" dirty="0"/>
              <a:t>Simpler to Charge</a:t>
            </a:r>
          </a:p>
          <a:p>
            <a:pPr lvl="1"/>
            <a:r>
              <a:rPr lang="en-US" dirty="0"/>
              <a:t>More resilient</a:t>
            </a:r>
          </a:p>
        </p:txBody>
      </p:sp>
    </p:spTree>
    <p:extLst>
      <p:ext uri="{BB962C8B-B14F-4D97-AF65-F5344CB8AC3E}">
        <p14:creationId xmlns:p14="http://schemas.microsoft.com/office/powerpoint/2010/main" val="826086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REUPresentation6-16Fixed</Template>
  <TotalTime>2008</TotalTime>
  <Words>93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Avenir-Heavy</vt:lpstr>
      <vt:lpstr>Calibri</vt:lpstr>
      <vt:lpstr>Cambria Math</vt:lpstr>
      <vt:lpstr>Times New Roman</vt:lpstr>
      <vt:lpstr>Tw Cen MT</vt:lpstr>
      <vt:lpstr>Circuit</vt:lpstr>
      <vt:lpstr>GENERATOR DESIGN: BENTHIC MICROBIAL FUEL CELLS for Long term Sensors Networks</vt:lpstr>
      <vt:lpstr>Power Generation</vt:lpstr>
      <vt:lpstr>Data monitoring</vt:lpstr>
      <vt:lpstr>And Data Cleaning</vt:lpstr>
      <vt:lpstr>Paper preparation</vt:lpstr>
      <vt:lpstr>Switching Battery Chemistry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DESIGN: BENTHIC MICROBIAL FUEL CELLS for Long term Sensors Networks</dc:title>
  <dc:creator>Brandon Kelly</dc:creator>
  <cp:lastModifiedBy>Brandon Kelly</cp:lastModifiedBy>
  <cp:revision>10</cp:revision>
  <dcterms:created xsi:type="dcterms:W3CDTF">2022-06-23T12:26:09Z</dcterms:created>
  <dcterms:modified xsi:type="dcterms:W3CDTF">2022-07-14T14:40:13Z</dcterms:modified>
</cp:coreProperties>
</file>