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8EAD-C747-4C35-87C1-70340922125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5A0A-7032-40F3-B427-F774E5F0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0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8EAD-C747-4C35-87C1-70340922125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5A0A-7032-40F3-B427-F774E5F0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8EAD-C747-4C35-87C1-70340922125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5A0A-7032-40F3-B427-F774E5F0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6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8EAD-C747-4C35-87C1-70340922125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5A0A-7032-40F3-B427-F774E5F0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8EAD-C747-4C35-87C1-70340922125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5A0A-7032-40F3-B427-F774E5F0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0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8EAD-C747-4C35-87C1-70340922125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5A0A-7032-40F3-B427-F774E5F0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6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8EAD-C747-4C35-87C1-70340922125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5A0A-7032-40F3-B427-F774E5F0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0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8EAD-C747-4C35-87C1-70340922125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5A0A-7032-40F3-B427-F774E5F0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8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8EAD-C747-4C35-87C1-70340922125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5A0A-7032-40F3-B427-F774E5F0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4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8EAD-C747-4C35-87C1-70340922125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5A0A-7032-40F3-B427-F774E5F0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8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8EAD-C747-4C35-87C1-70340922125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5A0A-7032-40F3-B427-F774E5F0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0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08EAD-C747-4C35-87C1-70340922125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A5A0A-7032-40F3-B427-F774E5F0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6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66011" y="224442"/>
            <a:ext cx="2475868" cy="1188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Optimal Control Guess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Guess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Arrays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6011" y="2213955"/>
            <a:ext cx="2475868" cy="1518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Trajectory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Convergence </a:t>
            </a:r>
            <a:r>
              <a:rPr lang="en-US" dirty="0" err="1" smtClean="0">
                <a:solidFill>
                  <a:schemeClr val="tx1"/>
                </a:solidFill>
              </a:rPr>
              <a:t>Tol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Iteration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Mesh Modes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Simple Linkages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6011" y="4533206"/>
            <a:ext cx="2475868" cy="1751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Optimal Control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Function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List of Phases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Function Bounds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Function Settings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361117" y="224442"/>
            <a:ext cx="2475868" cy="1188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Optimal Control Guess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Guess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Arrays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61117" y="2213955"/>
            <a:ext cx="2475868" cy="1518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Transcription </a:t>
            </a:r>
            <a:r>
              <a:rPr lang="en-US" dirty="0" err="1" smtClean="0">
                <a:solidFill>
                  <a:schemeClr val="tx1"/>
                </a:solidFill>
              </a:rPr>
              <a:t>Config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Parameter Bounds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Mesh Modes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61117" y="4533206"/>
            <a:ext cx="2475868" cy="1518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Custom Linkage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List of Phases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Linkage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Function Bounds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456223" y="2213955"/>
            <a:ext cx="2475868" cy="1518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Dynamics Configuration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551329" y="818802"/>
            <a:ext cx="2475868" cy="652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Spacecraft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551329" y="1887680"/>
            <a:ext cx="2475868" cy="652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Force Model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551329" y="2956558"/>
            <a:ext cx="2475868" cy="652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Finite Burn Model (EMTG Spacecraft)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551329" y="4025436"/>
            <a:ext cx="2475868" cy="652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Fuel Tank (Chemical Tank or Electric Tank)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38963" y="259917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0,…,p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98384" y="394814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0,…,n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81858" y="383770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0,…,m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5" idx="2"/>
            <a:endCxn id="6" idx="0"/>
          </p:cNvCxnSpPr>
          <p:nvPr/>
        </p:nvCxnSpPr>
        <p:spPr>
          <a:xfrm>
            <a:off x="1503945" y="1413162"/>
            <a:ext cx="0" cy="800793"/>
          </a:xfrm>
          <a:prstGeom prst="straightConnector1">
            <a:avLst/>
          </a:prstGeom>
          <a:ln w="25400">
            <a:tailEnd type="diamond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99051" y="1409854"/>
            <a:ext cx="0" cy="800793"/>
          </a:xfrm>
          <a:prstGeom prst="straightConnector1">
            <a:avLst/>
          </a:prstGeom>
          <a:ln w="25400">
            <a:tailEnd type="diamond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0"/>
            <a:endCxn id="6" idx="2"/>
          </p:cNvCxnSpPr>
          <p:nvPr/>
        </p:nvCxnSpPr>
        <p:spPr>
          <a:xfrm flipV="1">
            <a:off x="1503945" y="3732413"/>
            <a:ext cx="0" cy="800793"/>
          </a:xfrm>
          <a:prstGeom prst="straightConnector1">
            <a:avLst/>
          </a:prstGeom>
          <a:ln w="25400">
            <a:tailEnd type="diamond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1"/>
            <a:endCxn id="9" idx="3"/>
          </p:cNvCxnSpPr>
          <p:nvPr/>
        </p:nvCxnSpPr>
        <p:spPr>
          <a:xfrm flipH="1">
            <a:off x="5836985" y="2973184"/>
            <a:ext cx="619238" cy="0"/>
          </a:xfrm>
          <a:prstGeom prst="straightConnector1">
            <a:avLst/>
          </a:prstGeom>
          <a:ln w="25400">
            <a:tailEnd type="diamond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1"/>
          </p:cNvCxnSpPr>
          <p:nvPr/>
        </p:nvCxnSpPr>
        <p:spPr>
          <a:xfrm flipH="1">
            <a:off x="8932090" y="1145077"/>
            <a:ext cx="619239" cy="1296220"/>
          </a:xfrm>
          <a:prstGeom prst="straightConnector1">
            <a:avLst/>
          </a:prstGeom>
          <a:ln w="25400">
            <a:tailEnd type="diamond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1"/>
          </p:cNvCxnSpPr>
          <p:nvPr/>
        </p:nvCxnSpPr>
        <p:spPr>
          <a:xfrm flipH="1">
            <a:off x="8932090" y="2213955"/>
            <a:ext cx="619239" cy="591263"/>
          </a:xfrm>
          <a:prstGeom prst="straightConnector1">
            <a:avLst/>
          </a:prstGeom>
          <a:ln w="25400">
            <a:tailEnd type="diamond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1"/>
          </p:cNvCxnSpPr>
          <p:nvPr/>
        </p:nvCxnSpPr>
        <p:spPr>
          <a:xfrm flipH="1" flipV="1">
            <a:off x="8932090" y="3182246"/>
            <a:ext cx="619239" cy="100587"/>
          </a:xfrm>
          <a:prstGeom prst="straightConnector1">
            <a:avLst/>
          </a:prstGeom>
          <a:ln w="25400">
            <a:tailEnd type="diamond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932090" y="3434173"/>
            <a:ext cx="619239" cy="917537"/>
          </a:xfrm>
          <a:prstGeom prst="straightConnector1">
            <a:avLst/>
          </a:prstGeom>
          <a:ln w="25400">
            <a:tailEnd type="diamond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1"/>
          </p:cNvCxnSpPr>
          <p:nvPr/>
        </p:nvCxnSpPr>
        <p:spPr>
          <a:xfrm flipH="1" flipV="1">
            <a:off x="2701639" y="3616436"/>
            <a:ext cx="659478" cy="1675999"/>
          </a:xfrm>
          <a:prstGeom prst="straightConnector1">
            <a:avLst/>
          </a:prstGeom>
          <a:ln w="25400">
            <a:tailEnd type="diamond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1"/>
            <a:endCxn id="6" idx="3"/>
          </p:cNvCxnSpPr>
          <p:nvPr/>
        </p:nvCxnSpPr>
        <p:spPr>
          <a:xfrm flipH="1">
            <a:off x="2741879" y="2973184"/>
            <a:ext cx="619238" cy="0"/>
          </a:xfrm>
          <a:prstGeom prst="straightConnector1">
            <a:avLst/>
          </a:prstGeom>
          <a:ln w="25400">
            <a:tailEnd type="diamond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13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81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NASA/GSFC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Hatten, Noble (GSFC-5950)</dc:creator>
  <cp:lastModifiedBy>Hatten, Noble (GSFC-5950)</cp:lastModifiedBy>
  <cp:revision>9</cp:revision>
  <dcterms:created xsi:type="dcterms:W3CDTF">2020-04-09T19:36:18Z</dcterms:created>
  <dcterms:modified xsi:type="dcterms:W3CDTF">2020-04-09T19:55:12Z</dcterms:modified>
</cp:coreProperties>
</file>