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2" autoAdjust="0"/>
    <p:restoredTop sz="94660"/>
  </p:normalViewPr>
  <p:slideViewPr>
    <p:cSldViewPr snapToGrid="0">
      <p:cViewPr>
        <p:scale>
          <a:sx n="100" d="100"/>
          <a:sy n="100" d="100"/>
        </p:scale>
        <p:origin x="3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4CC8-5417-41AA-84B2-CFF4975CA3FB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650E-5721-4F3F-822A-2A6DAF386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EFD341-BCAF-E44B-AEDB-9C0A45954FA2}"/>
              </a:ext>
            </a:extLst>
          </p:cNvPr>
          <p:cNvGrpSpPr/>
          <p:nvPr/>
        </p:nvGrpSpPr>
        <p:grpSpPr>
          <a:xfrm>
            <a:off x="1486598" y="2386807"/>
            <a:ext cx="4407566" cy="4698129"/>
            <a:chOff x="1486598" y="2386807"/>
            <a:chExt cx="4407566" cy="4698129"/>
          </a:xfrm>
        </p:grpSpPr>
        <p:sp>
          <p:nvSpPr>
            <p:cNvPr id="2" name="Rectangle 1"/>
            <p:cNvSpPr/>
            <p:nvPr/>
          </p:nvSpPr>
          <p:spPr>
            <a:xfrm>
              <a:off x="1486598" y="4196023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Spacecraft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90928" y="5772847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Coverage </a:t>
              </a:r>
            </a:p>
            <a:p>
              <a:pPr algn="ctr"/>
              <a:r>
                <a:rPr lang="en-US" sz="1013" dirty="0"/>
                <a:t>Checker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55885" y="4479427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Sensor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5884" y="3488670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Attitude</a:t>
              </a:r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V="1">
              <a:off x="2581593" y="3814936"/>
              <a:ext cx="731330" cy="63824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586246" y="6012552"/>
              <a:ext cx="700641" cy="372766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4" idx="3"/>
            </p:cNvCxnSpPr>
            <p:nvPr/>
          </p:nvCxnSpPr>
          <p:spPr>
            <a:xfrm flipH="1">
              <a:off x="4292588" y="4146982"/>
              <a:ext cx="663406" cy="49239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57460" y="4001165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Conical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57460" y="4505161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Custom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7460" y="5031042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Rectangular</a:t>
              </a:r>
            </a:p>
          </p:txBody>
        </p:sp>
        <p:cxnSp>
          <p:nvCxnSpPr>
            <p:cNvPr id="26" name="Straight Arrow Connector 25"/>
            <p:cNvCxnSpPr>
              <a:cxnSpLocks/>
              <a:stCxn id="23" idx="1"/>
            </p:cNvCxnSpPr>
            <p:nvPr/>
          </p:nvCxnSpPr>
          <p:spPr>
            <a:xfrm flipH="1">
              <a:off x="4253824" y="4665113"/>
              <a:ext cx="703636" cy="6566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4" idx="1"/>
            </p:cNvCxnSpPr>
            <p:nvPr/>
          </p:nvCxnSpPr>
          <p:spPr>
            <a:xfrm flipH="1" flipV="1">
              <a:off x="4288501" y="4806187"/>
              <a:ext cx="668959" cy="3848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351798" y="3954673"/>
              <a:ext cx="936703" cy="353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Orbit State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557353" y="4431110"/>
              <a:ext cx="740793" cy="213993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491227" y="2386807"/>
              <a:ext cx="1103971" cy="4892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Propagator</a:t>
              </a:r>
            </a:p>
          </p:txBody>
        </p:sp>
        <p:cxnSp>
          <p:nvCxnSpPr>
            <p:cNvPr id="40" name="Straight Arrow Connector 39"/>
            <p:cNvCxnSpPr>
              <a:stCxn id="3" idx="0"/>
              <a:endCxn id="2" idx="2"/>
            </p:cNvCxnSpPr>
            <p:nvPr/>
          </p:nvCxnSpPr>
          <p:spPr>
            <a:xfrm flipH="1" flipV="1">
              <a:off x="2038584" y="4685283"/>
              <a:ext cx="4330" cy="1087564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Decision 42"/>
            <p:cNvSpPr/>
            <p:nvPr/>
          </p:nvSpPr>
          <p:spPr>
            <a:xfrm>
              <a:off x="1973767" y="4654901"/>
              <a:ext cx="137996" cy="10036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44" name="Straight Arrow Connector 43"/>
            <p:cNvCxnSpPr>
              <a:stCxn id="39" idx="2"/>
              <a:endCxn id="45" idx="2"/>
            </p:cNvCxnSpPr>
            <p:nvPr/>
          </p:nvCxnSpPr>
          <p:spPr>
            <a:xfrm flipH="1">
              <a:off x="2038583" y="2876067"/>
              <a:ext cx="4630" cy="1341020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Decision 44"/>
            <p:cNvSpPr/>
            <p:nvPr/>
          </p:nvSpPr>
          <p:spPr>
            <a:xfrm>
              <a:off x="1969585" y="4116725"/>
              <a:ext cx="137996" cy="10036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58" name="Straight Arrow Connector 57"/>
            <p:cNvCxnSpPr>
              <a:cxnSpLocks/>
              <a:stCxn id="2" idx="3"/>
            </p:cNvCxnSpPr>
            <p:nvPr/>
          </p:nvCxnSpPr>
          <p:spPr>
            <a:xfrm flipV="1">
              <a:off x="2590569" y="4252191"/>
              <a:ext cx="707577" cy="18846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862889" y="6005972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40749" y="5090036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57349" y="2538853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Interpolator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7350" y="3041097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Absolute Date</a:t>
              </a:r>
            </a:p>
          </p:txBody>
        </p:sp>
        <p:cxnSp>
          <p:nvCxnSpPr>
            <p:cNvPr id="46" name="Straight Arrow Connector 45"/>
            <p:cNvCxnSpPr>
              <a:cxnSpLocks/>
              <a:stCxn id="2" idx="3"/>
            </p:cNvCxnSpPr>
            <p:nvPr/>
          </p:nvCxnSpPr>
          <p:spPr>
            <a:xfrm flipV="1">
              <a:off x="2590569" y="2878529"/>
              <a:ext cx="763850" cy="1562124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22FA55-44F3-D348-BA23-B54E1C90DFE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2590569" y="3402551"/>
              <a:ext cx="752986" cy="1038102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1E002A-4B2D-6748-A162-3727EA77D033}"/>
                </a:ext>
              </a:extLst>
            </p:cNvPr>
            <p:cNvSpPr/>
            <p:nvPr/>
          </p:nvSpPr>
          <p:spPr>
            <a:xfrm>
              <a:off x="4957460" y="3486648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Nadir Pointing Attitude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02BB387-EB1B-EA44-BA58-577E070D0C3F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4271162" y="3646600"/>
              <a:ext cx="686298" cy="1123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DC3C50-5586-6149-9981-BCF01CC7421C}"/>
                </a:ext>
              </a:extLst>
            </p:cNvPr>
            <p:cNvSpPr txBox="1"/>
            <p:nvPr/>
          </p:nvSpPr>
          <p:spPr>
            <a:xfrm>
              <a:off x="2840717" y="4573705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4153B03-C92B-DE47-AEAF-1C271D14751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2594899" y="5812509"/>
              <a:ext cx="683488" cy="204968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5CC5E22-622D-134D-92FD-677071AAE2DE}"/>
                </a:ext>
              </a:extLst>
            </p:cNvPr>
            <p:cNvCxnSpPr>
              <a:cxnSpLocks/>
            </p:cNvCxnSpPr>
            <p:nvPr/>
          </p:nvCxnSpPr>
          <p:spPr>
            <a:xfrm>
              <a:off x="2563738" y="6025459"/>
              <a:ext cx="749185" cy="886243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F46FA8-1E31-E748-8291-805E871BE9B6}"/>
                </a:ext>
              </a:extLst>
            </p:cNvPr>
            <p:cNvSpPr txBox="1"/>
            <p:nvPr/>
          </p:nvSpPr>
          <p:spPr>
            <a:xfrm>
              <a:off x="3017818" y="6487433"/>
              <a:ext cx="41549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1,..n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5260AB-0542-E74C-BF81-78CEAC0E484A}"/>
                </a:ext>
              </a:extLst>
            </p:cNvPr>
            <p:cNvSpPr/>
            <p:nvPr/>
          </p:nvSpPr>
          <p:spPr>
            <a:xfrm>
              <a:off x="4957460" y="2538852"/>
              <a:ext cx="936704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LaGrange</a:t>
              </a:r>
            </a:p>
            <a:p>
              <a:pPr algn="ctr"/>
              <a:r>
                <a:rPr lang="en-US" sz="1013" dirty="0"/>
                <a:t>Interpolator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14B3E5D-E299-D24E-940E-D48FB131E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824" y="2697768"/>
              <a:ext cx="686298" cy="1123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4ACAEE-D689-BA4B-BF0C-5B11B914D80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590569" y="4440653"/>
              <a:ext cx="699447" cy="632931"/>
            </a:xfrm>
            <a:prstGeom prst="straightConnector1">
              <a:avLst/>
            </a:prstGeom>
            <a:ln w="34925"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51889D-98BC-C844-9F62-2284DBACAD06}"/>
                </a:ext>
              </a:extLst>
            </p:cNvPr>
            <p:cNvSpPr/>
            <p:nvPr/>
          </p:nvSpPr>
          <p:spPr>
            <a:xfrm>
              <a:off x="3343555" y="5646655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 err="1"/>
                <a:t>PointGroup</a:t>
              </a:r>
              <a:endParaRPr lang="en-US" sz="1013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5F9B982-D370-1640-82F2-A402B2AFDA6F}"/>
                </a:ext>
              </a:extLst>
            </p:cNvPr>
            <p:cNvSpPr/>
            <p:nvPr/>
          </p:nvSpPr>
          <p:spPr>
            <a:xfrm>
              <a:off x="3351798" y="6232219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Visible POI</a:t>
              </a:r>
            </a:p>
            <a:p>
              <a:pPr algn="ctr"/>
              <a:r>
                <a:rPr lang="en-US" sz="1013" dirty="0"/>
                <a:t>Report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E264AC-5265-5540-9376-F9DB6FCA773D}"/>
                </a:ext>
              </a:extLst>
            </p:cNvPr>
            <p:cNvSpPr/>
            <p:nvPr/>
          </p:nvSpPr>
          <p:spPr>
            <a:xfrm>
              <a:off x="3351798" y="6765033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Interval Event Report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BAAAE4-D8C9-164E-B92C-D4BDFEBEB94F}"/>
                </a:ext>
              </a:extLst>
            </p:cNvPr>
            <p:cNvSpPr/>
            <p:nvPr/>
          </p:nvSpPr>
          <p:spPr>
            <a:xfrm>
              <a:off x="3347385" y="4918915"/>
              <a:ext cx="936703" cy="319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Earth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76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39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Steven P. (GSFC-5950)</dc:creator>
  <cp:lastModifiedBy>Mike Stark</cp:lastModifiedBy>
  <cp:revision>28</cp:revision>
  <dcterms:created xsi:type="dcterms:W3CDTF">2018-06-08T19:24:22Z</dcterms:created>
  <dcterms:modified xsi:type="dcterms:W3CDTF">2019-02-11T20:42:25Z</dcterms:modified>
</cp:coreProperties>
</file>