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5543D-E667-4EDF-B9C5-D0B3A82E400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F8E7399-73DF-4F82-849D-F53BDBFD09D3}">
      <dgm:prSet phldrT="[텍스트]"/>
      <dgm:spPr/>
      <dgm:t>
        <a:bodyPr/>
        <a:lstStyle/>
        <a:p>
          <a:pPr latinLnBrk="1"/>
          <a:r>
            <a:rPr lang="en-US" altLang="ko-KR" dirty="0" smtClean="0"/>
            <a:t>Result = </a:t>
          </a:r>
          <a:r>
            <a:rPr lang="en-US" altLang="ko-KR" dirty="0" err="1" smtClean="0"/>
            <a:t>GetCostFunction</a:t>
          </a:r>
          <a:r>
            <a:rPr lang="en-US" altLang="ko-KR" dirty="0" smtClean="0"/>
            <a:t>()/</a:t>
          </a:r>
          <a:r>
            <a:rPr lang="en-US" altLang="ko-KR" dirty="0" err="1" smtClean="0"/>
            <a:t>GetConstraintVector</a:t>
          </a:r>
          <a:r>
            <a:rPr lang="en-US" altLang="ko-KR" dirty="0" smtClean="0"/>
            <a:t>()</a:t>
          </a:r>
          <a:endParaRPr lang="ko-KR" altLang="en-US" dirty="0"/>
        </a:p>
      </dgm:t>
    </dgm:pt>
    <dgm:pt modelId="{8DC7B359-8ABE-4C60-9CE4-6A40252703AE}" type="parTrans" cxnId="{18DA23FF-7515-45E0-BB77-B47DE59AB89A}">
      <dgm:prSet/>
      <dgm:spPr/>
      <dgm:t>
        <a:bodyPr/>
        <a:lstStyle/>
        <a:p>
          <a:pPr latinLnBrk="1"/>
          <a:endParaRPr lang="ko-KR" altLang="en-US"/>
        </a:p>
      </dgm:t>
    </dgm:pt>
    <dgm:pt modelId="{81565876-3417-4FBE-B03C-3AEDFC4D02AB}" type="sibTrans" cxnId="{18DA23FF-7515-45E0-BB77-B47DE59AB89A}">
      <dgm:prSet/>
      <dgm:spPr/>
      <dgm:t>
        <a:bodyPr/>
        <a:lstStyle/>
        <a:p>
          <a:pPr latinLnBrk="1"/>
          <a:endParaRPr lang="ko-KR" altLang="en-US"/>
        </a:p>
      </dgm:t>
    </dgm:pt>
    <dgm:pt modelId="{1CCDDBEB-724D-4A82-A228-5D7F636BFCB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CheckFunctions</a:t>
          </a:r>
          <a:r>
            <a:rPr lang="en-US" altLang="ko-KR" dirty="0" smtClean="0"/>
            <a:t>() </a:t>
          </a:r>
          <a:endParaRPr lang="ko-KR" altLang="en-US" dirty="0"/>
        </a:p>
      </dgm:t>
    </dgm:pt>
    <dgm:pt modelId="{9C8B0577-495C-4153-9903-F1DC190B40C7}" type="parTrans" cxnId="{52157562-E64A-446E-AB37-39CD77673AAE}">
      <dgm:prSet/>
      <dgm:spPr/>
      <dgm:t>
        <a:bodyPr/>
        <a:lstStyle/>
        <a:p>
          <a:pPr latinLnBrk="1"/>
          <a:endParaRPr lang="ko-KR" altLang="en-US"/>
        </a:p>
      </dgm:t>
    </dgm:pt>
    <dgm:pt modelId="{A4CC9046-E0D4-4D9A-AE53-B118943D0513}" type="sibTrans" cxnId="{52157562-E64A-446E-AB37-39CD77673AAE}">
      <dgm:prSet/>
      <dgm:spPr/>
      <dgm:t>
        <a:bodyPr/>
        <a:lstStyle/>
        <a:p>
          <a:pPr latinLnBrk="1"/>
          <a:endParaRPr lang="ko-KR" altLang="en-US"/>
        </a:p>
      </dgm:t>
    </dgm:pt>
    <dgm:pt modelId="{21BF70A3-5E21-4008-8E40-1403A08405B9}">
      <dgm:prSet phldrT="[텍스트]"/>
      <dgm:spPr/>
      <dgm:t>
        <a:bodyPr/>
        <a:lstStyle/>
        <a:p>
          <a:pPr latinLnBrk="1"/>
          <a:r>
            <a:rPr lang="en-US" altLang="ko-KR" dirty="0" smtClean="0"/>
            <a:t>Result=</a:t>
          </a:r>
          <a:r>
            <a:rPr lang="en-US" altLang="ko-KR" dirty="0" err="1" smtClean="0"/>
            <a:t>ComputeFunc</a:t>
          </a:r>
          <a:r>
            <a:rPr lang="en-US" altLang="ko-KR" dirty="0" smtClean="0"/>
            <a:t>/</a:t>
          </a:r>
          <a:r>
            <a:rPr lang="en-US" altLang="ko-KR" dirty="0" err="1" smtClean="0"/>
            <a:t>Jac</a:t>
          </a:r>
          <a:r>
            <a:rPr lang="en-US" altLang="ko-KR" dirty="0" smtClean="0"/>
            <a:t>/Hess(</a:t>
          </a:r>
          <a:r>
            <a:rPr lang="en-US" altLang="ko-KR" dirty="0" err="1" smtClean="0"/>
            <a:t>decVec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E96B8A7D-FAFF-4697-BE41-15CB367DED3B}" type="parTrans" cxnId="{9C0CF599-2F13-4F04-BD09-A7D2A1445380}">
      <dgm:prSet/>
      <dgm:spPr/>
      <dgm:t>
        <a:bodyPr/>
        <a:lstStyle/>
        <a:p>
          <a:pPr latinLnBrk="1"/>
          <a:endParaRPr lang="ko-KR" altLang="en-US"/>
        </a:p>
      </dgm:t>
    </dgm:pt>
    <dgm:pt modelId="{4CC4A85F-58AB-42DD-B974-540E0E2EEB46}" type="sibTrans" cxnId="{9C0CF599-2F13-4F04-BD09-A7D2A1445380}">
      <dgm:prSet/>
      <dgm:spPr/>
      <dgm:t>
        <a:bodyPr/>
        <a:lstStyle/>
        <a:p>
          <a:pPr latinLnBrk="1"/>
          <a:endParaRPr lang="ko-KR" altLang="en-US"/>
        </a:p>
      </dgm:t>
    </dgm:pt>
    <dgm:pt modelId="{C1912137-7F4D-4919-A18B-FBE680A9DFE8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SetDecisionVector</a:t>
          </a:r>
          <a:r>
            <a:rPr lang="en-US" altLang="ko-KR" dirty="0" smtClean="0"/>
            <a:t>()</a:t>
          </a:r>
          <a:endParaRPr lang="ko-KR" altLang="en-US" dirty="0"/>
        </a:p>
      </dgm:t>
    </dgm:pt>
    <dgm:pt modelId="{4852F8C7-6252-44BA-95E5-1717599A0801}" type="parTrans" cxnId="{015A331E-B342-4FEF-8FC4-1BCB7E91E1C3}">
      <dgm:prSet/>
      <dgm:spPr/>
      <dgm:t>
        <a:bodyPr/>
        <a:lstStyle/>
        <a:p>
          <a:pPr latinLnBrk="1"/>
          <a:endParaRPr lang="ko-KR" altLang="en-US"/>
        </a:p>
      </dgm:t>
    </dgm:pt>
    <dgm:pt modelId="{71B6BED3-C613-46C8-9B8E-366E8B5E505F}" type="sibTrans" cxnId="{015A331E-B342-4FEF-8FC4-1BCB7E91E1C3}">
      <dgm:prSet/>
      <dgm:spPr/>
      <dgm:t>
        <a:bodyPr/>
        <a:lstStyle/>
        <a:p>
          <a:pPr latinLnBrk="1"/>
          <a:endParaRPr lang="ko-KR" altLang="en-US"/>
        </a:p>
      </dgm:t>
    </dgm:pt>
    <dgm:pt modelId="{C94F279F-776E-4C29-A28C-F89642AE437F}">
      <dgm:prSet phldrT="[텍스트]"/>
      <dgm:spPr/>
      <dgm:t>
        <a:bodyPr/>
        <a:lstStyle/>
        <a:p>
          <a:pPr latinLnBrk="1"/>
          <a:r>
            <a:rPr lang="en-US" altLang="ko-KR" dirty="0" smtClean="0"/>
            <a:t>Return </a:t>
          </a:r>
          <a:r>
            <a:rPr lang="en-US" altLang="ko-KR" dirty="0" err="1" smtClean="0"/>
            <a:t>GetFunc</a:t>
          </a:r>
          <a:r>
            <a:rPr lang="en-US" altLang="ko-KR" dirty="0" smtClean="0"/>
            <a:t>/</a:t>
          </a:r>
          <a:r>
            <a:rPr lang="en-US" altLang="ko-KR" dirty="0" err="1" smtClean="0"/>
            <a:t>Jac</a:t>
          </a:r>
          <a:r>
            <a:rPr lang="en-US" altLang="ko-KR" dirty="0" smtClean="0"/>
            <a:t>/Hess</a:t>
          </a:r>
          <a:endParaRPr lang="ko-KR" altLang="en-US" dirty="0"/>
        </a:p>
      </dgm:t>
    </dgm:pt>
    <dgm:pt modelId="{CE86CF83-FE38-4FCA-A7A5-B42F090A9378}" type="parTrans" cxnId="{26F851A2-C25F-4178-9D68-CF54D66277CA}">
      <dgm:prSet/>
      <dgm:spPr/>
      <dgm:t>
        <a:bodyPr/>
        <a:lstStyle/>
        <a:p>
          <a:pPr latinLnBrk="1"/>
          <a:endParaRPr lang="ko-KR" altLang="en-US"/>
        </a:p>
      </dgm:t>
    </dgm:pt>
    <dgm:pt modelId="{40CFAB23-7211-433F-A632-02A4EAF6DD73}" type="sibTrans" cxnId="{26F851A2-C25F-4178-9D68-CF54D66277CA}">
      <dgm:prSet/>
      <dgm:spPr/>
      <dgm:t>
        <a:bodyPr/>
        <a:lstStyle/>
        <a:p>
          <a:pPr latinLnBrk="1"/>
          <a:endParaRPr lang="ko-KR" altLang="en-US"/>
        </a:p>
      </dgm:t>
    </dgm:pt>
    <dgm:pt modelId="{E6126058-EDDF-4BA8-BD60-EF7113B921F5}">
      <dgm:prSet phldrT="[텍스트]"/>
      <dgm:spPr/>
      <dgm:t>
        <a:bodyPr/>
        <a:lstStyle/>
        <a:p>
          <a:pPr latinLnBrk="1"/>
          <a:r>
            <a:rPr lang="en-US" altLang="ko-KR" dirty="0" smtClean="0"/>
            <a:t>Compute All</a:t>
          </a:r>
          <a:endParaRPr lang="ko-KR" altLang="en-US" dirty="0"/>
        </a:p>
      </dgm:t>
    </dgm:pt>
    <dgm:pt modelId="{74D9481F-4841-4311-AB6E-46BF7C027CED}" type="parTrans" cxnId="{D2B96853-6689-4D83-9E48-DFF807A0EEB4}">
      <dgm:prSet/>
      <dgm:spPr/>
      <dgm:t>
        <a:bodyPr/>
        <a:lstStyle/>
        <a:p>
          <a:pPr latinLnBrk="1"/>
          <a:endParaRPr lang="ko-KR" altLang="en-US"/>
        </a:p>
      </dgm:t>
    </dgm:pt>
    <dgm:pt modelId="{F4EA3F4D-101F-472F-909C-C0C7E425692B}" type="sibTrans" cxnId="{D2B96853-6689-4D83-9E48-DFF807A0EEB4}">
      <dgm:prSet/>
      <dgm:spPr/>
      <dgm:t>
        <a:bodyPr/>
        <a:lstStyle/>
        <a:p>
          <a:pPr latinLnBrk="1"/>
          <a:endParaRPr lang="ko-KR" altLang="en-US"/>
        </a:p>
      </dgm:t>
    </dgm:pt>
    <dgm:pt modelId="{1E326DBA-BE37-4C45-84F2-120FA2836AA2}">
      <dgm:prSet phldrT="[텍스트]"/>
      <dgm:spPr/>
      <dgm:t>
        <a:bodyPr/>
        <a:lstStyle/>
        <a:p>
          <a:pPr latinLnBrk="1"/>
          <a:r>
            <a:rPr lang="en-US" altLang="ko-KR" dirty="0" smtClean="0"/>
            <a:t>Return cost/</a:t>
          </a:r>
          <a:r>
            <a:rPr lang="en-US" altLang="ko-KR" dirty="0" err="1" smtClean="0"/>
            <a:t>constraintVector</a:t>
          </a:r>
          <a:endParaRPr lang="ko-KR" altLang="en-US" dirty="0"/>
        </a:p>
      </dgm:t>
    </dgm:pt>
    <dgm:pt modelId="{D7C10459-7FBF-4861-8669-944E2785DF75}" type="parTrans" cxnId="{027B1A31-43DA-4B80-A00A-A213260A7559}">
      <dgm:prSet/>
      <dgm:spPr/>
      <dgm:t>
        <a:bodyPr/>
        <a:lstStyle/>
        <a:p>
          <a:pPr latinLnBrk="1"/>
          <a:endParaRPr lang="ko-KR" altLang="en-US"/>
        </a:p>
      </dgm:t>
    </dgm:pt>
    <dgm:pt modelId="{CB04ECE0-AF21-429D-82A9-7EA6A6B27067}" type="sibTrans" cxnId="{027B1A31-43DA-4B80-A00A-A213260A7559}">
      <dgm:prSet/>
      <dgm:spPr/>
      <dgm:t>
        <a:bodyPr/>
        <a:lstStyle/>
        <a:p>
          <a:pPr latinLnBrk="1"/>
          <a:endParaRPr lang="ko-KR" altLang="en-US"/>
        </a:p>
      </dgm:t>
    </dgm:pt>
    <dgm:pt modelId="{473D376E-BCF1-4600-8F74-D81626DD7F0D}">
      <dgm:prSet phldrT="[텍스트]"/>
      <dgm:spPr/>
      <dgm:t>
        <a:bodyPr/>
        <a:lstStyle/>
        <a:p>
          <a:pPr latinLnBrk="1"/>
          <a:r>
            <a:rPr lang="en-US" altLang="ko-KR" dirty="0" smtClean="0"/>
            <a:t>If </a:t>
          </a:r>
          <a:r>
            <a:rPr lang="en-US" altLang="ko-KR" dirty="0" err="1" smtClean="0"/>
            <a:t>isNewDecVec</a:t>
          </a:r>
          <a:r>
            <a:rPr lang="en-US" altLang="ko-KR" dirty="0" smtClean="0"/>
            <a:t> == true</a:t>
          </a:r>
          <a:endParaRPr lang="ko-KR" altLang="en-US" dirty="0"/>
        </a:p>
      </dgm:t>
    </dgm:pt>
    <dgm:pt modelId="{E6C100DD-7B01-4166-B2B9-749263E40190}" type="parTrans" cxnId="{1DC9AC36-0FCB-4B11-B143-2063E43D89B8}">
      <dgm:prSet/>
      <dgm:spPr/>
      <dgm:t>
        <a:bodyPr/>
        <a:lstStyle/>
        <a:p>
          <a:pPr latinLnBrk="1"/>
          <a:endParaRPr lang="ko-KR" altLang="en-US"/>
        </a:p>
      </dgm:t>
    </dgm:pt>
    <dgm:pt modelId="{D0DB53D0-2E4C-4FEC-B6ED-95FD7A4E6B33}" type="sibTrans" cxnId="{1DC9AC36-0FCB-4B11-B143-2063E43D89B8}">
      <dgm:prSet/>
      <dgm:spPr/>
      <dgm:t>
        <a:bodyPr/>
        <a:lstStyle/>
        <a:p>
          <a:pPr latinLnBrk="1"/>
          <a:endParaRPr lang="ko-KR" altLang="en-US"/>
        </a:p>
      </dgm:t>
    </dgm:pt>
    <dgm:pt modelId="{A6DB3A11-CA94-4AFB-A9B9-EB25E0F55B94}">
      <dgm:prSet phldrT="[텍스트]"/>
      <dgm:spPr/>
      <dgm:t>
        <a:bodyPr/>
        <a:lstStyle/>
        <a:p>
          <a:pPr latinLnBrk="1"/>
          <a:r>
            <a:rPr lang="en-US" altLang="ko-KR" dirty="0" smtClean="0"/>
            <a:t>Else; Do nothing</a:t>
          </a:r>
          <a:endParaRPr lang="ko-KR" altLang="en-US" dirty="0"/>
        </a:p>
      </dgm:t>
    </dgm:pt>
    <dgm:pt modelId="{53CA7C8C-2AAB-4E30-ACA3-325717E60BFC}" type="parTrans" cxnId="{0CB03634-1729-4C63-AD7F-48826435134C}">
      <dgm:prSet/>
      <dgm:spPr/>
      <dgm:t>
        <a:bodyPr/>
        <a:lstStyle/>
        <a:p>
          <a:pPr latinLnBrk="1"/>
          <a:endParaRPr lang="ko-KR" altLang="en-US"/>
        </a:p>
      </dgm:t>
    </dgm:pt>
    <dgm:pt modelId="{0E671435-AF85-4038-9A74-0374D54CA18C}" type="sibTrans" cxnId="{0CB03634-1729-4C63-AD7F-48826435134C}">
      <dgm:prSet/>
      <dgm:spPr/>
      <dgm:t>
        <a:bodyPr/>
        <a:lstStyle/>
        <a:p>
          <a:pPr latinLnBrk="1"/>
          <a:endParaRPr lang="ko-KR" altLang="en-US"/>
        </a:p>
      </dgm:t>
    </dgm:pt>
    <dgm:pt modelId="{58FE4496-099D-4CFC-83B8-5F2F37A23DD8}">
      <dgm:prSet phldrT="[텍스트]"/>
      <dgm:spPr/>
      <dgm:t>
        <a:bodyPr/>
        <a:lstStyle/>
        <a:p>
          <a:pPr latinLnBrk="1"/>
          <a:r>
            <a:rPr lang="en-US" altLang="ko-KR" dirty="0" smtClean="0"/>
            <a:t>Compute cost/</a:t>
          </a:r>
          <a:r>
            <a:rPr lang="en-US" altLang="ko-KR" dirty="0" err="1" smtClean="0"/>
            <a:t>constraintVector</a:t>
          </a:r>
          <a:endParaRPr lang="ko-KR" altLang="en-US" dirty="0"/>
        </a:p>
      </dgm:t>
    </dgm:pt>
    <dgm:pt modelId="{1AF9004C-7520-45DB-BA17-40EB28672137}" type="parTrans" cxnId="{9CD00A6D-00AB-4F81-AFEF-8B9F3D19960D}">
      <dgm:prSet/>
      <dgm:spPr/>
      <dgm:t>
        <a:bodyPr/>
        <a:lstStyle/>
        <a:p>
          <a:pPr latinLnBrk="1"/>
          <a:endParaRPr lang="ko-KR" altLang="en-US"/>
        </a:p>
      </dgm:t>
    </dgm:pt>
    <dgm:pt modelId="{07974A22-C6E1-4A9F-8A0D-752FE19E3911}" type="sibTrans" cxnId="{9CD00A6D-00AB-4F81-AFEF-8B9F3D19960D}">
      <dgm:prSet/>
      <dgm:spPr/>
      <dgm:t>
        <a:bodyPr/>
        <a:lstStyle/>
        <a:p>
          <a:pPr latinLnBrk="1"/>
          <a:endParaRPr lang="ko-KR" altLang="en-US"/>
        </a:p>
      </dgm:t>
    </dgm:pt>
    <dgm:pt modelId="{BC1B27F2-DD24-4952-9463-EB5049320F37}">
      <dgm:prSet phldrT="[텍스트]"/>
      <dgm:spPr/>
      <dgm:t>
        <a:bodyPr/>
        <a:lstStyle/>
        <a:p>
          <a:pPr latinLnBrk="1"/>
          <a:r>
            <a:rPr lang="en-US" altLang="ko-KR" dirty="0" smtClean="0"/>
            <a:t>Check, is new </a:t>
          </a:r>
          <a:r>
            <a:rPr lang="en-US" altLang="ko-KR" dirty="0" err="1" smtClean="0"/>
            <a:t>decVec</a:t>
          </a:r>
          <a:r>
            <a:rPr lang="en-US" altLang="ko-KR" dirty="0" smtClean="0"/>
            <a:t>?</a:t>
          </a:r>
          <a:endParaRPr lang="ko-KR" altLang="en-US" dirty="0"/>
        </a:p>
      </dgm:t>
    </dgm:pt>
    <dgm:pt modelId="{C43BDE02-87E4-4647-BF76-989D5845BF93}" type="parTrans" cxnId="{F73C0269-DDFF-4950-B948-C37A10CC7285}">
      <dgm:prSet/>
      <dgm:spPr/>
      <dgm:t>
        <a:bodyPr/>
        <a:lstStyle/>
        <a:p>
          <a:pPr latinLnBrk="1"/>
          <a:endParaRPr lang="ko-KR" altLang="en-US"/>
        </a:p>
      </dgm:t>
    </dgm:pt>
    <dgm:pt modelId="{3B1ECDBC-CF79-408B-AD90-069A4C2B849C}" type="sibTrans" cxnId="{F73C0269-DDFF-4950-B948-C37A10CC7285}">
      <dgm:prSet/>
      <dgm:spPr/>
      <dgm:t>
        <a:bodyPr/>
        <a:lstStyle/>
        <a:p>
          <a:pPr latinLnBrk="1"/>
          <a:endParaRPr lang="ko-KR" altLang="en-US"/>
        </a:p>
      </dgm:t>
    </dgm:pt>
    <dgm:pt modelId="{A8625780-EBFB-4A24-AC22-5692B331D536}" type="pres">
      <dgm:prSet presAssocID="{BED5543D-E667-4EDF-B9C5-D0B3A82E40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435568-263B-497E-B2AA-CF497B4226D1}" type="pres">
      <dgm:prSet presAssocID="{BF8E7399-73DF-4F82-849D-F53BDBFD09D3}" presName="composite" presStyleCnt="0"/>
      <dgm:spPr/>
    </dgm:pt>
    <dgm:pt modelId="{1922C8EA-CB75-4385-AA3F-5B491C571072}" type="pres">
      <dgm:prSet presAssocID="{BF8E7399-73DF-4F82-849D-F53BDBFD09D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687D61-2D5D-4800-A337-6571B76D8E75}" type="pres">
      <dgm:prSet presAssocID="{BF8E7399-73DF-4F82-849D-F53BDBFD09D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9BE460-9EB4-4046-9EF9-020117E57059}" type="pres">
      <dgm:prSet presAssocID="{81565876-3417-4FBE-B03C-3AEDFC4D02AB}" presName="space" presStyleCnt="0"/>
      <dgm:spPr/>
    </dgm:pt>
    <dgm:pt modelId="{D29E1AA5-E935-4850-8F82-60E0FC233147}" type="pres">
      <dgm:prSet presAssocID="{21BF70A3-5E21-4008-8E40-1403A08405B9}" presName="composite" presStyleCnt="0"/>
      <dgm:spPr/>
    </dgm:pt>
    <dgm:pt modelId="{A30E2335-ACF0-4706-BC8D-0DA96BFB686B}" type="pres">
      <dgm:prSet presAssocID="{21BF70A3-5E21-4008-8E40-1403A08405B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FC390F-850C-46CF-A2F5-78B7A1F4B46D}" type="pres">
      <dgm:prSet presAssocID="{21BF70A3-5E21-4008-8E40-1403A08405B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DC9AC36-0FCB-4B11-B143-2063E43D89B8}" srcId="{C1912137-7F4D-4919-A18B-FBE680A9DFE8}" destId="{473D376E-BCF1-4600-8F74-D81626DD7F0D}" srcOrd="1" destOrd="0" parTransId="{E6C100DD-7B01-4166-B2B9-749263E40190}" sibTransId="{D0DB53D0-2E4C-4FEC-B6ED-95FD7A4E6B33}"/>
    <dgm:cxn modelId="{E3D5C61E-A4B7-481B-8DB7-24F242B031ED}" type="presOf" srcId="{C1912137-7F4D-4919-A18B-FBE680A9DFE8}" destId="{5DFC390F-850C-46CF-A2F5-78B7A1F4B46D}" srcOrd="0" destOrd="0" presId="urn:microsoft.com/office/officeart/2005/8/layout/hList1"/>
    <dgm:cxn modelId="{844BB1DF-E90B-46C1-934D-166B599FD8E6}" type="presOf" srcId="{58FE4496-099D-4CFC-83B8-5F2F37A23DD8}" destId="{B9687D61-2D5D-4800-A337-6571B76D8E75}" srcOrd="0" destOrd="1" presId="urn:microsoft.com/office/officeart/2005/8/layout/hList1"/>
    <dgm:cxn modelId="{D2B96853-6689-4D83-9E48-DFF807A0EEB4}" srcId="{473D376E-BCF1-4600-8F74-D81626DD7F0D}" destId="{E6126058-EDDF-4BA8-BD60-EF7113B921F5}" srcOrd="0" destOrd="0" parTransId="{74D9481F-4841-4311-AB6E-46BF7C027CED}" sibTransId="{F4EA3F4D-101F-472F-909C-C0C7E425692B}"/>
    <dgm:cxn modelId="{52157562-E64A-446E-AB37-39CD77673AAE}" srcId="{BF8E7399-73DF-4F82-849D-F53BDBFD09D3}" destId="{1CCDDBEB-724D-4A82-A228-5D7F636BFCB3}" srcOrd="0" destOrd="0" parTransId="{9C8B0577-495C-4153-9903-F1DC190B40C7}" sibTransId="{A4CC9046-E0D4-4D9A-AE53-B118943D0513}"/>
    <dgm:cxn modelId="{CEBB9290-F893-44CC-A147-FACD5D3EDB06}" type="presOf" srcId="{BF8E7399-73DF-4F82-849D-F53BDBFD09D3}" destId="{1922C8EA-CB75-4385-AA3F-5B491C571072}" srcOrd="0" destOrd="0" presId="urn:microsoft.com/office/officeart/2005/8/layout/hList1"/>
    <dgm:cxn modelId="{90A05AFE-DC4F-4C5B-B39E-3F6971F0AB2E}" type="presOf" srcId="{1CCDDBEB-724D-4A82-A228-5D7F636BFCB3}" destId="{B9687D61-2D5D-4800-A337-6571B76D8E75}" srcOrd="0" destOrd="0" presId="urn:microsoft.com/office/officeart/2005/8/layout/hList1"/>
    <dgm:cxn modelId="{B6838994-8888-4372-B91B-F7CFB3A4A83D}" type="presOf" srcId="{473D376E-BCF1-4600-8F74-D81626DD7F0D}" destId="{5DFC390F-850C-46CF-A2F5-78B7A1F4B46D}" srcOrd="0" destOrd="2" presId="urn:microsoft.com/office/officeart/2005/8/layout/hList1"/>
    <dgm:cxn modelId="{CA564DF0-B126-40A8-A9D1-7C9389BAC2A6}" type="presOf" srcId="{E6126058-EDDF-4BA8-BD60-EF7113B921F5}" destId="{5DFC390F-850C-46CF-A2F5-78B7A1F4B46D}" srcOrd="0" destOrd="3" presId="urn:microsoft.com/office/officeart/2005/8/layout/hList1"/>
    <dgm:cxn modelId="{9CD00A6D-00AB-4F81-AFEF-8B9F3D19960D}" srcId="{BF8E7399-73DF-4F82-849D-F53BDBFD09D3}" destId="{58FE4496-099D-4CFC-83B8-5F2F37A23DD8}" srcOrd="1" destOrd="0" parTransId="{1AF9004C-7520-45DB-BA17-40EB28672137}" sibTransId="{07974A22-C6E1-4A9F-8A0D-752FE19E3911}"/>
    <dgm:cxn modelId="{E0FE071F-9D69-442E-9C32-3B681ABF72DD}" type="presOf" srcId="{1E326DBA-BE37-4C45-84F2-120FA2836AA2}" destId="{B9687D61-2D5D-4800-A337-6571B76D8E75}" srcOrd="0" destOrd="2" presId="urn:microsoft.com/office/officeart/2005/8/layout/hList1"/>
    <dgm:cxn modelId="{26F851A2-C25F-4178-9D68-CF54D66277CA}" srcId="{21BF70A3-5E21-4008-8E40-1403A08405B9}" destId="{C94F279F-776E-4C29-A28C-F89642AE437F}" srcOrd="1" destOrd="0" parTransId="{CE86CF83-FE38-4FCA-A7A5-B42F090A9378}" sibTransId="{40CFAB23-7211-433F-A632-02A4EAF6DD73}"/>
    <dgm:cxn modelId="{00F91D02-E652-4AAB-AF97-C82F4B0C90FB}" type="presOf" srcId="{BC1B27F2-DD24-4952-9463-EB5049320F37}" destId="{5DFC390F-850C-46CF-A2F5-78B7A1F4B46D}" srcOrd="0" destOrd="1" presId="urn:microsoft.com/office/officeart/2005/8/layout/hList1"/>
    <dgm:cxn modelId="{0C4B10CB-53DC-4CDA-808B-9B5141463BED}" type="presOf" srcId="{A6DB3A11-CA94-4AFB-A9B9-EB25E0F55B94}" destId="{5DFC390F-850C-46CF-A2F5-78B7A1F4B46D}" srcOrd="0" destOrd="4" presId="urn:microsoft.com/office/officeart/2005/8/layout/hList1"/>
    <dgm:cxn modelId="{015A331E-B342-4FEF-8FC4-1BCB7E91E1C3}" srcId="{21BF70A3-5E21-4008-8E40-1403A08405B9}" destId="{C1912137-7F4D-4919-A18B-FBE680A9DFE8}" srcOrd="0" destOrd="0" parTransId="{4852F8C7-6252-44BA-95E5-1717599A0801}" sibTransId="{71B6BED3-C613-46C8-9B8E-366E8B5E505F}"/>
    <dgm:cxn modelId="{0CB03634-1729-4C63-AD7F-48826435134C}" srcId="{C1912137-7F4D-4919-A18B-FBE680A9DFE8}" destId="{A6DB3A11-CA94-4AFB-A9B9-EB25E0F55B94}" srcOrd="2" destOrd="0" parTransId="{53CA7C8C-2AAB-4E30-ACA3-325717E60BFC}" sibTransId="{0E671435-AF85-4038-9A74-0374D54CA18C}"/>
    <dgm:cxn modelId="{829DB0CC-3F23-45F2-80B1-890FC4F5A161}" type="presOf" srcId="{BED5543D-E667-4EDF-B9C5-D0B3A82E4001}" destId="{A8625780-EBFB-4A24-AC22-5692B331D536}" srcOrd="0" destOrd="0" presId="urn:microsoft.com/office/officeart/2005/8/layout/hList1"/>
    <dgm:cxn modelId="{9C0CF599-2F13-4F04-BD09-A7D2A1445380}" srcId="{BED5543D-E667-4EDF-B9C5-D0B3A82E4001}" destId="{21BF70A3-5E21-4008-8E40-1403A08405B9}" srcOrd="1" destOrd="0" parTransId="{E96B8A7D-FAFF-4697-BE41-15CB367DED3B}" sibTransId="{4CC4A85F-58AB-42DD-B974-540E0E2EEB46}"/>
    <dgm:cxn modelId="{15CA2BE6-876E-45A2-B97D-F6F846675F78}" type="presOf" srcId="{C94F279F-776E-4C29-A28C-F89642AE437F}" destId="{5DFC390F-850C-46CF-A2F5-78B7A1F4B46D}" srcOrd="0" destOrd="5" presId="urn:microsoft.com/office/officeart/2005/8/layout/hList1"/>
    <dgm:cxn modelId="{18DA23FF-7515-45E0-BB77-B47DE59AB89A}" srcId="{BED5543D-E667-4EDF-B9C5-D0B3A82E4001}" destId="{BF8E7399-73DF-4F82-849D-F53BDBFD09D3}" srcOrd="0" destOrd="0" parTransId="{8DC7B359-8ABE-4C60-9CE4-6A40252703AE}" sibTransId="{81565876-3417-4FBE-B03C-3AEDFC4D02AB}"/>
    <dgm:cxn modelId="{F73C0269-DDFF-4950-B948-C37A10CC7285}" srcId="{C1912137-7F4D-4919-A18B-FBE680A9DFE8}" destId="{BC1B27F2-DD24-4952-9463-EB5049320F37}" srcOrd="0" destOrd="0" parTransId="{C43BDE02-87E4-4647-BF76-989D5845BF93}" sibTransId="{3B1ECDBC-CF79-408B-AD90-069A4C2B849C}"/>
    <dgm:cxn modelId="{09BA9878-810D-4D33-A8DC-9E16EFA49AF9}" type="presOf" srcId="{21BF70A3-5E21-4008-8E40-1403A08405B9}" destId="{A30E2335-ACF0-4706-BC8D-0DA96BFB686B}" srcOrd="0" destOrd="0" presId="urn:microsoft.com/office/officeart/2005/8/layout/hList1"/>
    <dgm:cxn modelId="{027B1A31-43DA-4B80-A00A-A213260A7559}" srcId="{BF8E7399-73DF-4F82-849D-F53BDBFD09D3}" destId="{1E326DBA-BE37-4C45-84F2-120FA2836AA2}" srcOrd="2" destOrd="0" parTransId="{D7C10459-7FBF-4861-8669-944E2785DF75}" sibTransId="{CB04ECE0-AF21-429D-82A9-7EA6A6B27067}"/>
    <dgm:cxn modelId="{83FFCDFD-EF65-45B5-803D-1109984B2FE8}" type="presParOf" srcId="{A8625780-EBFB-4A24-AC22-5692B331D536}" destId="{71435568-263B-497E-B2AA-CF497B4226D1}" srcOrd="0" destOrd="0" presId="urn:microsoft.com/office/officeart/2005/8/layout/hList1"/>
    <dgm:cxn modelId="{FDED04B4-2632-4411-BC29-14148ACBA50D}" type="presParOf" srcId="{71435568-263B-497E-B2AA-CF497B4226D1}" destId="{1922C8EA-CB75-4385-AA3F-5B491C571072}" srcOrd="0" destOrd="0" presId="urn:microsoft.com/office/officeart/2005/8/layout/hList1"/>
    <dgm:cxn modelId="{30035021-2B6E-43ED-A2EB-999AA0D5FF01}" type="presParOf" srcId="{71435568-263B-497E-B2AA-CF497B4226D1}" destId="{B9687D61-2D5D-4800-A337-6571B76D8E75}" srcOrd="1" destOrd="0" presId="urn:microsoft.com/office/officeart/2005/8/layout/hList1"/>
    <dgm:cxn modelId="{0A7810B3-30A2-4E18-94EF-9E6027CFE56F}" type="presParOf" srcId="{A8625780-EBFB-4A24-AC22-5692B331D536}" destId="{489BE460-9EB4-4046-9EF9-020117E57059}" srcOrd="1" destOrd="0" presId="urn:microsoft.com/office/officeart/2005/8/layout/hList1"/>
    <dgm:cxn modelId="{C4316410-B931-400C-AB59-0BF864D563A8}" type="presParOf" srcId="{A8625780-EBFB-4A24-AC22-5692B331D536}" destId="{D29E1AA5-E935-4850-8F82-60E0FC233147}" srcOrd="2" destOrd="0" presId="urn:microsoft.com/office/officeart/2005/8/layout/hList1"/>
    <dgm:cxn modelId="{8872B59F-E373-4BDA-9008-C7C1CD371260}" type="presParOf" srcId="{D29E1AA5-E935-4850-8F82-60E0FC233147}" destId="{A30E2335-ACF0-4706-BC8D-0DA96BFB686B}" srcOrd="0" destOrd="0" presId="urn:microsoft.com/office/officeart/2005/8/layout/hList1"/>
    <dgm:cxn modelId="{89B4F71F-0A50-41B3-B65A-FD4F4DD8596F}" type="presParOf" srcId="{D29E1AA5-E935-4850-8F82-60E0FC233147}" destId="{5DFC390F-850C-46CF-A2F5-78B7A1F4B4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2C8EA-CB75-4385-AA3F-5B491C571072}">
      <dsp:nvSpPr>
        <dsp:cNvPr id="0" name=""/>
        <dsp:cNvSpPr/>
      </dsp:nvSpPr>
      <dsp:spPr>
        <a:xfrm>
          <a:off x="40" y="1574974"/>
          <a:ext cx="3844581" cy="620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Result = </a:t>
          </a:r>
          <a:r>
            <a:rPr lang="en-US" altLang="ko-KR" sz="1700" kern="1200" dirty="0" err="1" smtClean="0"/>
            <a:t>GetCostFunction</a:t>
          </a:r>
          <a:r>
            <a:rPr lang="en-US" altLang="ko-KR" sz="1700" kern="1200" dirty="0" smtClean="0"/>
            <a:t>()/</a:t>
          </a:r>
          <a:r>
            <a:rPr lang="en-US" altLang="ko-KR" sz="1700" kern="1200" dirty="0" err="1" smtClean="0"/>
            <a:t>GetConstraintVector</a:t>
          </a:r>
          <a:r>
            <a:rPr lang="en-US" altLang="ko-KR" sz="1700" kern="1200" dirty="0" smtClean="0"/>
            <a:t>()</a:t>
          </a:r>
          <a:endParaRPr lang="ko-KR" altLang="en-US" sz="1700" kern="1200" dirty="0"/>
        </a:p>
      </dsp:txBody>
      <dsp:txXfrm>
        <a:off x="40" y="1574974"/>
        <a:ext cx="3844581" cy="620629"/>
      </dsp:txXfrm>
    </dsp:sp>
    <dsp:sp modelId="{B9687D61-2D5D-4800-A337-6571B76D8E75}">
      <dsp:nvSpPr>
        <dsp:cNvPr id="0" name=""/>
        <dsp:cNvSpPr/>
      </dsp:nvSpPr>
      <dsp:spPr>
        <a:xfrm>
          <a:off x="40" y="2195603"/>
          <a:ext cx="3844581" cy="18607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err="1" smtClean="0"/>
            <a:t>CheckFunctions</a:t>
          </a:r>
          <a:r>
            <a:rPr lang="en-US" altLang="ko-KR" sz="1700" kern="1200" dirty="0" smtClean="0"/>
            <a:t>() 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Compute cost/</a:t>
          </a:r>
          <a:r>
            <a:rPr lang="en-US" altLang="ko-KR" sz="1700" kern="1200" dirty="0" err="1" smtClean="0"/>
            <a:t>constraintVector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Return cost/</a:t>
          </a:r>
          <a:r>
            <a:rPr lang="en-US" altLang="ko-KR" sz="1700" kern="1200" dirty="0" err="1" smtClean="0"/>
            <a:t>constraintVector</a:t>
          </a:r>
          <a:endParaRPr lang="ko-KR" altLang="en-US" sz="1700" kern="1200" dirty="0"/>
        </a:p>
      </dsp:txBody>
      <dsp:txXfrm>
        <a:off x="40" y="2195603"/>
        <a:ext cx="3844581" cy="1860766"/>
      </dsp:txXfrm>
    </dsp:sp>
    <dsp:sp modelId="{A30E2335-ACF0-4706-BC8D-0DA96BFB686B}">
      <dsp:nvSpPr>
        <dsp:cNvPr id="0" name=""/>
        <dsp:cNvSpPr/>
      </dsp:nvSpPr>
      <dsp:spPr>
        <a:xfrm>
          <a:off x="4382862" y="1574974"/>
          <a:ext cx="3844581" cy="620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Result=</a:t>
          </a:r>
          <a:r>
            <a:rPr lang="en-US" altLang="ko-KR" sz="1700" kern="1200" dirty="0" err="1" smtClean="0"/>
            <a:t>ComputeFunc</a:t>
          </a:r>
          <a:r>
            <a:rPr lang="en-US" altLang="ko-KR" sz="1700" kern="1200" dirty="0" smtClean="0"/>
            <a:t>/</a:t>
          </a:r>
          <a:r>
            <a:rPr lang="en-US" altLang="ko-KR" sz="1700" kern="1200" dirty="0" err="1" smtClean="0"/>
            <a:t>Jac</a:t>
          </a:r>
          <a:r>
            <a:rPr lang="en-US" altLang="ko-KR" sz="1700" kern="1200" dirty="0" smtClean="0"/>
            <a:t>/Hess(</a:t>
          </a:r>
          <a:r>
            <a:rPr lang="en-US" altLang="ko-KR" sz="1700" kern="1200" dirty="0" err="1" smtClean="0"/>
            <a:t>decVec</a:t>
          </a:r>
          <a:r>
            <a:rPr lang="en-US" altLang="ko-KR" sz="1700" kern="1200" dirty="0" smtClean="0"/>
            <a:t>)</a:t>
          </a:r>
          <a:endParaRPr lang="ko-KR" altLang="en-US" sz="1700" kern="1200" dirty="0"/>
        </a:p>
      </dsp:txBody>
      <dsp:txXfrm>
        <a:off x="4382862" y="1574974"/>
        <a:ext cx="3844581" cy="620629"/>
      </dsp:txXfrm>
    </dsp:sp>
    <dsp:sp modelId="{5DFC390F-850C-46CF-A2F5-78B7A1F4B46D}">
      <dsp:nvSpPr>
        <dsp:cNvPr id="0" name=""/>
        <dsp:cNvSpPr/>
      </dsp:nvSpPr>
      <dsp:spPr>
        <a:xfrm>
          <a:off x="4382862" y="2195603"/>
          <a:ext cx="3844581" cy="18607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err="1" smtClean="0"/>
            <a:t>SetDecisionVector</a:t>
          </a:r>
          <a:r>
            <a:rPr lang="en-US" altLang="ko-KR" sz="1700" kern="1200" dirty="0" smtClean="0"/>
            <a:t>()</a:t>
          </a:r>
          <a:endParaRPr lang="ko-KR" altLang="en-US" sz="1700" kern="1200" dirty="0"/>
        </a:p>
        <a:p>
          <a:pPr marL="342900" lvl="2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Check, is new </a:t>
          </a:r>
          <a:r>
            <a:rPr lang="en-US" altLang="ko-KR" sz="1700" kern="1200" dirty="0" err="1" smtClean="0"/>
            <a:t>decVec</a:t>
          </a:r>
          <a:r>
            <a:rPr lang="en-US" altLang="ko-KR" sz="1700" kern="1200" dirty="0" smtClean="0"/>
            <a:t>?</a:t>
          </a:r>
          <a:endParaRPr lang="ko-KR" altLang="en-US" sz="1700" kern="1200" dirty="0"/>
        </a:p>
        <a:p>
          <a:pPr marL="342900" lvl="2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If </a:t>
          </a:r>
          <a:r>
            <a:rPr lang="en-US" altLang="ko-KR" sz="1700" kern="1200" dirty="0" err="1" smtClean="0"/>
            <a:t>isNewDecVec</a:t>
          </a:r>
          <a:r>
            <a:rPr lang="en-US" altLang="ko-KR" sz="1700" kern="1200" dirty="0" smtClean="0"/>
            <a:t> == true</a:t>
          </a:r>
          <a:endParaRPr lang="ko-KR" altLang="en-US" sz="1700" kern="1200" dirty="0"/>
        </a:p>
        <a:p>
          <a:pPr marL="514350" lvl="3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Compute All</a:t>
          </a:r>
          <a:endParaRPr lang="ko-KR" altLang="en-US" sz="1700" kern="1200" dirty="0"/>
        </a:p>
        <a:p>
          <a:pPr marL="342900" lvl="2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Else; Do nothing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Return </a:t>
          </a:r>
          <a:r>
            <a:rPr lang="en-US" altLang="ko-KR" sz="1700" kern="1200" dirty="0" err="1" smtClean="0"/>
            <a:t>GetFunc</a:t>
          </a:r>
          <a:r>
            <a:rPr lang="en-US" altLang="ko-KR" sz="1700" kern="1200" dirty="0" smtClean="0"/>
            <a:t>/</a:t>
          </a:r>
          <a:r>
            <a:rPr lang="en-US" altLang="ko-KR" sz="1700" kern="1200" dirty="0" err="1" smtClean="0"/>
            <a:t>Jac</a:t>
          </a:r>
          <a:r>
            <a:rPr lang="en-US" altLang="ko-KR" sz="1700" kern="1200" dirty="0" smtClean="0"/>
            <a:t>/Hess</a:t>
          </a:r>
          <a:endParaRPr lang="ko-KR" altLang="en-US" sz="1700" kern="1200" dirty="0"/>
        </a:p>
      </dsp:txBody>
      <dsp:txXfrm>
        <a:off x="4382862" y="2195603"/>
        <a:ext cx="3844581" cy="1860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C4C5-1D06-4783-9299-E0DD2223C6A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1A2-BBB0-4625-B4D0-71BD8F035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9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C4C5-1D06-4783-9299-E0DD2223C6A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1A2-BBB0-4625-B4D0-71BD8F035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C4C5-1D06-4783-9299-E0DD2223C6A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1A2-BBB0-4625-B4D0-71BD8F035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4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C4C5-1D06-4783-9299-E0DD2223C6A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1A2-BBB0-4625-B4D0-71BD8F035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5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C4C5-1D06-4783-9299-E0DD2223C6A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1A2-BBB0-4625-B4D0-71BD8F035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9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C4C5-1D06-4783-9299-E0DD2223C6A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1A2-BBB0-4625-B4D0-71BD8F035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2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C4C5-1D06-4783-9299-E0DD2223C6A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1A2-BBB0-4625-B4D0-71BD8F035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94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C4C5-1D06-4783-9299-E0DD2223C6A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1A2-BBB0-4625-B4D0-71BD8F035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50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C4C5-1D06-4783-9299-E0DD2223C6A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1A2-BBB0-4625-B4D0-71BD8F035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C4C5-1D06-4783-9299-E0DD2223C6A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1A2-BBB0-4625-B4D0-71BD8F035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9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C4C5-1D06-4783-9299-E0DD2223C6A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51A2-BBB0-4625-B4D0-71BD8F035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6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C4C5-1D06-4783-9299-E0DD2223C6A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51A2-BBB0-4625-B4D0-71BD8F035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1934" y="1319919"/>
            <a:ext cx="7772400" cy="2387600"/>
          </a:xfrm>
        </p:spPr>
        <p:txBody>
          <a:bodyPr/>
          <a:lstStyle/>
          <a:p>
            <a:r>
              <a:rPr lang="en-US" altLang="ko-KR" dirty="0" smtClean="0"/>
              <a:t>Hessian Accumulation </a:t>
            </a:r>
            <a:br>
              <a:rPr lang="en-US" altLang="ko-KR" dirty="0" smtClean="0"/>
            </a:br>
            <a:r>
              <a:rPr lang="en-US" altLang="ko-KR" dirty="0" smtClean="0"/>
              <a:t>Changes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9134" y="3799594"/>
            <a:ext cx="6858000" cy="165576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15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lstStyle/>
          <a:p>
            <a:r>
              <a:rPr lang="en-US" altLang="ko-KR" dirty="0" err="1" smtClean="0"/>
              <a:t>Traj</a:t>
            </a:r>
            <a:r>
              <a:rPr lang="en-US" altLang="ko-KR" dirty="0" smtClean="0"/>
              <a:t>-Phase Level Flagging</a:t>
            </a:r>
            <a:endParaRPr lang="ko-KR" altLang="en-US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/>
          </p:nvPr>
        </p:nvGraphicFramePr>
        <p:xfrm>
          <a:off x="135468" y="1126664"/>
          <a:ext cx="887871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Current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Suggestion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Flags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recomputeUserFunctions</a:t>
                      </a:r>
                      <a:r>
                        <a:rPr lang="en-US" altLang="ko-KR" dirty="0" smtClean="0"/>
                        <a:t>     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recomputeQuadratures</a:t>
                      </a:r>
                      <a:r>
                        <a:rPr lang="en-US" altLang="ko-KR" dirty="0" smtClean="0"/>
                        <a:t>       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recomputeAlgPathConstraints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recomputeAlgCostFunction</a:t>
                      </a:r>
                      <a:r>
                        <a:rPr lang="en-US" altLang="ko-KR" dirty="0" smtClean="0"/>
                        <a:t>   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isNewDecVec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Remark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Complicated</a:t>
                      </a:r>
                    </a:p>
                    <a:p>
                      <a:pPr latinLnBrk="1"/>
                      <a:r>
                        <a:rPr lang="en-US" altLang="ko-KR" dirty="0" smtClean="0"/>
                        <a:t>Compute things when</a:t>
                      </a:r>
                      <a:r>
                        <a:rPr lang="en-US" altLang="ko-KR" baseline="0" dirty="0" smtClean="0"/>
                        <a:t> getting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Now there is a bug on cost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Compute</a:t>
                      </a:r>
                      <a:r>
                        <a:rPr lang="en-US" altLang="ko-KR" baseline="0" dirty="0" smtClean="0"/>
                        <a:t> all things when setting decision vector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Only check </a:t>
                      </a:r>
                      <a:r>
                        <a:rPr lang="en-US" altLang="ko-KR" baseline="0" dirty="0" err="1" smtClean="0"/>
                        <a:t>decVec</a:t>
                      </a:r>
                      <a:r>
                        <a:rPr lang="en-US" altLang="ko-KR" baseline="0" dirty="0" smtClean="0"/>
                        <a:t> is new or not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The order of get-methods does not matter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다이어그램 7"/>
          <p:cNvGraphicFramePr/>
          <p:nvPr>
            <p:extLst/>
          </p:nvPr>
        </p:nvGraphicFramePr>
        <p:xfrm>
          <a:off x="135468" y="2644947"/>
          <a:ext cx="8227484" cy="5631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27512" y="3730293"/>
            <a:ext cx="51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Now                    Vs.              Suggestion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35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18444"/>
          </a:xfrm>
        </p:spPr>
        <p:txBody>
          <a:bodyPr/>
          <a:lstStyle/>
          <a:p>
            <a:r>
              <a:rPr lang="en-US" altLang="ko-KR" dirty="0" err="1" smtClean="0"/>
              <a:t>UserPathFunction</a:t>
            </a:r>
            <a:r>
              <a:rPr lang="en-US" altLang="ko-KR" dirty="0" smtClean="0"/>
              <a:t> Level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2711" y="818445"/>
            <a:ext cx="8551333" cy="555977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Booleans </a:t>
            </a:r>
            <a:r>
              <a:rPr lang="en-US" altLang="ko-KR" dirty="0"/>
              <a:t>of </a:t>
            </a:r>
            <a:r>
              <a:rPr lang="en-US" altLang="ko-KR" dirty="0">
                <a:solidFill>
                  <a:srgbClr val="FF0000"/>
                </a:solidFill>
              </a:rPr>
              <a:t>user-function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=&gt; Suggestion can be also applied to sparsity patterns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8349" r="34915"/>
          <a:stretch/>
        </p:blipFill>
        <p:spPr>
          <a:xfrm>
            <a:off x="116503" y="1938680"/>
            <a:ext cx="3943881" cy="2986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396" y="1325563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Extrapolating the current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6760" y="1166208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Suggestion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7553" y="1690808"/>
            <a:ext cx="5356577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 &lt;boost/numeric/</a:t>
            </a:r>
            <a:r>
              <a:rPr lang="en-US" altLang="ko-KR" dirty="0" err="1"/>
              <a:t>ublas</a:t>
            </a:r>
            <a:r>
              <a:rPr lang="en-US" altLang="ko-KR" dirty="0"/>
              <a:t>/symmetric.hpp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en-US" altLang="ko-KR" dirty="0" err="1"/>
              <a:t>FunctionType</a:t>
            </a:r>
            <a:r>
              <a:rPr lang="en-US" altLang="ko-KR" dirty="0"/>
              <a:t> { DYNAMICS, COST, ALGEBRAIC };</a:t>
            </a:r>
          </a:p>
          <a:p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en-US" altLang="ko-KR" dirty="0" err="1"/>
              <a:t>JacobianType</a:t>
            </a:r>
            <a:r>
              <a:rPr lang="en-US" altLang="ko-KR" dirty="0"/>
              <a:t> { STATE, CONTROL, TIME };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Vector&lt;bool&gt; </a:t>
            </a:r>
            <a:r>
              <a:rPr lang="en-US" altLang="ko-KR" dirty="0" err="1" smtClean="0"/>
              <a:t>hasFunction</a:t>
            </a:r>
            <a:endParaRPr lang="en-US" altLang="ko-KR" dirty="0" smtClean="0"/>
          </a:p>
          <a:p>
            <a:r>
              <a:rPr lang="en-US" altLang="ko-KR" dirty="0" smtClean="0"/>
              <a:t>// ex. </a:t>
            </a:r>
            <a:r>
              <a:rPr lang="en-US" altLang="ko-KR" dirty="0" err="1" smtClean="0"/>
              <a:t>hasFunction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funcType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matrix&lt;bool&gt; </a:t>
            </a:r>
            <a:r>
              <a:rPr lang="en-US" altLang="ko-KR" dirty="0" err="1" smtClean="0"/>
              <a:t>hasJacobian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// ex. </a:t>
            </a:r>
            <a:r>
              <a:rPr lang="en-US" altLang="ko-KR" dirty="0" err="1" smtClean="0"/>
              <a:t>hasJacobian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funcType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jacType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std</a:t>
            </a:r>
            <a:r>
              <a:rPr lang="en-US" altLang="ko-KR" dirty="0" smtClean="0"/>
              <a:t>::vector&lt;</a:t>
            </a:r>
            <a:r>
              <a:rPr lang="en-US" altLang="ko-KR" dirty="0" err="1" smtClean="0"/>
              <a:t>symmetric_matrix</a:t>
            </a:r>
            <a:r>
              <a:rPr lang="en-US" altLang="ko-KR" dirty="0" smtClean="0"/>
              <a:t>&lt;bool, lower&gt;&gt; </a:t>
            </a:r>
            <a:r>
              <a:rPr lang="en-US" altLang="ko-KR" dirty="0" err="1" smtClean="0"/>
              <a:t>hasHessian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// ex. </a:t>
            </a:r>
            <a:r>
              <a:rPr lang="en-US" altLang="ko-KR" dirty="0" err="1" smtClean="0"/>
              <a:t>hasHessian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funcType</a:t>
            </a:r>
            <a:r>
              <a:rPr lang="en-US" altLang="ko-KR" dirty="0" smtClean="0"/>
              <a:t>](</a:t>
            </a:r>
            <a:r>
              <a:rPr lang="en-US" altLang="ko-KR" dirty="0" err="1" smtClean="0"/>
              <a:t>jacType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jacType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8" name="오른쪽 화살표 7"/>
          <p:cNvSpPr/>
          <p:nvPr/>
        </p:nvSpPr>
        <p:spPr>
          <a:xfrm>
            <a:off x="3724102" y="2984269"/>
            <a:ext cx="357447" cy="606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88499"/>
          </a:xfrm>
        </p:spPr>
        <p:txBody>
          <a:bodyPr/>
          <a:lstStyle/>
          <a:p>
            <a:r>
              <a:rPr lang="en-US" altLang="ko-KR" dirty="0" smtClean="0"/>
              <a:t>User Function </a:t>
            </a:r>
            <a:r>
              <a:rPr lang="en-US" altLang="ko-KR" dirty="0"/>
              <a:t>Level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333" y="980434"/>
            <a:ext cx="8551333" cy="576950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Current evaluation </a:t>
            </a:r>
            <a:r>
              <a:rPr lang="en-US" altLang="ko-KR" sz="2400" dirty="0"/>
              <a:t>process of </a:t>
            </a:r>
            <a:r>
              <a:rPr lang="en-US" altLang="ko-KR" sz="2400" dirty="0">
                <a:solidFill>
                  <a:srgbClr val="FF0000"/>
                </a:solidFill>
              </a:rPr>
              <a:t>user-function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pPr marL="457200" lvl="1" indent="0">
              <a:buNone/>
            </a:pPr>
            <a:endParaRPr lang="ko-KR" alt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But there are limitations when computing Hessian</a:t>
            </a:r>
          </a:p>
          <a:p>
            <a:r>
              <a:rPr lang="en-US" altLang="ko-KR" sz="2400" dirty="0" smtClean="0"/>
              <a:t>For efficient Hessian evaluation, suggestion: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Jacobian and Hessian sparsity patterns indicating =&gt; </a:t>
            </a:r>
            <a:r>
              <a:rPr lang="en-US" altLang="ko-KR" sz="2000" dirty="0" err="1" smtClean="0"/>
              <a:t>funcType</a:t>
            </a:r>
            <a:r>
              <a:rPr lang="en-US" altLang="ko-KR" sz="2000" dirty="0" smtClean="0"/>
              <a:t> by </a:t>
            </a:r>
            <a:r>
              <a:rPr lang="en-US" altLang="ko-KR" sz="2000" dirty="0" err="1" smtClean="0"/>
              <a:t>funcType</a:t>
            </a:r>
            <a:r>
              <a:rPr lang="en-US" altLang="ko-KR" sz="2000" dirty="0" smtClean="0"/>
              <a:t> evaluation must be done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Not providing user-</a:t>
            </a:r>
            <a:r>
              <a:rPr lang="en-US" altLang="ko-KR" dirty="0" err="1" smtClean="0"/>
              <a:t>jac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hess</a:t>
            </a:r>
            <a:r>
              <a:rPr lang="en-US" altLang="ko-KR" dirty="0" smtClean="0"/>
              <a:t> will not be problem just as now.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Maybe only the hardcore users provide hessian-tensor.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93" y="1344377"/>
            <a:ext cx="6524978" cy="13513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57488" y="4411051"/>
            <a:ext cx="83763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Rvector funcVec  </a:t>
            </a:r>
            <a:r>
              <a:rPr lang="ko-KR" altLang="en-US" dirty="0" smtClean="0"/>
              <a:t>= Evaluate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Function</a:t>
            </a:r>
            <a:r>
              <a:rPr lang="en-US" altLang="ko-KR" dirty="0" smtClean="0"/>
              <a:t>(*</a:t>
            </a:r>
            <a:r>
              <a:rPr lang="en-US" altLang="ko-KR" dirty="0" err="1" smtClean="0"/>
              <a:t>pd</a:t>
            </a:r>
            <a:r>
              <a:rPr lang="en-US" altLang="ko-KR" dirty="0" smtClean="0"/>
              <a:t>, *</a:t>
            </a:r>
            <a:r>
              <a:rPr lang="en-US" altLang="ko-KR" dirty="0" err="1" smtClean="0"/>
              <a:t>pfc</a:t>
            </a:r>
            <a:r>
              <a:rPr lang="ko-KR" altLang="en-US" dirty="0" smtClean="0"/>
              <a:t>, func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)</a:t>
            </a:r>
            <a:endParaRPr lang="ko-KR" altLang="en-US" dirty="0"/>
          </a:p>
          <a:p>
            <a:r>
              <a:rPr lang="ko-KR" altLang="en-US" dirty="0"/>
              <a:t>Rmatrix jacMat   </a:t>
            </a:r>
            <a:r>
              <a:rPr lang="ko-KR" altLang="en-US" dirty="0" smtClean="0"/>
              <a:t>= Evaluate</a:t>
            </a:r>
            <a:r>
              <a:rPr lang="en-US" altLang="ko-KR" dirty="0"/>
              <a:t>User</a:t>
            </a:r>
            <a:r>
              <a:rPr lang="ko-KR" altLang="en-US" dirty="0" smtClean="0"/>
              <a:t>Jacobian(</a:t>
            </a:r>
            <a:r>
              <a:rPr lang="en-US" altLang="ko-KR" dirty="0"/>
              <a:t>*</a:t>
            </a:r>
            <a:r>
              <a:rPr lang="en-US" altLang="ko-KR" dirty="0" err="1"/>
              <a:t>pd</a:t>
            </a:r>
            <a:r>
              <a:rPr lang="en-US" altLang="ko-KR" dirty="0"/>
              <a:t>, *</a:t>
            </a:r>
            <a:r>
              <a:rPr lang="en-US" altLang="ko-KR" dirty="0" err="1"/>
              <a:t>pfc</a:t>
            </a:r>
            <a:r>
              <a:rPr lang="ko-KR" altLang="en-US" dirty="0"/>
              <a:t>, func</a:t>
            </a:r>
            <a:r>
              <a:rPr lang="en-US" altLang="ko-KR" dirty="0"/>
              <a:t>Type</a:t>
            </a:r>
            <a:r>
              <a:rPr lang="ko-KR" altLang="en-US" dirty="0" smtClean="0"/>
              <a:t>, </a:t>
            </a:r>
            <a:r>
              <a:rPr lang="en-US" altLang="ko-KR" dirty="0" err="1" smtClean="0"/>
              <a:t>jacType</a:t>
            </a:r>
            <a:r>
              <a:rPr lang="ko-KR" altLang="en-US" dirty="0" smtClean="0"/>
              <a:t>)</a:t>
            </a:r>
            <a:endParaRPr lang="ko-KR" altLang="en-US" dirty="0"/>
          </a:p>
          <a:p>
            <a:r>
              <a:rPr lang="ko-KR" altLang="en-US" dirty="0"/>
              <a:t>std::vector&lt;Rmatrix&gt; hessTensor = </a:t>
            </a:r>
            <a:endParaRPr lang="en-US" altLang="ko-KR" dirty="0" smtClean="0"/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Evaluate</a:t>
            </a:r>
            <a:r>
              <a:rPr lang="en-US" altLang="ko-KR" dirty="0"/>
              <a:t>User</a:t>
            </a:r>
            <a:r>
              <a:rPr lang="ko-KR" altLang="en-US" dirty="0" smtClean="0"/>
              <a:t>Hessian(</a:t>
            </a:r>
            <a:r>
              <a:rPr lang="en-US" altLang="ko-KR" dirty="0"/>
              <a:t>*</a:t>
            </a:r>
            <a:r>
              <a:rPr lang="en-US" altLang="ko-KR" dirty="0" err="1"/>
              <a:t>pd</a:t>
            </a:r>
            <a:r>
              <a:rPr lang="en-US" altLang="ko-KR" dirty="0"/>
              <a:t>, *</a:t>
            </a:r>
            <a:r>
              <a:rPr lang="en-US" altLang="ko-KR" dirty="0" err="1"/>
              <a:t>pfc</a:t>
            </a:r>
            <a:r>
              <a:rPr lang="ko-KR" altLang="en-US" dirty="0"/>
              <a:t>, func</a:t>
            </a:r>
            <a:r>
              <a:rPr lang="en-US" altLang="ko-KR" dirty="0"/>
              <a:t>Type</a:t>
            </a:r>
            <a:r>
              <a:rPr lang="ko-KR" altLang="en-US" dirty="0"/>
              <a:t>, </a:t>
            </a:r>
            <a:r>
              <a:rPr lang="en-US" altLang="ko-KR" dirty="0" smtClean="0"/>
              <a:t>jacType1</a:t>
            </a:r>
            <a:r>
              <a:rPr lang="ko-KR" altLang="en-US" dirty="0"/>
              <a:t>, </a:t>
            </a:r>
            <a:r>
              <a:rPr lang="en-US" altLang="ko-KR" dirty="0" smtClean="0"/>
              <a:t>jacType2</a:t>
            </a:r>
            <a:r>
              <a:rPr lang="ko-KR" altLang="en-US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55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88499"/>
          </a:xfrm>
        </p:spPr>
        <p:txBody>
          <a:bodyPr/>
          <a:lstStyle/>
          <a:p>
            <a:r>
              <a:rPr lang="en-US" altLang="ko-KR" dirty="0" smtClean="0"/>
              <a:t>User Function </a:t>
            </a:r>
            <a:r>
              <a:rPr lang="en-US" altLang="ko-KR" dirty="0"/>
              <a:t>Level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355" y="930557"/>
            <a:ext cx="8901289" cy="5927443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smtClean="0"/>
              <a:t>Current </a:t>
            </a:r>
            <a:r>
              <a:rPr lang="en-US" altLang="ko-KR" sz="2400" dirty="0"/>
              <a:t>user-methods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of </a:t>
            </a:r>
            <a:r>
              <a:rPr lang="en-US" altLang="ko-KR" sz="2400" dirty="0">
                <a:solidFill>
                  <a:srgbClr val="FF0000"/>
                </a:solidFill>
              </a:rPr>
              <a:t>user-function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pPr marL="457200" lvl="1" indent="0">
              <a:buNone/>
            </a:pPr>
            <a:endParaRPr lang="ko-KR" altLang="en-US" dirty="0"/>
          </a:p>
          <a:p>
            <a:r>
              <a:rPr lang="en-US" altLang="ko-KR" sz="2400" dirty="0" smtClean="0"/>
              <a:t>For efficient Hessian evaluation, </a:t>
            </a:r>
            <a:r>
              <a:rPr lang="en-US" altLang="ko-KR" sz="2400" dirty="0"/>
              <a:t>suggestion: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A more number of user-defined methods are required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FF0000"/>
                </a:solidFill>
              </a:rPr>
              <a:t>Not providing </a:t>
            </a:r>
            <a:r>
              <a:rPr lang="en-US" altLang="ko-KR" sz="2000" dirty="0" smtClean="0">
                <a:solidFill>
                  <a:srgbClr val="FF0000"/>
                </a:solidFill>
              </a:rPr>
              <a:t>user-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jac</a:t>
            </a:r>
            <a:r>
              <a:rPr lang="en-US" altLang="ko-KR" sz="2000" dirty="0" smtClean="0">
                <a:solidFill>
                  <a:srgbClr val="FF0000"/>
                </a:solidFill>
              </a:rPr>
              <a:t>/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hess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will not be problem just as now.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Function Manager(or, new Derivative Manager) will handle undefined derivatives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378" y="1236502"/>
            <a:ext cx="3929634" cy="16082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528" y="3595120"/>
            <a:ext cx="3812665" cy="21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6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88499"/>
          </a:xfrm>
        </p:spPr>
        <p:txBody>
          <a:bodyPr/>
          <a:lstStyle/>
          <a:p>
            <a:r>
              <a:rPr lang="en-US" altLang="ko-KR" dirty="0" smtClean="0"/>
              <a:t>User Function </a:t>
            </a:r>
            <a:r>
              <a:rPr lang="en-US" altLang="ko-KR" dirty="0" smtClean="0">
                <a:solidFill>
                  <a:srgbClr val="FF0000"/>
                </a:solidFill>
              </a:rPr>
              <a:t>Manager</a:t>
            </a:r>
            <a:r>
              <a:rPr lang="en-US" altLang="ko-KR" dirty="0" smtClean="0"/>
              <a:t> </a:t>
            </a:r>
            <a:r>
              <a:rPr lang="en-US" altLang="ko-KR" dirty="0"/>
              <a:t>Level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2711" y="942622"/>
            <a:ext cx="8551333" cy="5836355"/>
          </a:xfrm>
        </p:spPr>
        <p:txBody>
          <a:bodyPr/>
          <a:lstStyle/>
          <a:p>
            <a:r>
              <a:rPr lang="en-US" altLang="ko-KR" sz="2400" dirty="0"/>
              <a:t>Current </a:t>
            </a:r>
            <a:r>
              <a:rPr lang="en-US" altLang="ko-KR" sz="2400" dirty="0" smtClean="0"/>
              <a:t>derivative evaluation process of </a:t>
            </a:r>
            <a:r>
              <a:rPr lang="en-US" altLang="ko-KR" sz="2400" dirty="0" smtClean="0">
                <a:solidFill>
                  <a:srgbClr val="FF0000"/>
                </a:solidFill>
              </a:rPr>
              <a:t>user-function manager</a:t>
            </a:r>
            <a:endParaRPr lang="en-US" altLang="ko-KR" sz="2400" dirty="0">
              <a:solidFill>
                <a:srgbClr val="FF0000"/>
              </a:solidFill>
            </a:endParaRP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But </a:t>
            </a:r>
            <a:r>
              <a:rPr lang="en-US" altLang="ko-KR" sz="2000" dirty="0"/>
              <a:t>there are limitations when computing </a:t>
            </a:r>
            <a:r>
              <a:rPr lang="en-US" altLang="ko-KR" sz="2000" dirty="0" smtClean="0"/>
              <a:t>Hessian</a:t>
            </a:r>
          </a:p>
          <a:p>
            <a:r>
              <a:rPr lang="en-US" altLang="ko-KR" sz="2400" dirty="0" smtClean="0"/>
              <a:t>For efficient Hessian evaluation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With given user </a:t>
            </a:r>
            <a:r>
              <a:rPr lang="en-US" altLang="ko-KR" sz="2000" dirty="0" err="1" smtClean="0"/>
              <a:t>jac</a:t>
            </a:r>
            <a:r>
              <a:rPr lang="en-US" altLang="ko-KR" sz="2000" dirty="0" smtClean="0"/>
              <a:t> and </a:t>
            </a:r>
            <a:r>
              <a:rPr lang="en-US" altLang="ko-KR" sz="2000" dirty="0" err="1" smtClean="0"/>
              <a:t>hess</a:t>
            </a:r>
            <a:r>
              <a:rPr lang="en-US" altLang="ko-KR" sz="2000" dirty="0" smtClean="0"/>
              <a:t>, </a:t>
            </a:r>
            <a:r>
              <a:rPr lang="en-US" altLang="ko-KR" sz="2000" dirty="0" smtClean="0">
                <a:solidFill>
                  <a:srgbClr val="FF0000"/>
                </a:solidFill>
              </a:rPr>
              <a:t>computing function,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jacobian</a:t>
            </a:r>
            <a:r>
              <a:rPr lang="en-US" altLang="ko-KR" sz="2000" dirty="0" smtClean="0">
                <a:solidFill>
                  <a:srgbClr val="FF0000"/>
                </a:solidFill>
              </a:rPr>
              <a:t>, and hessian altogether can reduce computation burden, significantly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/>
              <a:t>Jacobian and Hessian sparsity patterns indicating =&gt; </a:t>
            </a:r>
            <a:r>
              <a:rPr lang="en-US" altLang="ko-KR" sz="2000" dirty="0" err="1" smtClean="0"/>
              <a:t>funcType</a:t>
            </a:r>
            <a:r>
              <a:rPr lang="en-US" altLang="ko-KR" sz="2000" dirty="0" smtClean="0"/>
              <a:t>-by-</a:t>
            </a:r>
            <a:r>
              <a:rPr lang="en-US" altLang="ko-KR" sz="2000" dirty="0" err="1" smtClean="0"/>
              <a:t>funcType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evaluation must be </a:t>
            </a:r>
            <a:r>
              <a:rPr lang="en-US" altLang="ko-KR" sz="2000" dirty="0" smtClean="0"/>
              <a:t>done: 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Apply the same method for all function types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2695" y="5138635"/>
            <a:ext cx="80959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fontAlgn="ctr"/>
            <a:r>
              <a:rPr lang="en-US" altLang="ko-KR" sz="1600" dirty="0">
                <a:latin typeface="Malgun Gothic" panose="020B0503020000020004" pitchFamily="50" charset="-127"/>
              </a:rPr>
              <a:t>void </a:t>
            </a:r>
            <a:r>
              <a:rPr lang="en-US" altLang="ko-KR" sz="1600" dirty="0" err="1" smtClean="0">
                <a:solidFill>
                  <a:srgbClr val="FF0000"/>
                </a:solidFill>
                <a:latin typeface="Malgun Gothic" panose="020B0503020000020004" pitchFamily="50" charset="-127"/>
              </a:rPr>
              <a:t>ComputeAll</a:t>
            </a:r>
            <a:r>
              <a:rPr lang="en-US" altLang="ko-KR" sz="1600" dirty="0" smtClean="0">
                <a:latin typeface="Malgun Gothic" panose="020B0503020000020004" pitchFamily="50" charset="-127"/>
              </a:rPr>
              <a:t>(</a:t>
            </a:r>
            <a:r>
              <a:rPr lang="en-US" altLang="ko-KR" sz="1600" dirty="0" err="1" smtClean="0">
                <a:latin typeface="Malgun Gothic" panose="020B0503020000020004" pitchFamily="50" charset="-127"/>
              </a:rPr>
              <a:t>FunctionInputData</a:t>
            </a:r>
            <a:r>
              <a:rPr lang="en-US" altLang="ko-KR" sz="1600" dirty="0" smtClean="0">
                <a:latin typeface="Malgun Gothic" panose="020B0503020000020004" pitchFamily="50" charset="-127"/>
              </a:rPr>
              <a:t>      </a:t>
            </a:r>
            <a:r>
              <a:rPr lang="en-US" altLang="ko-KR" sz="1600" dirty="0">
                <a:latin typeface="Malgun Gothic" panose="020B0503020000020004" pitchFamily="50" charset="-127"/>
              </a:rPr>
              <a:t>*</a:t>
            </a:r>
            <a:r>
              <a:rPr lang="en-US" altLang="ko-KR" sz="1600" dirty="0" err="1">
                <a:latin typeface="Malgun Gothic" panose="020B0503020000020004" pitchFamily="50" charset="-127"/>
              </a:rPr>
              <a:t>pData</a:t>
            </a:r>
            <a:r>
              <a:rPr lang="en-US" altLang="ko-KR" sz="1600" dirty="0">
                <a:latin typeface="Malgun Gothic" panose="020B0503020000020004" pitchFamily="50" charset="-127"/>
              </a:rPr>
              <a:t>,</a:t>
            </a:r>
          </a:p>
          <a:p>
            <a:pPr lvl="2" fontAlgn="ctr"/>
            <a:r>
              <a:rPr lang="en-US" altLang="ko-KR" sz="1600" dirty="0">
                <a:latin typeface="Malgun Gothic" panose="020B0503020000020004" pitchFamily="50" charset="-127"/>
              </a:rPr>
              <a:t>                       </a:t>
            </a:r>
            <a:r>
              <a:rPr lang="en-US" altLang="ko-KR" sz="1600" dirty="0" err="1" smtClean="0">
                <a:latin typeface="Malgun Gothic" panose="020B0503020000020004" pitchFamily="50" charset="-127"/>
              </a:rPr>
              <a:t>PathFunctionContainer</a:t>
            </a:r>
            <a:r>
              <a:rPr lang="en-US" altLang="ko-KR" sz="1600" dirty="0" smtClean="0">
                <a:latin typeface="Malgun Gothic" panose="020B0503020000020004" pitchFamily="50" charset="-127"/>
              </a:rPr>
              <a:t>  </a:t>
            </a:r>
            <a:r>
              <a:rPr lang="en-US" altLang="ko-KR" sz="1600" dirty="0">
                <a:latin typeface="Malgun Gothic" panose="020B0503020000020004" pitchFamily="50" charset="-127"/>
              </a:rPr>
              <a:t>*</a:t>
            </a:r>
            <a:r>
              <a:rPr lang="en-US" altLang="ko-KR" sz="1600" dirty="0" err="1" smtClean="0">
                <a:latin typeface="Malgun Gothic" panose="020B0503020000020004" pitchFamily="50" charset="-127"/>
              </a:rPr>
              <a:t>fData</a:t>
            </a:r>
            <a:r>
              <a:rPr lang="en-US" altLang="ko-KR" sz="1600" dirty="0" smtClean="0">
                <a:latin typeface="Malgun Gothic" panose="020B0503020000020004" pitchFamily="50" charset="-127"/>
              </a:rPr>
              <a:t>, </a:t>
            </a:r>
          </a:p>
          <a:p>
            <a:pPr lvl="2" fontAlgn="ctr"/>
            <a:r>
              <a:rPr lang="en-US" altLang="ko-KR" sz="1600" i="1" dirty="0">
                <a:latin typeface="Malgun Gothic" panose="020B0503020000020004" pitchFamily="50" charset="-127"/>
              </a:rPr>
              <a:t>                       </a:t>
            </a:r>
            <a:r>
              <a:rPr lang="en-US" altLang="ko-KR" sz="1600" i="1" dirty="0" err="1" smtClean="0">
                <a:solidFill>
                  <a:srgbClr val="FF0000"/>
                </a:solidFill>
                <a:latin typeface="Malgun Gothic" panose="020B0503020000020004" pitchFamily="50" charset="-127"/>
              </a:rPr>
              <a:t>FunctionType</a:t>
            </a:r>
            <a:r>
              <a:rPr lang="en-US" altLang="ko-KR" sz="1600" i="1" dirty="0" smtClean="0">
                <a:solidFill>
                  <a:srgbClr val="FF0000"/>
                </a:solidFill>
                <a:latin typeface="Malgun Gothic" panose="020B0503020000020004" pitchFamily="50" charset="-127"/>
              </a:rPr>
              <a:t> type</a:t>
            </a:r>
            <a:r>
              <a:rPr lang="en-US" altLang="ko-KR" sz="1600" dirty="0" smtClean="0">
                <a:solidFill>
                  <a:srgbClr val="FF0000"/>
                </a:solidFill>
                <a:latin typeface="Malgun Gothic" panose="020B0503020000020004" pitchFamily="50" charset="-127"/>
              </a:rPr>
              <a:t>, bool </a:t>
            </a:r>
            <a:r>
              <a:rPr lang="en-US" altLang="ko-KR" sz="1600" dirty="0" err="1" smtClean="0">
                <a:solidFill>
                  <a:srgbClr val="FF0000"/>
                </a:solidFill>
                <a:latin typeface="Malgun Gothic" panose="020B0503020000020004" pitchFamily="50" charset="-127"/>
              </a:rPr>
              <a:t>isComputingHess</a:t>
            </a:r>
            <a:r>
              <a:rPr lang="en-US" altLang="ko-KR" sz="1600" dirty="0" smtClean="0">
                <a:solidFill>
                  <a:srgbClr val="FF0000"/>
                </a:solidFill>
                <a:latin typeface="Malgun Gothic" panose="020B0503020000020004" pitchFamily="50" charset="-127"/>
              </a:rPr>
              <a:t> = false</a:t>
            </a:r>
            <a:r>
              <a:rPr lang="en-US" altLang="ko-KR" sz="1600" dirty="0" smtClean="0">
                <a:latin typeface="Malgun Gothic" panose="020B0503020000020004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364050"/>
            <a:ext cx="5853289" cy="161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6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88499"/>
          </a:xfrm>
        </p:spPr>
        <p:txBody>
          <a:bodyPr/>
          <a:lstStyle/>
          <a:p>
            <a:r>
              <a:rPr lang="en-US" altLang="ko-KR" dirty="0" err="1" smtClean="0"/>
              <a:t>Disscussion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333" y="880681"/>
            <a:ext cx="8551333" cy="5977319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smtClean="0"/>
              <a:t>For efficient Hessian evaluation, </a:t>
            </a:r>
            <a:r>
              <a:rPr lang="en-US" altLang="ko-KR" sz="2400" dirty="0"/>
              <a:t>suggestion</a:t>
            </a:r>
            <a:r>
              <a:rPr lang="en-US" altLang="ko-KR" sz="2400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Pros: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Support hessian computation (more reliable results for difficult problems)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Fast speed with hessian computation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Better programming structure (can remove redundant/repeated codes)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Cons: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800" dirty="0" smtClean="0">
                <a:solidFill>
                  <a:prstClr val="black"/>
                </a:solidFill>
              </a:rPr>
              <a:t>Complicated user-function settings with a more number of methods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However: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Currently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there are only </a:t>
            </a:r>
            <a:r>
              <a:rPr lang="en-US" altLang="ko-KR" sz="1800" dirty="0"/>
              <a:t>three function types, and only they are </a:t>
            </a:r>
            <a:r>
              <a:rPr lang="en-US" altLang="ko-KR" sz="1800" dirty="0" smtClean="0"/>
              <a:t>necessary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800" dirty="0"/>
              <a:t>Not providing user-</a:t>
            </a:r>
            <a:r>
              <a:rPr lang="en-US" altLang="ko-KR" sz="1800" dirty="0" err="1"/>
              <a:t>jac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hess</a:t>
            </a:r>
            <a:r>
              <a:rPr lang="en-US" altLang="ko-KR" sz="1800" dirty="0"/>
              <a:t> will not be problem just as </a:t>
            </a:r>
            <a:r>
              <a:rPr lang="en-US" altLang="ko-KR" sz="1800" dirty="0" smtClean="0"/>
              <a:t>now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Maybe </a:t>
            </a:r>
            <a:r>
              <a:rPr lang="en-US" altLang="ko-KR" sz="1800" dirty="0"/>
              <a:t>only the hardcore users provide hessian </a:t>
            </a:r>
            <a:r>
              <a:rPr lang="en-US" altLang="ko-KR" sz="1800" dirty="0" smtClean="0"/>
              <a:t>tensor</a:t>
            </a:r>
            <a:endParaRPr lang="en-US" altLang="ko-KR" sz="1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Therefore, the entry-level users only need to set three methods (all functions) to run CSALT (in the future, maybe five)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Adding a derivative checker to CSALT can make things easier for the users than now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200" i="1" dirty="0" smtClean="0"/>
              <a:t>I guess that </a:t>
            </a:r>
            <a:r>
              <a:rPr lang="en-US" altLang="ko-KR" sz="2200" dirty="0" smtClean="0"/>
              <a:t>the suggested changes will make the user-interface more complicated but the benefits from performance improvements (in terms of </a:t>
            </a:r>
            <a:r>
              <a:rPr lang="en-US" altLang="ko-KR" sz="2200" dirty="0"/>
              <a:t>speed </a:t>
            </a:r>
            <a:r>
              <a:rPr lang="en-US" altLang="ko-KR" sz="2200" dirty="0" smtClean="0"/>
              <a:t>for adv. users and general convergence</a:t>
            </a:r>
            <a:r>
              <a:rPr lang="en-US" altLang="ko-KR" sz="2200" smtClean="0"/>
              <a:t>) seems to be </a:t>
            </a:r>
            <a:r>
              <a:rPr lang="en-US" altLang="ko-KR" sz="2200" dirty="0" smtClean="0"/>
              <a:t>greater than drawbacks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11681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540</Words>
  <Application>Microsoft Office PowerPoint</Application>
  <PresentationFormat>On-screen Show (4:3)</PresentationFormat>
  <Paragraphs>125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Malgun Gothic</vt:lpstr>
      <vt:lpstr>Malgun Gothic</vt:lpstr>
      <vt:lpstr>Arial</vt:lpstr>
      <vt:lpstr>Calibri</vt:lpstr>
      <vt:lpstr>Calibri Light</vt:lpstr>
      <vt:lpstr>Wingdings</vt:lpstr>
      <vt:lpstr>Office 테마</vt:lpstr>
      <vt:lpstr>Hessian Accumulation  Changes</vt:lpstr>
      <vt:lpstr>Traj-Phase Level Flagging</vt:lpstr>
      <vt:lpstr>UserPathFunction Level</vt:lpstr>
      <vt:lpstr>User Function Level</vt:lpstr>
      <vt:lpstr>User Function Level</vt:lpstr>
      <vt:lpstr>User Function Manager Level</vt:lpstr>
      <vt:lpstr>Disscussion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Hessian Accumulation  Changes</dc:title>
  <dc:creator>Windows 사용자</dc:creator>
  <cp:lastModifiedBy>Hughes, Steven P. (GSFC-5950)</cp:lastModifiedBy>
  <cp:revision>4</cp:revision>
  <dcterms:created xsi:type="dcterms:W3CDTF">2017-12-26T14:57:44Z</dcterms:created>
  <dcterms:modified xsi:type="dcterms:W3CDTF">2018-01-09T15:52:57Z</dcterms:modified>
</cp:coreProperties>
</file>