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90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6669B-97A9-4B46-89EC-CD5A079D3158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523B0-649E-4BCC-BAB9-C797E5D00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774E7-377B-4684-ABD2-FF18547CF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505C45-075B-4ABD-8830-4A2C410DB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6CF88-FBD6-40BA-AA65-3BF14479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07BE1-053A-493A-A82F-FA13A9D5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D918B-FE23-4C25-8BB4-885E7725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1B4-50AC-4A4E-842F-4326FA2B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136CE-76CD-456C-9AE2-91FFA24C0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0C09D-9A22-4D88-9AC8-1DAA0FFF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71110-0023-4745-AA93-EE04534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DFBC9-99B9-4516-9269-0674F20F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3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B95C6-23CB-4E21-906E-46CFC8957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D7E8F4-AB06-4F3E-854F-570A16820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19F86-F45B-4696-8E80-92F828A9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80D07-87CB-4CE3-BFDD-F458551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2DAF6-FE90-4406-8FC1-56E1B7D2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3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B4188-9255-43BE-80C1-2C75ED1C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B1FCB-9342-4DCD-AD29-6882C2A4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6A791-C59E-4277-9779-9F355985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26ED2-44AB-4D45-AB73-99E4EB6E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8C3FF-A82F-4889-A5B9-8B1EBCD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6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657A-9E46-4765-9F36-AB788384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5B003-1D2E-431B-BB3B-277AD7D4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098D2-3E3C-4DFD-8BED-98D0808A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E8ACE-09CE-405C-8B4B-596459B2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FB5A6-11B7-405E-962B-0DA23DB6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31C60-C722-4798-AAC4-3D419F18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77236-5BB9-43F8-B65F-5BFDF7CA8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52598-AEFB-4C75-A66C-6EB670A1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EBF6B-D5A9-4A5E-BA30-B796724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EA337-F895-4649-A2EF-3B345F5A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DA978C-BAEC-46F8-B84B-111024E1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4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4B0A4-DC72-4C20-AFC2-CD47E575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DDFA8-2759-4A24-A56B-B55811FE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112F2-46E1-4B88-95A0-A1E90678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09226B-D1D7-4FD8-83AA-866E152D9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A9F56B-BB65-4A98-834B-8F296E869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743901-114C-4572-BA12-2FD114B1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9CEC6F-5DC3-4851-9647-1D17372D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EEE2F8-963D-4772-9FC5-6CE38CFB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4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9FC1F-DE60-462F-9CBF-A1638E3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1C87B3-9F7C-434A-8675-FA46A4BF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662E5C-D237-4D42-9E62-1D52B75F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878B8-EE02-409E-B746-824FC74F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7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CF4172-419C-4EDB-A00B-D3E4A6E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DEC190-7DFF-423A-99D5-89534BCB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9826C-4835-4824-8FC5-A3D89455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1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6B5F8-BD7C-4042-B192-FC8AD4BB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E39B6-D53A-4CC1-86BD-DD6A7DB9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289D8-1CC5-450E-B91C-571EB092C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3C92C-E1B1-4D3B-8435-B92CE963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18964-36DA-4808-ABBF-A19409BE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57FA3-B017-436A-9276-A76E1829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35213-D618-44E9-972F-69CDFE30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D1BDF3-EDC0-472D-82E3-24DB62B3F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66D22-3421-4315-B627-D231DE4F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9A537-559A-42C9-BE00-57952C7F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10122-1C3E-4AE6-A9A2-800805EE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D91D8-D632-4479-A24A-EA7C8C31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4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F77704-4182-4A60-91B5-164971ED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65546-44DB-41D9-907B-40B7F14E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7A9B2-0845-4823-8DB4-55F8D956F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555E0-A0E1-4F94-8065-7AFD9E4ED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A7E02-EB6C-4E29-AEEF-7CB63DD8F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3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40969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이력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학생의 학적 변동 이력을 조회한다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변동 내역을 확인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신청현황을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28C196FA-4A71-CDB2-CA5A-F596D1FBBC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2" t="3912" r="17354" b="5699"/>
          <a:stretch/>
        </p:blipFill>
        <p:spPr>
          <a:xfrm>
            <a:off x="1105377" y="1814262"/>
            <a:ext cx="6808764" cy="4201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학적 </a:t>
            </a:r>
            <a:r>
              <a:rPr lang="ko-KR" altLang="en-US" sz="3200" b="1"/>
              <a:t>변동 이력</a:t>
            </a:r>
            <a:endParaRPr lang="ko-KR" altLang="en-US" sz="3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DCBC39-B4D6-501F-420E-DCE65C1A7403}"/>
              </a:ext>
            </a:extLst>
          </p:cNvPr>
          <p:cNvSpPr/>
          <p:nvPr/>
        </p:nvSpPr>
        <p:spPr>
          <a:xfrm>
            <a:off x="894738" y="314569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6BA84C-401D-DBBA-484F-E7D6F0CF06CE}"/>
              </a:ext>
            </a:extLst>
          </p:cNvPr>
          <p:cNvSpPr/>
          <p:nvPr/>
        </p:nvSpPr>
        <p:spPr>
          <a:xfrm>
            <a:off x="908445" y="171540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694F-A66D-7B8D-BCF7-4293195D82CF}"/>
              </a:ext>
            </a:extLst>
          </p:cNvPr>
          <p:cNvSpPr/>
          <p:nvPr/>
        </p:nvSpPr>
        <p:spPr>
          <a:xfrm>
            <a:off x="1012054" y="1715408"/>
            <a:ext cx="6902087" cy="134310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3CB109-DB27-67C6-7BC9-E5C19B544A99}"/>
              </a:ext>
            </a:extLst>
          </p:cNvPr>
          <p:cNvSpPr/>
          <p:nvPr/>
        </p:nvSpPr>
        <p:spPr>
          <a:xfrm>
            <a:off x="1073911" y="3145692"/>
            <a:ext cx="6840230" cy="230787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BF64CD-03F8-F8DC-F587-64325FE37850}"/>
              </a:ext>
            </a:extLst>
          </p:cNvPr>
          <p:cNvSpPr/>
          <p:nvPr/>
        </p:nvSpPr>
        <p:spPr>
          <a:xfrm>
            <a:off x="3242589" y="557583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708EFA-EE2D-8B0B-36E4-B985CC79739C}"/>
              </a:ext>
            </a:extLst>
          </p:cNvPr>
          <p:cNvSpPr/>
          <p:nvPr/>
        </p:nvSpPr>
        <p:spPr>
          <a:xfrm>
            <a:off x="6617583" y="33075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419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52</Words>
  <Application>Microsoft Office PowerPoint</Application>
  <PresentationFormat>와이드스크린</PresentationFormat>
  <Paragraphs>25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ㅇㄹㄴㅇㄹ</dc:title>
  <dc:creator>ByungHo</dc:creator>
  <cp:lastModifiedBy>KJY</cp:lastModifiedBy>
  <cp:revision>69</cp:revision>
  <dcterms:created xsi:type="dcterms:W3CDTF">2022-03-17T06:40:34Z</dcterms:created>
  <dcterms:modified xsi:type="dcterms:W3CDTF">2022-08-08T01:26:59Z</dcterms:modified>
</cp:coreProperties>
</file>