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5" r:id="rId1"/>
    <p:sldMasterId id="2147483687" r:id="rId2"/>
  </p:sldMasterIdLst>
  <p:notesMasterIdLst>
    <p:notesMasterId r:id="rId15"/>
  </p:notesMasterIdLst>
  <p:handoutMasterIdLst>
    <p:handoutMasterId r:id="rId16"/>
  </p:handoutMasterIdLst>
  <p:sldIdLst>
    <p:sldId id="257" r:id="rId3"/>
    <p:sldId id="440" r:id="rId4"/>
    <p:sldId id="652" r:id="rId5"/>
    <p:sldId id="647" r:id="rId6"/>
    <p:sldId id="654" r:id="rId7"/>
    <p:sldId id="653" r:id="rId8"/>
    <p:sldId id="656" r:id="rId9"/>
    <p:sldId id="649" r:id="rId10"/>
    <p:sldId id="650" r:id="rId11"/>
    <p:sldId id="651" r:id="rId12"/>
    <p:sldId id="657" r:id="rId13"/>
    <p:sldId id="658" r:id="rId14"/>
  </p:sldIdLst>
  <p:sldSz cx="9906000" cy="6858000" type="A4"/>
  <p:notesSz cx="6834188" cy="99790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8B00"/>
    <a:srgbClr val="CC6600"/>
    <a:srgbClr val="0066CC"/>
    <a:srgbClr val="FF9900"/>
    <a:srgbClr val="99CC00"/>
    <a:srgbClr val="669900"/>
    <a:srgbClr val="00CCFF"/>
    <a:srgbClr val="286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08" autoAdjust="0"/>
    <p:restoredTop sz="86358" autoAdjust="0"/>
  </p:normalViewPr>
  <p:slideViewPr>
    <p:cSldViewPr snapToGrid="0">
      <p:cViewPr>
        <p:scale>
          <a:sx n="100" d="100"/>
          <a:sy n="100" d="100"/>
        </p:scale>
        <p:origin x="-768" y="-72"/>
      </p:cViewPr>
      <p:guideLst>
        <p:guide orient="horz" pos="2166"/>
        <p:guide orient="horz" pos="798"/>
        <p:guide pos="108"/>
        <p:guide pos="3138"/>
        <p:guide pos="4794"/>
        <p:guide pos="1416"/>
        <p:guide pos="156"/>
        <p:guide pos="1482"/>
        <p:guide pos="1536"/>
        <p:guide pos="474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-1890" y="-114"/>
      </p:cViewPr>
      <p:guideLst>
        <p:guide orient="horz" pos="3143"/>
        <p:guide pos="21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83" tIns="46392" rIns="92783" bIns="46392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83" tIns="46392" rIns="92783" bIns="4639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8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83" tIns="46392" rIns="92783" bIns="46392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8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9478963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83" tIns="46392" rIns="92783" bIns="4639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D5F475F-5C62-46B5-AC8C-50F9B000C5E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4334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83" tIns="46392" rIns="92783" bIns="46392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1913" y="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83" tIns="46392" rIns="92783" bIns="4639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5963" y="749300"/>
            <a:ext cx="5403850" cy="37417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740275"/>
            <a:ext cx="5011738" cy="448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83" tIns="46392" rIns="92783" bIns="46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8055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83" tIns="46392" rIns="92783" bIns="46392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913" y="948055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83" tIns="46392" rIns="92783" bIns="4639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DF955AC-72C9-4321-9B84-3192A4336F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294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fld id="{5146B5DA-682F-4D48-801F-B8922676CBDA}" type="slidenum">
              <a:rPr lang="en-US" altLang="ko-KR" sz="1200" smtClean="0">
                <a:latin typeface="굴림" charset="-127"/>
              </a:rPr>
              <a:pPr eaLnBrk="1" hangingPunct="1"/>
              <a:t>0</a:t>
            </a:fld>
            <a:endParaRPr lang="en-US" altLang="ko-KR" sz="1200" smtClean="0">
              <a:latin typeface="굴림" charset="-127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fld id="{A2CE9B51-C7CD-4C02-838F-82D95477E1B0}" type="slidenum">
              <a:rPr lang="en-US" altLang="ko-KR" sz="1200" smtClean="0">
                <a:latin typeface="굴림" charset="-127"/>
              </a:rPr>
              <a:pPr eaLnBrk="1" hangingPunct="1"/>
              <a:t>9</a:t>
            </a:fld>
            <a:endParaRPr lang="en-US" altLang="ko-KR" sz="1200" smtClean="0">
              <a:latin typeface="굴림" charset="-127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F955AC-72C9-4321-9B84-3192A4336F20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7573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fld id="{7D0D3BB2-9EF2-4346-A991-3F0BC3B94D12}" type="slidenum">
              <a:rPr lang="en-US" altLang="ko-KR" sz="1200" smtClean="0">
                <a:latin typeface="굴림" charset="-127"/>
              </a:rPr>
              <a:pPr eaLnBrk="1" hangingPunct="1"/>
              <a:t>1</a:t>
            </a:fld>
            <a:endParaRPr lang="en-US" altLang="ko-KR" sz="1200" smtClean="0">
              <a:latin typeface="굴림" charset="-127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fld id="{1CFC80C6-5F3E-4F22-BCC7-879624C86182}" type="slidenum">
              <a:rPr lang="en-US" altLang="ko-KR" sz="1200" smtClean="0">
                <a:latin typeface="굴림" charset="-127"/>
              </a:rPr>
              <a:pPr eaLnBrk="1" hangingPunct="1"/>
              <a:t>2</a:t>
            </a:fld>
            <a:endParaRPr lang="en-US" altLang="ko-KR" sz="1200" smtClean="0">
              <a:latin typeface="굴림" charset="-127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fld id="{9EF4116F-3BFD-4C4D-96AD-E1A00A37BF5D}" type="slidenum">
              <a:rPr lang="en-US" altLang="ko-KR" sz="1200" smtClean="0">
                <a:latin typeface="굴림" charset="-127"/>
              </a:rPr>
              <a:pPr eaLnBrk="1" hangingPunct="1"/>
              <a:t>3</a:t>
            </a:fld>
            <a:endParaRPr lang="en-US" altLang="ko-KR" sz="1200" smtClean="0">
              <a:latin typeface="굴림" charset="-127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fld id="{DFD4C503-BB1F-4DBC-ABC8-1ED50A8D5A9D}" type="slidenum">
              <a:rPr lang="en-US" altLang="ko-KR" sz="1200" smtClean="0">
                <a:latin typeface="굴림" charset="-127"/>
              </a:rPr>
              <a:pPr eaLnBrk="1" hangingPunct="1"/>
              <a:t>4</a:t>
            </a:fld>
            <a:endParaRPr lang="en-US" altLang="ko-KR" sz="1200" smtClean="0">
              <a:latin typeface="굴림" charset="-127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fld id="{B0E9B1A8-77EE-4554-A09A-B0D17187F5D2}" type="slidenum">
              <a:rPr lang="en-US" altLang="ko-KR" sz="1200" smtClean="0">
                <a:latin typeface="굴림" charset="-127"/>
              </a:rPr>
              <a:pPr eaLnBrk="1" hangingPunct="1"/>
              <a:t>5</a:t>
            </a:fld>
            <a:endParaRPr lang="en-US" altLang="ko-KR" sz="1200" smtClean="0">
              <a:latin typeface="굴림" charset="-127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fld id="{27E9CCF0-7909-4B1D-A7DD-8D93AC204B71}" type="slidenum">
              <a:rPr lang="en-US" altLang="ko-KR" sz="1200" smtClean="0">
                <a:latin typeface="굴림" charset="-127"/>
              </a:rPr>
              <a:pPr eaLnBrk="1" hangingPunct="1"/>
              <a:t>6</a:t>
            </a:fld>
            <a:endParaRPr lang="en-US" altLang="ko-KR" sz="1200" smtClean="0">
              <a:latin typeface="굴림" charset="-127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fld id="{81A4A17E-FB2F-471B-BC76-86E2438E5A78}" type="slidenum">
              <a:rPr lang="en-US" altLang="ko-KR" sz="1200" smtClean="0">
                <a:latin typeface="굴림" charset="-127"/>
              </a:rPr>
              <a:pPr eaLnBrk="1" hangingPunct="1"/>
              <a:t>7</a:t>
            </a:fld>
            <a:endParaRPr lang="en-US" altLang="ko-KR" sz="1200" smtClean="0">
              <a:latin typeface="굴림" charset="-127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fld id="{635F8BD6-AA1D-4D16-84F1-704E7E830510}" type="slidenum">
              <a:rPr lang="en-US" altLang="ko-KR" sz="1200" smtClean="0">
                <a:latin typeface="굴림" charset="-127"/>
              </a:rPr>
              <a:pPr eaLnBrk="1" hangingPunct="1"/>
              <a:t>8</a:t>
            </a:fld>
            <a:endParaRPr lang="en-US" altLang="ko-KR" sz="1200" smtClean="0">
              <a:latin typeface="굴림" charset="-127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68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카피라이트 표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06"/>
          <p:cNvCxnSpPr>
            <a:cxnSpLocks noChangeShapeType="1"/>
          </p:cNvCxnSpPr>
          <p:nvPr userDrawn="1"/>
        </p:nvCxnSpPr>
        <p:spPr bwMode="auto">
          <a:xfrm>
            <a:off x="180975" y="5734050"/>
            <a:ext cx="7400925" cy="0"/>
          </a:xfrm>
          <a:prstGeom prst="line">
            <a:avLst/>
          </a:prstGeom>
          <a:noFill/>
          <a:ln w="3175" algn="ctr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Box 2"/>
          <p:cNvSpPr txBox="1"/>
          <p:nvPr userDrawn="1"/>
        </p:nvSpPr>
        <p:spPr>
          <a:xfrm>
            <a:off x="282575" y="6157913"/>
            <a:ext cx="7181850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(463-808)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경기도 성남시 분당구 </a:t>
            </a:r>
            <a:r>
              <a:rPr lang="ko-KR" altLang="en-US" err="1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구이동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7-1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한국과학기술한림원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4F |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사업자등록번호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: 209-81-24706 |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통신판매신고번호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: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성남시청 제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2005-1097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Tel: 1588-1503  Fax: 031-710-3838 |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상담시간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: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월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~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금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09:00~18:00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Copyright ⓒ2010 </a:t>
            </a:r>
            <a:r>
              <a:rPr lang="en-US" altLang="ko-KR" b="1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TOSEL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. All right  reserved.</a:t>
            </a:r>
            <a:endParaRPr lang="ko-KR" altLang="en-US">
              <a:solidFill>
                <a:schemeClr val="bg1">
                  <a:lumMod val="50000"/>
                </a:schemeClr>
              </a:solidFill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127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68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233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233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모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90488" y="581025"/>
            <a:ext cx="7548562" cy="252413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a typeface="돋움" pitchFamily="50" charset="-127"/>
              </a:rPr>
              <a:t> Head</a:t>
            </a:r>
            <a:endParaRPr lang="ko-KR" altLang="en-US" sz="900" b="1">
              <a:solidFill>
                <a:schemeClr val="bg1"/>
              </a:solidFill>
              <a:ea typeface="돋움" pitchFamily="50" charset="-127"/>
            </a:endParaRPr>
          </a:p>
        </p:txBody>
      </p:sp>
      <p:sp>
        <p:nvSpPr>
          <p:cNvPr id="3" name="직사각형 2"/>
          <p:cNvSpPr/>
          <p:nvPr userDrawn="1"/>
        </p:nvSpPr>
        <p:spPr bwMode="auto">
          <a:xfrm>
            <a:off x="90488" y="6538913"/>
            <a:ext cx="7548562" cy="252412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a typeface="돋움" pitchFamily="50" charset="-127"/>
              </a:rPr>
              <a:t>Footer</a:t>
            </a:r>
            <a:endParaRPr lang="ko-KR" altLang="en-US" sz="900" b="1">
              <a:solidFill>
                <a:schemeClr val="bg1"/>
              </a:solidFill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723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헤드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90488" y="581025"/>
            <a:ext cx="7548562" cy="252413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a typeface="돋움" pitchFamily="50" charset="-127"/>
              </a:rPr>
              <a:t> Head</a:t>
            </a:r>
            <a:endParaRPr lang="ko-KR" altLang="en-US" sz="900" b="1">
              <a:solidFill>
                <a:schemeClr val="bg1"/>
              </a:solidFill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074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999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푸터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90488" y="6538913"/>
            <a:ext cx="7548562" cy="252412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a typeface="돋움" pitchFamily="50" charset="-127"/>
              </a:rPr>
              <a:t>Footer</a:t>
            </a:r>
            <a:endParaRPr lang="ko-KR" altLang="en-US" sz="900" b="1">
              <a:solidFill>
                <a:schemeClr val="bg1"/>
              </a:solidFill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10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고객센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90488" y="581025"/>
            <a:ext cx="7548562" cy="252413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a typeface="돋움" pitchFamily="50" charset="-127"/>
              </a:rPr>
              <a:t> Head</a:t>
            </a:r>
            <a:endParaRPr lang="ko-KR" altLang="en-US" sz="900" b="1">
              <a:solidFill>
                <a:schemeClr val="bg1"/>
              </a:solidFill>
              <a:ea typeface="돋움" pitchFamily="50" charset="-127"/>
            </a:endParaRPr>
          </a:p>
        </p:txBody>
      </p:sp>
      <p:sp>
        <p:nvSpPr>
          <p:cNvPr id="3" name="직사각형 2"/>
          <p:cNvSpPr/>
          <p:nvPr userDrawn="1"/>
        </p:nvSpPr>
        <p:spPr bwMode="auto">
          <a:xfrm>
            <a:off x="90488" y="6538913"/>
            <a:ext cx="7548562" cy="252412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a typeface="돋움" pitchFamily="50" charset="-127"/>
              </a:rPr>
              <a:t>Footer</a:t>
            </a:r>
            <a:endParaRPr lang="ko-KR" altLang="en-US" sz="900" b="1">
              <a:solidFill>
                <a:schemeClr val="bg1"/>
              </a:solidFill>
              <a:ea typeface="돋움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2550" y="2843213"/>
            <a:ext cx="1343025" cy="892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전화문의</a:t>
            </a:r>
            <a:endParaRPr lang="en-US" altLang="ko-KR" b="1">
              <a:solidFill>
                <a:schemeClr val="bg1">
                  <a:lumMod val="50000"/>
                </a:schemeClr>
              </a:solidFill>
              <a:ea typeface="돋움" pitchFamily="50" charset="-127"/>
            </a:endParaRPr>
          </a:p>
          <a:p>
            <a:pPr>
              <a:defRPr/>
            </a:pP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Arial Black" pitchFamily="34" charset="0"/>
                <a:ea typeface="돋움" pitchFamily="50" charset="-127"/>
                <a:cs typeface="Arial" pitchFamily="34" charset="0"/>
              </a:rPr>
              <a:t>1588-1503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월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~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금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09:00~18:00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토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/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일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,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법정공휴일 휴무</a:t>
            </a:r>
          </a:p>
        </p:txBody>
      </p:sp>
    </p:spTree>
    <p:extLst>
      <p:ext uri="{BB962C8B-B14F-4D97-AF65-F5344CB8AC3E}">
        <p14:creationId xmlns:p14="http://schemas.microsoft.com/office/powerpoint/2010/main" val="196613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카피라이트 표시_헤드포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90488" y="581025"/>
            <a:ext cx="7548562" cy="252413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a typeface="돋움" pitchFamily="50" charset="-127"/>
              </a:rPr>
              <a:t> Head</a:t>
            </a:r>
            <a:endParaRPr lang="ko-KR" altLang="en-US" sz="900" b="1">
              <a:solidFill>
                <a:schemeClr val="bg1"/>
              </a:solidFill>
              <a:ea typeface="돋움" pitchFamily="50" charset="-127"/>
            </a:endParaRPr>
          </a:p>
        </p:txBody>
      </p:sp>
      <p:cxnSp>
        <p:nvCxnSpPr>
          <p:cNvPr id="3" name="직선 연결선 106"/>
          <p:cNvCxnSpPr>
            <a:cxnSpLocks noChangeShapeType="1"/>
          </p:cNvCxnSpPr>
          <p:nvPr userDrawn="1"/>
        </p:nvCxnSpPr>
        <p:spPr bwMode="auto">
          <a:xfrm>
            <a:off x="180975" y="5734050"/>
            <a:ext cx="7400925" cy="0"/>
          </a:xfrm>
          <a:prstGeom prst="line">
            <a:avLst/>
          </a:prstGeom>
          <a:noFill/>
          <a:ln w="3175" algn="ctr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Box 3"/>
          <p:cNvSpPr txBox="1"/>
          <p:nvPr userDrawn="1"/>
        </p:nvSpPr>
        <p:spPr>
          <a:xfrm>
            <a:off x="282575" y="6157913"/>
            <a:ext cx="7181850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(463-808)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경기도 성남시 분당구 </a:t>
            </a:r>
            <a:r>
              <a:rPr lang="ko-KR" altLang="en-US" err="1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구이동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7-1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한국과학기술한림원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4F |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사업자등록번호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: 209-81-24706 |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통신판매신고번호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: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성남시청 제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2005-1097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Tel: 1588-1503  Fax: 031-710-3838 |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상담시간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: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월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~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금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09:00~18:00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Copyright ⓒ2010 </a:t>
            </a:r>
            <a:r>
              <a:rPr lang="en-US" altLang="ko-KR" b="1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TOSEL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. All right  reserved.</a:t>
            </a:r>
            <a:endParaRPr lang="ko-KR" altLang="en-US">
              <a:solidFill>
                <a:schemeClr val="bg1">
                  <a:lumMod val="50000"/>
                </a:schemeClr>
              </a:solidFill>
              <a:ea typeface="돋움" pitchFamily="50" charset="-127"/>
            </a:endParaRPr>
          </a:p>
        </p:txBody>
      </p:sp>
      <p:sp>
        <p:nvSpPr>
          <p:cNvPr id="5" name="직사각형 97"/>
          <p:cNvSpPr>
            <a:spLocks noChangeArrowheads="1"/>
          </p:cNvSpPr>
          <p:nvPr userDrawn="1"/>
        </p:nvSpPr>
        <p:spPr bwMode="auto">
          <a:xfrm>
            <a:off x="2544763" y="6591300"/>
            <a:ext cx="539750" cy="144463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66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>
                <a:solidFill>
                  <a:srgbClr val="0066CC"/>
                </a:solidFill>
                <a:ea typeface="돋움" pitchFamily="50" charset="-127"/>
              </a:rPr>
              <a:t>온라인문의</a:t>
            </a:r>
          </a:p>
        </p:txBody>
      </p:sp>
    </p:spTree>
    <p:extLst>
      <p:ext uri="{BB962C8B-B14F-4D97-AF65-F5344CB8AC3E}">
        <p14:creationId xmlns:p14="http://schemas.microsoft.com/office/powerpoint/2010/main" val="125377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3" name="Line 9"/>
          <p:cNvSpPr>
            <a:spLocks noChangeShapeType="1"/>
          </p:cNvSpPr>
          <p:nvPr/>
        </p:nvSpPr>
        <p:spPr bwMode="auto">
          <a:xfrm>
            <a:off x="0" y="549275"/>
            <a:ext cx="9906000" cy="0"/>
          </a:xfrm>
          <a:prstGeom prst="line">
            <a:avLst/>
          </a:prstGeom>
          <a:noFill/>
          <a:ln w="19050">
            <a:solidFill>
              <a:srgbClr val="FF0000">
                <a:alpha val="75999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93226" name="Line 42"/>
          <p:cNvSpPr>
            <a:spLocks noChangeShapeType="1"/>
          </p:cNvSpPr>
          <p:nvPr/>
        </p:nvSpPr>
        <p:spPr bwMode="auto">
          <a:xfrm flipV="1">
            <a:off x="0" y="6524625"/>
            <a:ext cx="9906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93227" name="Text Box 43"/>
          <p:cNvSpPr txBox="1">
            <a:spLocks noChangeArrowheads="1"/>
          </p:cNvSpPr>
          <p:nvPr/>
        </p:nvSpPr>
        <p:spPr bwMode="auto">
          <a:xfrm>
            <a:off x="80963" y="6553200"/>
            <a:ext cx="19685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 b="1">
                <a:solidFill>
                  <a:schemeClr val="bg2"/>
                </a:solidFill>
                <a:ea typeface="돋움" pitchFamily="50" charset="-127"/>
              </a:rPr>
              <a:t>문의는 </a:t>
            </a:r>
            <a:r>
              <a:rPr lang="en-US" altLang="ko-KR" sz="1000" b="1">
                <a:solidFill>
                  <a:schemeClr val="bg2"/>
                </a:solidFill>
                <a:ea typeface="돋움" pitchFamily="50" charset="-127"/>
              </a:rPr>
              <a:t>nononikim@gmail.com</a:t>
            </a:r>
            <a:endParaRPr lang="ko-KR" altLang="en-US" sz="1000" b="1">
              <a:solidFill>
                <a:schemeClr val="bg2"/>
              </a:solidFill>
              <a:ea typeface="돋움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07313" y="104775"/>
            <a:ext cx="2106612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 b="1">
                <a:solidFill>
                  <a:srgbClr val="EA8B00"/>
                </a:solidFill>
                <a:ea typeface="돋움" pitchFamily="50" charset="-127"/>
              </a:rPr>
              <a:t>NONONI</a:t>
            </a:r>
            <a:r>
              <a:rPr lang="ko-KR" altLang="en-US" sz="1600" b="1">
                <a:solidFill>
                  <a:srgbClr val="EA8B00"/>
                </a:solidFill>
                <a:ea typeface="돋움" pitchFamily="50" charset="-127"/>
              </a:rPr>
              <a:t>의 웹 기획소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34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5529263" y="50800"/>
            <a:ext cx="669925" cy="511175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5551488" y="87313"/>
            <a:ext cx="635000" cy="28416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>
                <a:solidFill>
                  <a:srgbClr val="000000"/>
                </a:solidFill>
                <a:ea typeface="돋움" pitchFamily="50" charset="-127"/>
              </a:rPr>
              <a:t>이전 수정일</a:t>
            </a:r>
          </a:p>
        </p:txBody>
      </p:sp>
      <p:sp>
        <p:nvSpPr>
          <p:cNvPr id="55" name="Line 11"/>
          <p:cNvSpPr>
            <a:spLocks noChangeShapeType="1"/>
          </p:cNvSpPr>
          <p:nvPr/>
        </p:nvSpPr>
        <p:spPr bwMode="auto">
          <a:xfrm>
            <a:off x="6199188" y="50800"/>
            <a:ext cx="0" cy="503238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56" name="Line 11"/>
          <p:cNvSpPr>
            <a:spLocks noChangeShapeType="1"/>
          </p:cNvSpPr>
          <p:nvPr/>
        </p:nvSpPr>
        <p:spPr bwMode="auto">
          <a:xfrm>
            <a:off x="5524500" y="50800"/>
            <a:ext cx="0" cy="503238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4202113" y="50800"/>
            <a:ext cx="669925" cy="287338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57150" y="50800"/>
            <a:ext cx="669925" cy="296863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60325" y="87313"/>
            <a:ext cx="635000" cy="28416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 err="1">
                <a:solidFill>
                  <a:srgbClr val="000000"/>
                </a:solidFill>
                <a:ea typeface="돋움" pitchFamily="50" charset="-127"/>
              </a:rPr>
              <a:t>화면명</a:t>
            </a:r>
            <a:endParaRPr lang="ko-KR" altLang="en-US">
              <a:solidFill>
                <a:srgbClr val="000000"/>
              </a:solidFill>
              <a:ea typeface="돋움" pitchFamily="50" charset="-127"/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5530850" y="331788"/>
            <a:ext cx="657225" cy="22066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20000"/>
              </a:spcBef>
              <a:defRPr/>
            </a:pPr>
            <a:r>
              <a:rPr lang="en-US" altLang="ko-KR">
                <a:solidFill>
                  <a:srgbClr val="000000"/>
                </a:solidFill>
                <a:ea typeface="돋움" pitchFamily="50" charset="-127"/>
              </a:rPr>
              <a:t>IA Code</a:t>
            </a:r>
            <a:endParaRPr lang="ko-KR" altLang="en-US">
              <a:solidFill>
                <a:srgbClr val="000000"/>
              </a:solidFill>
              <a:ea typeface="돋움" pitchFamily="50" charset="-127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57150" y="333375"/>
            <a:ext cx="669925" cy="228600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60325" y="331788"/>
            <a:ext cx="657225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20000"/>
              </a:spcBef>
              <a:defRPr/>
            </a:pPr>
            <a:r>
              <a:rPr lang="en-US" altLang="ko-KR">
                <a:solidFill>
                  <a:srgbClr val="000000"/>
                </a:solidFill>
                <a:ea typeface="돋움" pitchFamily="50" charset="-127"/>
              </a:rPr>
              <a:t>Location</a:t>
            </a:r>
            <a:endParaRPr lang="ko-KR" altLang="en-US">
              <a:solidFill>
                <a:srgbClr val="000000"/>
              </a:solidFill>
              <a:ea typeface="돋움" pitchFamily="50" charset="-127"/>
            </a:endParaRPr>
          </a:p>
        </p:txBody>
      </p:sp>
      <p:sp>
        <p:nvSpPr>
          <p:cNvPr id="983043" name="Rectangle 3"/>
          <p:cNvSpPr>
            <a:spLocks noChangeArrowheads="1"/>
          </p:cNvSpPr>
          <p:nvPr/>
        </p:nvSpPr>
        <p:spPr bwMode="auto">
          <a:xfrm>
            <a:off x="7654925" y="554038"/>
            <a:ext cx="2193925" cy="217487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983044" name="Rectangle 4"/>
          <p:cNvSpPr>
            <a:spLocks noChangeArrowheads="1"/>
          </p:cNvSpPr>
          <p:nvPr/>
        </p:nvSpPr>
        <p:spPr bwMode="auto">
          <a:xfrm>
            <a:off x="7654925" y="333375"/>
            <a:ext cx="669925" cy="228600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983045" name="Text Box 5"/>
          <p:cNvSpPr txBox="1">
            <a:spLocks noChangeArrowheads="1"/>
          </p:cNvSpPr>
          <p:nvPr/>
        </p:nvSpPr>
        <p:spPr bwMode="auto">
          <a:xfrm>
            <a:off x="7688263" y="6594475"/>
            <a:ext cx="588962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988" tIns="41994" rIns="83988" bIns="41994">
            <a:spAutoFit/>
          </a:bodyPr>
          <a:lstStyle/>
          <a:p>
            <a:pPr defTabSz="839788">
              <a:defRPr/>
            </a:pPr>
            <a:fld id="{BC3DECB5-345A-44AE-88A8-6A5DD471C5CC}" type="slidenum">
              <a:rPr kumimoji="0" lang="en-US" altLang="ko-KR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 defTabSz="839788">
                <a:defRPr/>
              </a:pPr>
              <a:t>‹#›</a:t>
            </a:fld>
            <a:r>
              <a:rPr kumimoji="0" lang="en-US" altLang="ko-KR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Page</a:t>
            </a:r>
          </a:p>
        </p:txBody>
      </p:sp>
      <p:sp>
        <p:nvSpPr>
          <p:cNvPr id="983047" name="Line 7"/>
          <p:cNvSpPr>
            <a:spLocks noChangeShapeType="1"/>
          </p:cNvSpPr>
          <p:nvPr/>
        </p:nvSpPr>
        <p:spPr bwMode="auto">
          <a:xfrm>
            <a:off x="7661275" y="44450"/>
            <a:ext cx="0" cy="67691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983048" name="Rectangle 8"/>
          <p:cNvSpPr>
            <a:spLocks noChangeArrowheads="1"/>
          </p:cNvSpPr>
          <p:nvPr/>
        </p:nvSpPr>
        <p:spPr bwMode="auto">
          <a:xfrm>
            <a:off x="7667625" y="331788"/>
            <a:ext cx="657225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20000"/>
              </a:spcBef>
              <a:defRPr/>
            </a:pPr>
            <a:r>
              <a:rPr lang="en-US" altLang="ko-KR">
                <a:solidFill>
                  <a:srgbClr val="000000"/>
                </a:solidFill>
                <a:ea typeface="돋움" pitchFamily="50" charset="-127"/>
              </a:rPr>
              <a:t>Project          </a:t>
            </a:r>
            <a:r>
              <a:rPr lang="ko-KR" altLang="en-US">
                <a:solidFill>
                  <a:srgbClr val="000000"/>
                </a:solidFill>
                <a:ea typeface="돋움" pitchFamily="50" charset="-127"/>
              </a:rPr>
              <a:t>로그인</a:t>
            </a:r>
            <a:r>
              <a:rPr lang="en-US" altLang="ko-KR">
                <a:solidFill>
                  <a:srgbClr val="000000"/>
                </a:solidFill>
                <a:ea typeface="돋움" pitchFamily="50" charset="-127"/>
              </a:rPr>
              <a:t>, </a:t>
            </a:r>
            <a:r>
              <a:rPr lang="ko-KR" altLang="en-US">
                <a:solidFill>
                  <a:srgbClr val="000000"/>
                </a:solidFill>
                <a:ea typeface="돋움" pitchFamily="50" charset="-127"/>
              </a:rPr>
              <a:t>회원</a:t>
            </a:r>
          </a:p>
          <a:p>
            <a:pPr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altLang="ko-KR">
                <a:solidFill>
                  <a:srgbClr val="000000"/>
                </a:solidFill>
                <a:ea typeface="돋움" pitchFamily="50" charset="-127"/>
              </a:rPr>
              <a:t>Description (</a:t>
            </a:r>
            <a:r>
              <a:rPr lang="ko-KR" altLang="en-US">
                <a:solidFill>
                  <a:srgbClr val="000000"/>
                </a:solidFill>
                <a:ea typeface="돋움" pitchFamily="50" charset="-127"/>
              </a:rPr>
              <a:t>화면설명</a:t>
            </a:r>
            <a:r>
              <a:rPr lang="en-US" altLang="ko-KR">
                <a:solidFill>
                  <a:srgbClr val="000000"/>
                </a:solidFill>
                <a:ea typeface="돋움" pitchFamily="50" charset="-127"/>
              </a:rPr>
              <a:t>)</a:t>
            </a:r>
            <a:endParaRPr lang="en-US" altLang="ko-KR">
              <a:ea typeface="돋움" pitchFamily="50" charset="-127"/>
            </a:endParaRPr>
          </a:p>
        </p:txBody>
      </p:sp>
      <p:sp>
        <p:nvSpPr>
          <p:cNvPr id="983049" name="Rectangle 9"/>
          <p:cNvSpPr>
            <a:spLocks noChangeArrowheads="1"/>
          </p:cNvSpPr>
          <p:nvPr/>
        </p:nvSpPr>
        <p:spPr bwMode="auto">
          <a:xfrm>
            <a:off x="57150" y="44450"/>
            <a:ext cx="9791700" cy="676751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983050" name="Line 10"/>
          <p:cNvSpPr>
            <a:spLocks noChangeShapeType="1"/>
          </p:cNvSpPr>
          <p:nvPr/>
        </p:nvSpPr>
        <p:spPr bwMode="auto">
          <a:xfrm>
            <a:off x="66675" y="333375"/>
            <a:ext cx="9785350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983051" name="Line 11"/>
          <p:cNvSpPr>
            <a:spLocks noChangeShapeType="1"/>
          </p:cNvSpPr>
          <p:nvPr/>
        </p:nvSpPr>
        <p:spPr bwMode="auto">
          <a:xfrm>
            <a:off x="8324850" y="333375"/>
            <a:ext cx="0" cy="219075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983056" name="Line 16"/>
          <p:cNvSpPr>
            <a:spLocks noChangeShapeType="1"/>
          </p:cNvSpPr>
          <p:nvPr/>
        </p:nvSpPr>
        <p:spPr bwMode="auto">
          <a:xfrm>
            <a:off x="7667625" y="658812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983059" name="Line 19"/>
          <p:cNvSpPr>
            <a:spLocks noChangeShapeType="1"/>
          </p:cNvSpPr>
          <p:nvPr/>
        </p:nvSpPr>
        <p:spPr bwMode="auto">
          <a:xfrm>
            <a:off x="7667625" y="76517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>
            <a:off x="66675" y="549275"/>
            <a:ext cx="9785350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4224338" y="87313"/>
            <a:ext cx="635000" cy="28416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20000"/>
              </a:spcBef>
              <a:defRPr/>
            </a:pPr>
            <a:r>
              <a:rPr lang="ko-KR" altLang="en-US">
                <a:solidFill>
                  <a:srgbClr val="000000"/>
                </a:solidFill>
                <a:ea typeface="돋움" pitchFamily="50" charset="-127"/>
              </a:rPr>
              <a:t>최종 수정일</a:t>
            </a:r>
          </a:p>
        </p:txBody>
      </p:sp>
      <p:sp>
        <p:nvSpPr>
          <p:cNvPr id="49" name="Line 11"/>
          <p:cNvSpPr>
            <a:spLocks noChangeShapeType="1"/>
          </p:cNvSpPr>
          <p:nvPr/>
        </p:nvSpPr>
        <p:spPr bwMode="auto">
          <a:xfrm>
            <a:off x="4872038" y="50800"/>
            <a:ext cx="0" cy="280988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51" name="Line 11"/>
          <p:cNvSpPr>
            <a:spLocks noChangeShapeType="1"/>
          </p:cNvSpPr>
          <p:nvPr/>
        </p:nvSpPr>
        <p:spPr bwMode="auto">
          <a:xfrm>
            <a:off x="4197350" y="50800"/>
            <a:ext cx="0" cy="280988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44" name="Line 11"/>
          <p:cNvSpPr>
            <a:spLocks noChangeShapeType="1"/>
          </p:cNvSpPr>
          <p:nvPr/>
        </p:nvSpPr>
        <p:spPr bwMode="auto">
          <a:xfrm>
            <a:off x="717550" y="50800"/>
            <a:ext cx="0" cy="504825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6916738" y="346075"/>
            <a:ext cx="431800" cy="209550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6924675" y="334963"/>
            <a:ext cx="447675" cy="21748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20000"/>
              </a:spcBef>
              <a:defRPr/>
            </a:pPr>
            <a:r>
              <a:rPr lang="en-US" altLang="ko-KR">
                <a:solidFill>
                  <a:srgbClr val="000000"/>
                </a:solidFill>
                <a:ea typeface="돋움" pitchFamily="50" charset="-127"/>
              </a:rPr>
              <a:t>page</a:t>
            </a:r>
            <a:endParaRPr lang="ko-KR" altLang="en-US">
              <a:solidFill>
                <a:srgbClr val="000000"/>
              </a:solidFill>
              <a:ea typeface="돋움" pitchFamily="50" charset="-127"/>
            </a:endParaRPr>
          </a:p>
        </p:txBody>
      </p:sp>
      <p:sp>
        <p:nvSpPr>
          <p:cNvPr id="32" name="Line 11"/>
          <p:cNvSpPr>
            <a:spLocks noChangeShapeType="1"/>
          </p:cNvSpPr>
          <p:nvPr/>
        </p:nvSpPr>
        <p:spPr bwMode="auto">
          <a:xfrm>
            <a:off x="7348538" y="336550"/>
            <a:ext cx="0" cy="2159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>
            <a:off x="6921500" y="336550"/>
            <a:ext cx="0" cy="2159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15325" y="57150"/>
            <a:ext cx="1498600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100" b="1">
                <a:solidFill>
                  <a:srgbClr val="EA8B00"/>
                </a:solidFill>
                <a:ea typeface="돋움" pitchFamily="50" charset="-127"/>
              </a:rPr>
              <a:t>NONONI</a:t>
            </a:r>
            <a:r>
              <a:rPr lang="ko-KR" altLang="en-US" sz="1100" b="1">
                <a:solidFill>
                  <a:srgbClr val="EA8B00"/>
                </a:solidFill>
                <a:ea typeface="돋움" pitchFamily="50" charset="-127"/>
              </a:rPr>
              <a:t>의 웹 기획소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6" r:id="rId1"/>
    <p:sldLayoutId id="2147484228" r:id="rId2"/>
    <p:sldLayoutId id="2147484229" r:id="rId3"/>
    <p:sldLayoutId id="2147484227" r:id="rId4"/>
    <p:sldLayoutId id="2147484230" r:id="rId5"/>
    <p:sldLayoutId id="2147484231" r:id="rId6"/>
    <p:sldLayoutId id="2147484232" r:id="rId7"/>
    <p:sldLayoutId id="2147484233" r:id="rId8"/>
    <p:sldLayoutId id="2147484235" r:id="rId9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27"/>
          <p:cNvSpPr>
            <a:spLocks noChangeShapeType="1"/>
          </p:cNvSpPr>
          <p:nvPr/>
        </p:nvSpPr>
        <p:spPr bwMode="auto">
          <a:xfrm>
            <a:off x="5105400" y="2971800"/>
            <a:ext cx="4419600" cy="0"/>
          </a:xfrm>
          <a:prstGeom prst="line">
            <a:avLst/>
          </a:prstGeom>
          <a:noFill/>
          <a:ln w="28575">
            <a:solidFill>
              <a:srgbClr val="808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19" name="Rectangle 228"/>
          <p:cNvSpPr>
            <a:spLocks noChangeArrowheads="1"/>
          </p:cNvSpPr>
          <p:nvPr/>
        </p:nvSpPr>
        <p:spPr bwMode="auto">
          <a:xfrm>
            <a:off x="3846513" y="2997200"/>
            <a:ext cx="5726112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r" latinLnBrk="0">
              <a:lnSpc>
                <a:spcPct val="130000"/>
              </a:lnSpc>
            </a:pPr>
            <a:r>
              <a:rPr kumimoji="0" lang="ko-KR" altLang="en-US" sz="2000" dirty="0" err="1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프론트</a:t>
            </a:r>
            <a:r>
              <a:rPr kumimoji="0" lang="ko-KR" altLang="en-US" sz="200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스토리보드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ko-KR" sz="2000" dirty="0">
              <a:latin typeface="굴림" charset="-127"/>
            </a:endParaRPr>
          </a:p>
        </p:txBody>
      </p:sp>
      <p:sp>
        <p:nvSpPr>
          <p:cNvPr id="9220" name="Rectangle 229"/>
          <p:cNvSpPr>
            <a:spLocks noGrp="1" noChangeArrowheads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kumimoji="0" lang="ko-KR" altLang="en-US" sz="3200" dirty="0" smtClean="0">
                <a:solidFill>
                  <a:srgbClr val="808080"/>
                </a:solidFill>
                <a:latin typeface="HY견고딕" pitchFamily="18" charset="-127"/>
                <a:ea typeface="HY견고딕" pitchFamily="18" charset="-127"/>
              </a:rPr>
              <a:t>회원</a:t>
            </a:r>
            <a:endParaRPr kumimoji="0" lang="ko-KR" altLang="en-US" sz="3200" dirty="0" smtClean="0">
              <a:solidFill>
                <a:srgbClr val="80808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221" name="Rectangle 230"/>
          <p:cNvSpPr>
            <a:spLocks noChangeArrowheads="1"/>
          </p:cNvSpPr>
          <p:nvPr/>
        </p:nvSpPr>
        <p:spPr bwMode="auto">
          <a:xfrm>
            <a:off x="534988" y="604838"/>
            <a:ext cx="19272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800" b="1">
                <a:solidFill>
                  <a:schemeClr val="bg2"/>
                </a:solidFill>
                <a:latin typeface="Tahoma" pitchFamily="34" charset="0"/>
                <a:ea typeface="돋움체" pitchFamily="49" charset="-127"/>
              </a:rPr>
              <a:t>     Version 1</a:t>
            </a:r>
          </a:p>
        </p:txBody>
      </p:sp>
      <p:graphicFrame>
        <p:nvGraphicFramePr>
          <p:cNvPr id="13588" name="Group 276"/>
          <p:cNvGraphicFramePr>
            <a:graphicFrameLocks noGrp="1"/>
          </p:cNvGraphicFramePr>
          <p:nvPr/>
        </p:nvGraphicFramePr>
        <p:xfrm>
          <a:off x="533400" y="968375"/>
          <a:ext cx="8667750" cy="1097176"/>
        </p:xfrm>
        <a:graphic>
          <a:graphicData uri="http://schemas.openxmlformats.org/drawingml/2006/table">
            <a:tbl>
              <a:tblPr/>
              <a:tblGrid>
                <a:gridCol w="1035050"/>
                <a:gridCol w="1131888"/>
                <a:gridCol w="2166937"/>
                <a:gridCol w="2166938"/>
                <a:gridCol w="2166937"/>
              </a:tblGrid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화면용도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사용자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관리자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)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개발팀 </a:t>
                      </a:r>
                      <a:r>
                        <a:rPr kumimoji="1" lang="ko-KR" altLang="en-US" sz="12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확인자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디자인팀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확인자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김 석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2012-01-20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사용자 화면설계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54" name="Rectangle 263"/>
          <p:cNvSpPr>
            <a:spLocks noChangeArrowheads="1"/>
          </p:cNvSpPr>
          <p:nvPr/>
        </p:nvSpPr>
        <p:spPr bwMode="auto">
          <a:xfrm>
            <a:off x="5816600" y="620713"/>
            <a:ext cx="1752600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en-US" altLang="ko-KR" sz="1800" b="1" dirty="0">
                <a:solidFill>
                  <a:schemeClr val="bg2"/>
                </a:solidFill>
                <a:latin typeface="Tahoma" pitchFamily="34" charset="0"/>
                <a:ea typeface="돋움체" pitchFamily="49" charset="-127"/>
              </a:rPr>
              <a:t>Last Updated</a:t>
            </a:r>
          </a:p>
        </p:txBody>
      </p:sp>
      <p:sp>
        <p:nvSpPr>
          <p:cNvPr id="9255" name="Rectangle 273"/>
          <p:cNvSpPr>
            <a:spLocks noChangeArrowheads="1"/>
          </p:cNvSpPr>
          <p:nvPr/>
        </p:nvSpPr>
        <p:spPr bwMode="auto">
          <a:xfrm>
            <a:off x="441325" y="5229225"/>
            <a:ext cx="1935163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800" b="1">
                <a:solidFill>
                  <a:schemeClr val="bg2"/>
                </a:solidFill>
                <a:latin typeface="Tahoma" pitchFamily="34" charset="0"/>
                <a:ea typeface="돋움체" pitchFamily="49" charset="-127"/>
              </a:rPr>
              <a:t>스토리보드 승인</a:t>
            </a:r>
          </a:p>
        </p:txBody>
      </p:sp>
      <p:graphicFrame>
        <p:nvGraphicFramePr>
          <p:cNvPr id="49" name="Group 276"/>
          <p:cNvGraphicFramePr>
            <a:graphicFrameLocks noGrp="1"/>
          </p:cNvGraphicFramePr>
          <p:nvPr/>
        </p:nvGraphicFramePr>
        <p:xfrm>
          <a:off x="495300" y="5686425"/>
          <a:ext cx="2743200" cy="548640"/>
        </p:xfrm>
        <a:graphic>
          <a:graphicData uri="http://schemas.openxmlformats.org/drawingml/2006/table">
            <a:tbl>
              <a:tblPr/>
              <a:tblGrid>
                <a:gridCol w="1309688"/>
                <a:gridCol w="1433512"/>
              </a:tblGrid>
              <a:tr h="261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</a:rPr>
                        <a:t>담당자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</a:rPr>
                        <a:t>확인일자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61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굴림" charset="-127"/>
                        </a:rPr>
                        <a:t>/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굴림" charset="-127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3190" name="Group 262"/>
          <p:cNvGraphicFramePr>
            <a:graphicFrameLocks noGrp="1"/>
          </p:cNvGraphicFramePr>
          <p:nvPr/>
        </p:nvGraphicFramePr>
        <p:xfrm>
          <a:off x="7658100" y="773113"/>
          <a:ext cx="2181225" cy="2708160"/>
        </p:xfrm>
        <a:graphic>
          <a:graphicData uri="http://schemas.openxmlformats.org/drawingml/2006/table">
            <a:tbl>
              <a:tblPr/>
              <a:tblGrid>
                <a:gridCol w="214313"/>
                <a:gridCol w="1966912"/>
              </a:tblGrid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 시 회원정보 변경 페이지로 이동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재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로그인을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요구하지 않고 이동 가능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10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11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12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72" name="Text Box 46"/>
          <p:cNvSpPr txBox="1">
            <a:spLocks noChangeArrowheads="1"/>
          </p:cNvSpPr>
          <p:nvPr/>
        </p:nvSpPr>
        <p:spPr bwMode="auto">
          <a:xfrm>
            <a:off x="719138" y="330200"/>
            <a:ext cx="6461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>
                <a:ea typeface="돋움" pitchFamily="50" charset="-127"/>
              </a:rPr>
              <a:t>/login/ ok</a:t>
            </a:r>
            <a:endParaRPr lang="ko-KR" altLang="en-US">
              <a:ea typeface="돋움" pitchFamily="50" charset="-127"/>
            </a:endParaRPr>
          </a:p>
        </p:txBody>
      </p:sp>
      <p:sp>
        <p:nvSpPr>
          <p:cNvPr id="18473" name="Rectangle 8"/>
          <p:cNvSpPr>
            <a:spLocks noChangeArrowheads="1"/>
          </p:cNvSpPr>
          <p:nvPr/>
        </p:nvSpPr>
        <p:spPr bwMode="auto">
          <a:xfrm>
            <a:off x="723900" y="77788"/>
            <a:ext cx="6350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dirty="0">
                <a:solidFill>
                  <a:srgbClr val="000000"/>
                </a:solidFill>
                <a:ea typeface="돋움" pitchFamily="50" charset="-127"/>
              </a:rPr>
              <a:t>아이디</a:t>
            </a:r>
            <a:r>
              <a:rPr lang="en-US" altLang="ko-KR" dirty="0">
                <a:solidFill>
                  <a:srgbClr val="000000"/>
                </a:solidFill>
                <a:ea typeface="돋움" pitchFamily="50" charset="-127"/>
              </a:rPr>
              <a:t>/</a:t>
            </a:r>
            <a:r>
              <a:rPr lang="ko-KR" altLang="en-US" dirty="0">
                <a:solidFill>
                  <a:srgbClr val="000000"/>
                </a:solidFill>
                <a:ea typeface="돋움" pitchFamily="50" charset="-127"/>
              </a:rPr>
              <a:t>비밀번호 찾기 페이지</a:t>
            </a:r>
          </a:p>
        </p:txBody>
      </p:sp>
      <p:sp>
        <p:nvSpPr>
          <p:cNvPr id="18474" name="Rectangle 8"/>
          <p:cNvSpPr>
            <a:spLocks noChangeArrowheads="1"/>
          </p:cNvSpPr>
          <p:nvPr/>
        </p:nvSpPr>
        <p:spPr bwMode="auto">
          <a:xfrm>
            <a:off x="4884738" y="96838"/>
            <a:ext cx="6350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>
                <a:solidFill>
                  <a:srgbClr val="000000"/>
                </a:solidFill>
                <a:ea typeface="돋움" pitchFamily="50" charset="-127"/>
              </a:rPr>
              <a:t>/</a:t>
            </a:r>
            <a:endParaRPr lang="ko-KR" altLang="en-US">
              <a:solidFill>
                <a:srgbClr val="000000"/>
              </a:solidFill>
              <a:ea typeface="돋움" pitchFamily="50" charset="-127"/>
            </a:endParaRPr>
          </a:p>
        </p:txBody>
      </p:sp>
      <p:sp>
        <p:nvSpPr>
          <p:cNvPr id="18475" name="Rectangle 8"/>
          <p:cNvSpPr>
            <a:spLocks noChangeArrowheads="1"/>
          </p:cNvSpPr>
          <p:nvPr/>
        </p:nvSpPr>
        <p:spPr bwMode="auto">
          <a:xfrm>
            <a:off x="6208713" y="96838"/>
            <a:ext cx="6350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>
                <a:solidFill>
                  <a:srgbClr val="000000"/>
                </a:solidFill>
                <a:ea typeface="돋움" pitchFamily="50" charset="-127"/>
              </a:rPr>
              <a:t>/</a:t>
            </a:r>
            <a:endParaRPr lang="ko-KR" altLang="en-US">
              <a:solidFill>
                <a:srgbClr val="000000"/>
              </a:solidFill>
              <a:ea typeface="돋움" pitchFamily="50" charset="-127"/>
            </a:endParaRPr>
          </a:p>
        </p:txBody>
      </p:sp>
      <p:sp>
        <p:nvSpPr>
          <p:cNvPr id="18476" name="Rectangle 8"/>
          <p:cNvSpPr>
            <a:spLocks noChangeArrowheads="1"/>
          </p:cNvSpPr>
          <p:nvPr/>
        </p:nvSpPr>
        <p:spPr bwMode="auto">
          <a:xfrm>
            <a:off x="7361238" y="334963"/>
            <a:ext cx="287337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ko-KR">
                <a:solidFill>
                  <a:srgbClr val="000000"/>
                </a:solidFill>
                <a:ea typeface="돋움" pitchFamily="50" charset="-127"/>
              </a:rPr>
              <a:t>1</a:t>
            </a:r>
            <a:endParaRPr lang="ko-KR" altLang="en-US">
              <a:solidFill>
                <a:srgbClr val="000000"/>
              </a:solidFill>
              <a:ea typeface="돋움" pitchFamily="50" charset="-127"/>
            </a:endParaRPr>
          </a:p>
        </p:txBody>
      </p:sp>
      <p:sp>
        <p:nvSpPr>
          <p:cNvPr id="18477" name="Rectangle 8"/>
          <p:cNvSpPr>
            <a:spLocks noChangeArrowheads="1"/>
          </p:cNvSpPr>
          <p:nvPr/>
        </p:nvSpPr>
        <p:spPr bwMode="auto">
          <a:xfrm>
            <a:off x="6208713" y="334963"/>
            <a:ext cx="72548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>
                <a:solidFill>
                  <a:srgbClr val="000000"/>
                </a:solidFill>
                <a:ea typeface="돋움" pitchFamily="50" charset="-127"/>
              </a:rPr>
              <a:t>0104</a:t>
            </a:r>
            <a:endParaRPr lang="ko-KR" altLang="en-US">
              <a:solidFill>
                <a:srgbClr val="000000"/>
              </a:solidFill>
              <a:ea typeface="돋움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325" y="552450"/>
            <a:ext cx="10890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800" b="1" err="1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사이트명</a:t>
            </a:r>
            <a:endParaRPr lang="ko-KR" altLang="en-US" sz="1800" b="1">
              <a:solidFill>
                <a:schemeClr val="bg2">
                  <a:lumMod val="75000"/>
                </a:schemeClr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18479" name="직사각형 62"/>
          <p:cNvSpPr>
            <a:spLocks noChangeArrowheads="1"/>
          </p:cNvSpPr>
          <p:nvPr/>
        </p:nvSpPr>
        <p:spPr bwMode="auto">
          <a:xfrm>
            <a:off x="2857500" y="914400"/>
            <a:ext cx="4743450" cy="5715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endParaRPr lang="ko-KR" altLang="en-US" sz="900" b="1">
              <a:solidFill>
                <a:schemeClr val="bg1"/>
              </a:solidFill>
              <a:ea typeface="돋움" pitchFamily="50" charset="-127"/>
            </a:endParaRPr>
          </a:p>
        </p:txBody>
      </p:sp>
      <p:sp>
        <p:nvSpPr>
          <p:cNvPr id="18480" name="직사각형 63"/>
          <p:cNvSpPr>
            <a:spLocks noChangeArrowheads="1"/>
          </p:cNvSpPr>
          <p:nvPr/>
        </p:nvSpPr>
        <p:spPr bwMode="auto">
          <a:xfrm>
            <a:off x="157163" y="914400"/>
            <a:ext cx="2671762" cy="57150"/>
          </a:xfrm>
          <a:prstGeom prst="rec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endParaRPr lang="ko-KR" altLang="en-US" sz="900" b="1">
              <a:solidFill>
                <a:schemeClr val="bg1"/>
              </a:solidFill>
              <a:ea typeface="돋움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1881188" y="2022475"/>
            <a:ext cx="4367212" cy="19113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63725" y="1646238"/>
            <a:ext cx="128905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b="1">
                <a:latin typeface="+mj-lt"/>
                <a:ea typeface="돋움" pitchFamily="50" charset="-127"/>
              </a:rPr>
              <a:t>계정활성화 성공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60588" y="2413000"/>
            <a:ext cx="4017962" cy="11398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계정이 활성화 되었습니다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.</a:t>
            </a:r>
          </a:p>
          <a:p>
            <a:pPr algn="ctr">
              <a:lnSpc>
                <a:spcPct val="250000"/>
              </a:lnSpc>
              <a:defRPr/>
            </a:pPr>
            <a:r>
              <a:rPr lang="ko-KR" altLang="en-US" dirty="0">
                <a:solidFill>
                  <a:srgbClr val="0070C0"/>
                </a:solidFill>
                <a:latin typeface="+mj-lt"/>
                <a:ea typeface="돋움" pitchFamily="50" charset="-127"/>
              </a:rPr>
              <a:t>회원정보 수정을 통하여 아이디</a:t>
            </a:r>
            <a:r>
              <a:rPr lang="en-US" altLang="ko-KR" dirty="0">
                <a:solidFill>
                  <a:srgbClr val="0070C0"/>
                </a:solidFill>
                <a:latin typeface="+mj-lt"/>
                <a:ea typeface="돋움" pitchFamily="50" charset="-127"/>
              </a:rPr>
              <a:t>/</a:t>
            </a:r>
            <a:r>
              <a:rPr lang="ko-KR" altLang="en-US" dirty="0">
                <a:solidFill>
                  <a:srgbClr val="0070C0"/>
                </a:solidFill>
                <a:latin typeface="+mj-lt"/>
                <a:ea typeface="돋움" pitchFamily="50" charset="-127"/>
              </a:rPr>
              <a:t>비밀번호를 변경 할 수 있습니다</a:t>
            </a:r>
            <a:r>
              <a:rPr lang="en-US" altLang="ko-KR" dirty="0">
                <a:solidFill>
                  <a:srgbClr val="0070C0"/>
                </a:solidFill>
                <a:latin typeface="+mj-lt"/>
                <a:ea typeface="돋움" pitchFamily="50" charset="-127"/>
              </a:rPr>
              <a:t>.</a:t>
            </a:r>
          </a:p>
          <a:p>
            <a:pPr algn="ctr">
              <a:lnSpc>
                <a:spcPct val="250000"/>
              </a:lnSpc>
              <a:defRPr/>
            </a:pPr>
            <a:endParaRPr lang="en-US" altLang="ko-KR" dirty="0">
              <a:solidFill>
                <a:srgbClr val="0070C0"/>
              </a:solidFill>
              <a:latin typeface="+mj-lt"/>
              <a:ea typeface="돋움" pitchFamily="50" charset="-127"/>
            </a:endParaRPr>
          </a:p>
          <a:p>
            <a:pPr algn="ctr">
              <a:lnSpc>
                <a:spcPct val="250000"/>
              </a:lnSpc>
              <a:defRPr/>
            </a:pPr>
            <a:r>
              <a:rPr lang="ko-KR" altLang="en-US" dirty="0">
                <a:solidFill>
                  <a:srgbClr val="FF0000"/>
                </a:solidFill>
                <a:latin typeface="+mj-lt"/>
                <a:ea typeface="돋움" pitchFamily="50" charset="-127"/>
              </a:rPr>
              <a:t>아이디</a:t>
            </a:r>
            <a:r>
              <a:rPr lang="en-US" altLang="ko-KR" dirty="0">
                <a:solidFill>
                  <a:srgbClr val="FF0000"/>
                </a:solidFill>
                <a:latin typeface="+mj-lt"/>
                <a:ea typeface="돋움" pitchFamily="50" charset="-127"/>
              </a:rPr>
              <a:t>/</a:t>
            </a:r>
            <a:r>
              <a:rPr lang="ko-KR" altLang="en-US" dirty="0">
                <a:solidFill>
                  <a:srgbClr val="FF0000"/>
                </a:solidFill>
                <a:latin typeface="+mj-lt"/>
                <a:ea typeface="돋움" pitchFamily="50" charset="-127"/>
              </a:rPr>
              <a:t>비밀번호 변경 시 이전 계정활성화 메일링크를 통하여 접속이 불가능합니다</a:t>
            </a:r>
            <a:r>
              <a:rPr lang="en-US" altLang="ko-KR" dirty="0">
                <a:solidFill>
                  <a:srgbClr val="FF0000"/>
                </a:solidFill>
                <a:latin typeface="+mj-lt"/>
                <a:ea typeface="돋움" pitchFamily="50" charset="-127"/>
              </a:rPr>
              <a:t>.</a:t>
            </a:r>
          </a:p>
        </p:txBody>
      </p:sp>
      <p:sp>
        <p:nvSpPr>
          <p:cNvPr id="18484" name="직사각형 160"/>
          <p:cNvSpPr>
            <a:spLocks noChangeArrowheads="1"/>
          </p:cNvSpPr>
          <p:nvPr/>
        </p:nvSpPr>
        <p:spPr bwMode="auto">
          <a:xfrm>
            <a:off x="2676525" y="2867025"/>
            <a:ext cx="228600" cy="2381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200" b="1" dirty="0">
                <a:solidFill>
                  <a:schemeClr val="bg1"/>
                </a:solidFill>
                <a:ea typeface="돋움" pitchFamily="50" charset="-127"/>
              </a:rPr>
              <a:t>1</a:t>
            </a:r>
            <a:endParaRPr lang="ko-KR" altLang="en-US" sz="1200" b="1" dirty="0">
              <a:solidFill>
                <a:schemeClr val="bg1"/>
              </a:solidFill>
              <a:ea typeface="돋움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71975" y="560388"/>
            <a:ext cx="32861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ko-KR" altLang="en-US" dirty="0">
                <a:solidFill>
                  <a:srgbClr val="0066CC"/>
                </a:solidFill>
                <a:latin typeface="+mj-lt"/>
                <a:ea typeface="돋움" pitchFamily="50" charset="-127"/>
              </a:rPr>
              <a:t>회원정보  </a:t>
            </a:r>
            <a:r>
              <a:rPr lang="en-US" altLang="ko-KR" dirty="0">
                <a:solidFill>
                  <a:srgbClr val="0066CC"/>
                </a:solidFill>
                <a:latin typeface="+mj-lt"/>
                <a:ea typeface="돋움" pitchFamily="50" charset="-127"/>
              </a:rPr>
              <a:t>|  </a:t>
            </a:r>
            <a:r>
              <a:rPr lang="ko-KR" altLang="en-US" dirty="0">
                <a:solidFill>
                  <a:srgbClr val="0066CC"/>
                </a:solidFill>
                <a:latin typeface="+mj-lt"/>
                <a:ea typeface="돋움" pitchFamily="50" charset="-127"/>
              </a:rPr>
              <a:t>고객센터  </a:t>
            </a:r>
            <a:r>
              <a:rPr lang="en-US" altLang="ko-KR" dirty="0">
                <a:solidFill>
                  <a:srgbClr val="0066CC"/>
                </a:solidFill>
                <a:latin typeface="+mj-lt"/>
                <a:ea typeface="돋움" pitchFamily="50" charset="-127"/>
              </a:rPr>
              <a:t>|  </a:t>
            </a:r>
            <a:r>
              <a:rPr lang="ko-KR" altLang="en-US" dirty="0">
                <a:solidFill>
                  <a:srgbClr val="0066CC"/>
                </a:solidFill>
                <a:latin typeface="+mj-lt"/>
                <a:ea typeface="돋움" pitchFamily="50" charset="-127"/>
              </a:rPr>
              <a:t>로그아웃</a:t>
            </a:r>
            <a:endParaRPr lang="en-US" altLang="ko-KR" dirty="0">
              <a:solidFill>
                <a:srgbClr val="0066CC"/>
              </a:solidFill>
              <a:latin typeface="+mj-lt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661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719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42" name="직선 연결선 169"/>
          <p:cNvCxnSpPr>
            <a:cxnSpLocks noChangeShapeType="1"/>
            <a:stCxn id="10288" idx="2"/>
            <a:endCxn id="10289" idx="0"/>
          </p:cNvCxnSpPr>
          <p:nvPr/>
        </p:nvCxnSpPr>
        <p:spPr bwMode="auto">
          <a:xfrm>
            <a:off x="992188" y="1693863"/>
            <a:ext cx="0" cy="1693862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893190" name="Group 262"/>
          <p:cNvGraphicFramePr>
            <a:graphicFrameLocks noGrp="1"/>
          </p:cNvGraphicFramePr>
          <p:nvPr/>
        </p:nvGraphicFramePr>
        <p:xfrm>
          <a:off x="7658100" y="773113"/>
          <a:ext cx="2181225" cy="2586240"/>
        </p:xfrm>
        <a:graphic>
          <a:graphicData uri="http://schemas.openxmlformats.org/drawingml/2006/table">
            <a:tbl>
              <a:tblPr/>
              <a:tblGrid>
                <a:gridCol w="214313"/>
                <a:gridCol w="1966912"/>
              </a:tblGrid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10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11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12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81" name="Text Box 46"/>
          <p:cNvSpPr txBox="1">
            <a:spLocks noChangeArrowheads="1"/>
          </p:cNvSpPr>
          <p:nvPr/>
        </p:nvSpPr>
        <p:spPr bwMode="auto">
          <a:xfrm>
            <a:off x="719138" y="330200"/>
            <a:ext cx="11271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>
                <a:ea typeface="돋움" pitchFamily="50" charset="-127"/>
              </a:rPr>
              <a:t>/member</a:t>
            </a:r>
            <a:r>
              <a:rPr lang="ko-KR" altLang="en-US">
                <a:ea typeface="돋움" pitchFamily="50" charset="-127"/>
              </a:rPr>
              <a:t> 또는 </a:t>
            </a:r>
            <a:r>
              <a:rPr lang="en-US" altLang="ko-KR">
                <a:ea typeface="돋움" pitchFamily="50" charset="-127"/>
              </a:rPr>
              <a:t>login</a:t>
            </a:r>
            <a:endParaRPr lang="ko-KR" altLang="en-US">
              <a:ea typeface="돋움" pitchFamily="50" charset="-127"/>
            </a:endParaRPr>
          </a:p>
        </p:txBody>
      </p:sp>
      <p:sp>
        <p:nvSpPr>
          <p:cNvPr id="10282" name="Rectangle 8"/>
          <p:cNvSpPr>
            <a:spLocks noChangeArrowheads="1"/>
          </p:cNvSpPr>
          <p:nvPr/>
        </p:nvSpPr>
        <p:spPr bwMode="auto">
          <a:xfrm>
            <a:off x="723900" y="77788"/>
            <a:ext cx="6350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dirty="0">
                <a:solidFill>
                  <a:srgbClr val="000000"/>
                </a:solidFill>
                <a:ea typeface="돋움" pitchFamily="50" charset="-127"/>
              </a:rPr>
              <a:t>로그인</a:t>
            </a:r>
            <a:r>
              <a:rPr lang="en-US" altLang="ko-KR" dirty="0">
                <a:solidFill>
                  <a:srgbClr val="000000"/>
                </a:solidFill>
                <a:ea typeface="돋움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ea typeface="돋움" pitchFamily="50" charset="-127"/>
              </a:rPr>
              <a:t>회원가입 프로세스</a:t>
            </a:r>
          </a:p>
        </p:txBody>
      </p:sp>
      <p:sp>
        <p:nvSpPr>
          <p:cNvPr id="10283" name="Rectangle 8"/>
          <p:cNvSpPr>
            <a:spLocks noChangeArrowheads="1"/>
          </p:cNvSpPr>
          <p:nvPr/>
        </p:nvSpPr>
        <p:spPr bwMode="auto">
          <a:xfrm>
            <a:off x="4884738" y="96838"/>
            <a:ext cx="6350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>
                <a:solidFill>
                  <a:srgbClr val="000000"/>
                </a:solidFill>
                <a:ea typeface="돋움" pitchFamily="50" charset="-127"/>
              </a:rPr>
              <a:t>/</a:t>
            </a:r>
            <a:endParaRPr lang="ko-KR" altLang="en-US">
              <a:solidFill>
                <a:srgbClr val="000000"/>
              </a:solidFill>
              <a:ea typeface="돋움" pitchFamily="50" charset="-127"/>
            </a:endParaRPr>
          </a:p>
        </p:txBody>
      </p:sp>
      <p:sp>
        <p:nvSpPr>
          <p:cNvPr id="10284" name="Rectangle 8"/>
          <p:cNvSpPr>
            <a:spLocks noChangeArrowheads="1"/>
          </p:cNvSpPr>
          <p:nvPr/>
        </p:nvSpPr>
        <p:spPr bwMode="auto">
          <a:xfrm>
            <a:off x="6208713" y="96838"/>
            <a:ext cx="6350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>
                <a:solidFill>
                  <a:srgbClr val="000000"/>
                </a:solidFill>
                <a:ea typeface="돋움" pitchFamily="50" charset="-127"/>
              </a:rPr>
              <a:t>/</a:t>
            </a:r>
            <a:endParaRPr lang="ko-KR" altLang="en-US">
              <a:solidFill>
                <a:srgbClr val="000000"/>
              </a:solidFill>
              <a:ea typeface="돋움" pitchFamily="50" charset="-127"/>
            </a:endParaRPr>
          </a:p>
        </p:txBody>
      </p:sp>
      <p:sp>
        <p:nvSpPr>
          <p:cNvPr id="10285" name="Rectangle 8"/>
          <p:cNvSpPr>
            <a:spLocks noChangeArrowheads="1"/>
          </p:cNvSpPr>
          <p:nvPr/>
        </p:nvSpPr>
        <p:spPr bwMode="auto">
          <a:xfrm>
            <a:off x="7361238" y="334963"/>
            <a:ext cx="287337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ko-KR">
                <a:solidFill>
                  <a:srgbClr val="000000"/>
                </a:solidFill>
                <a:ea typeface="돋움" pitchFamily="50" charset="-127"/>
              </a:rPr>
              <a:t>/</a:t>
            </a:r>
            <a:endParaRPr lang="ko-KR" altLang="en-US">
              <a:solidFill>
                <a:srgbClr val="000000"/>
              </a:solidFill>
              <a:ea typeface="돋움" pitchFamily="50" charset="-127"/>
            </a:endParaRPr>
          </a:p>
        </p:txBody>
      </p:sp>
      <p:sp>
        <p:nvSpPr>
          <p:cNvPr id="10286" name="Rectangle 8"/>
          <p:cNvSpPr>
            <a:spLocks noChangeArrowheads="1"/>
          </p:cNvSpPr>
          <p:nvPr/>
        </p:nvSpPr>
        <p:spPr bwMode="auto">
          <a:xfrm>
            <a:off x="6208713" y="334963"/>
            <a:ext cx="72548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>
                <a:solidFill>
                  <a:srgbClr val="000000"/>
                </a:solidFill>
                <a:ea typeface="돋움" pitchFamily="50" charset="-127"/>
              </a:rPr>
              <a:t>/</a:t>
            </a:r>
            <a:endParaRPr lang="ko-KR" altLang="en-US">
              <a:solidFill>
                <a:srgbClr val="000000"/>
              </a:solidFill>
              <a:ea typeface="돋움" pitchFamily="50" charset="-127"/>
            </a:endParaRPr>
          </a:p>
        </p:txBody>
      </p:sp>
      <p:sp>
        <p:nvSpPr>
          <p:cNvPr id="10287" name="TextBox 128"/>
          <p:cNvSpPr txBox="1">
            <a:spLocks noChangeArrowheads="1"/>
          </p:cNvSpPr>
          <p:nvPr/>
        </p:nvSpPr>
        <p:spPr bwMode="auto">
          <a:xfrm>
            <a:off x="1016000" y="3684588"/>
            <a:ext cx="25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900">
                <a:ea typeface="돋움" pitchFamily="50" charset="-127"/>
              </a:rPr>
              <a:t>Y</a:t>
            </a:r>
            <a:endParaRPr lang="ko-KR" altLang="en-US" sz="900">
              <a:ea typeface="돋움" pitchFamily="50" charset="-127"/>
            </a:endParaRPr>
          </a:p>
        </p:txBody>
      </p:sp>
      <p:sp>
        <p:nvSpPr>
          <p:cNvPr id="10288" name="순서도: 판단 58"/>
          <p:cNvSpPr>
            <a:spLocks noChangeArrowheads="1"/>
          </p:cNvSpPr>
          <p:nvPr/>
        </p:nvSpPr>
        <p:spPr bwMode="auto">
          <a:xfrm>
            <a:off x="425450" y="1341438"/>
            <a:ext cx="1133475" cy="3524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 dirty="0">
                <a:ea typeface="돋움" pitchFamily="50" charset="-127"/>
              </a:rPr>
              <a:t>로그인 시도</a:t>
            </a:r>
          </a:p>
        </p:txBody>
      </p:sp>
      <p:sp>
        <p:nvSpPr>
          <p:cNvPr id="10289" name="순서도: 판단 58"/>
          <p:cNvSpPr>
            <a:spLocks noChangeArrowheads="1"/>
          </p:cNvSpPr>
          <p:nvPr/>
        </p:nvSpPr>
        <p:spPr bwMode="auto">
          <a:xfrm>
            <a:off x="425450" y="3387725"/>
            <a:ext cx="1133475" cy="352425"/>
          </a:xfrm>
          <a:prstGeom prst="flowChartDecision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>
                <a:ea typeface="돋움" pitchFamily="50" charset="-127"/>
              </a:rPr>
              <a:t>로그인</a:t>
            </a:r>
          </a:p>
        </p:txBody>
      </p:sp>
      <p:sp>
        <p:nvSpPr>
          <p:cNvPr id="10290" name="순서도: 판단 58"/>
          <p:cNvSpPr>
            <a:spLocks noChangeArrowheads="1"/>
          </p:cNvSpPr>
          <p:nvPr/>
        </p:nvSpPr>
        <p:spPr bwMode="auto">
          <a:xfrm>
            <a:off x="425450" y="5218113"/>
            <a:ext cx="1133475" cy="3524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>
                <a:ea typeface="돋움" pitchFamily="50" charset="-127"/>
              </a:rPr>
              <a:t>로그인 성공</a:t>
            </a:r>
          </a:p>
        </p:txBody>
      </p:sp>
      <p:sp>
        <p:nvSpPr>
          <p:cNvPr id="10291" name="TextBox 128"/>
          <p:cNvSpPr txBox="1">
            <a:spLocks noChangeArrowheads="1"/>
          </p:cNvSpPr>
          <p:nvPr/>
        </p:nvSpPr>
        <p:spPr bwMode="auto">
          <a:xfrm>
            <a:off x="1419225" y="3322638"/>
            <a:ext cx="2651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900">
                <a:ea typeface="돋움" pitchFamily="50" charset="-127"/>
              </a:rPr>
              <a:t>N</a:t>
            </a:r>
            <a:endParaRPr lang="ko-KR" altLang="en-US" sz="900">
              <a:ea typeface="돋움" pitchFamily="50" charset="-127"/>
            </a:endParaRPr>
          </a:p>
        </p:txBody>
      </p:sp>
      <p:sp>
        <p:nvSpPr>
          <p:cNvPr id="10292" name="순서도: 판단 58"/>
          <p:cNvSpPr>
            <a:spLocks noChangeArrowheads="1"/>
          </p:cNvSpPr>
          <p:nvPr/>
        </p:nvSpPr>
        <p:spPr bwMode="auto">
          <a:xfrm>
            <a:off x="2051050" y="3387725"/>
            <a:ext cx="1133475" cy="352425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>
                <a:ea typeface="돋움" pitchFamily="50" charset="-127"/>
              </a:rPr>
              <a:t>아이디</a:t>
            </a:r>
            <a:r>
              <a:rPr lang="en-US" altLang="ko-KR">
                <a:ea typeface="돋움" pitchFamily="50" charset="-127"/>
              </a:rPr>
              <a:t>/</a:t>
            </a:r>
            <a:r>
              <a:rPr lang="ko-KR" altLang="en-US">
                <a:ea typeface="돋움" pitchFamily="50" charset="-127"/>
              </a:rPr>
              <a:t>비밀번호 찾기</a:t>
            </a:r>
          </a:p>
        </p:txBody>
      </p:sp>
      <p:cxnSp>
        <p:nvCxnSpPr>
          <p:cNvPr id="10293" name="직선 화살표 연결선 176"/>
          <p:cNvCxnSpPr>
            <a:cxnSpLocks noChangeShapeType="1"/>
            <a:stCxn id="10289" idx="3"/>
            <a:endCxn id="10292" idx="1"/>
          </p:cNvCxnSpPr>
          <p:nvPr/>
        </p:nvCxnSpPr>
        <p:spPr bwMode="auto">
          <a:xfrm>
            <a:off x="1558925" y="3563938"/>
            <a:ext cx="492125" cy="0"/>
          </a:xfrm>
          <a:prstGeom prst="straightConnector1">
            <a:avLst/>
          </a:prstGeom>
          <a:noFill/>
          <a:ln w="31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94" name="Shape 184"/>
          <p:cNvCxnSpPr>
            <a:cxnSpLocks noChangeShapeType="1"/>
            <a:stCxn id="10289" idx="3"/>
          </p:cNvCxnSpPr>
          <p:nvPr/>
        </p:nvCxnSpPr>
        <p:spPr bwMode="auto">
          <a:xfrm>
            <a:off x="1558925" y="3563938"/>
            <a:ext cx="492125" cy="942975"/>
          </a:xfrm>
          <a:prstGeom prst="bentConnector3">
            <a:avLst>
              <a:gd name="adj1" fmla="val 50000"/>
            </a:avLst>
          </a:prstGeom>
          <a:noFill/>
          <a:ln w="31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95" name="TextBox 128"/>
          <p:cNvSpPr txBox="1">
            <a:spLocks noChangeArrowheads="1"/>
          </p:cNvSpPr>
          <p:nvPr/>
        </p:nvSpPr>
        <p:spPr bwMode="auto">
          <a:xfrm>
            <a:off x="1016000" y="2295525"/>
            <a:ext cx="25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900">
                <a:ea typeface="돋움" pitchFamily="50" charset="-127"/>
              </a:rPr>
              <a:t>Y</a:t>
            </a:r>
            <a:endParaRPr lang="ko-KR" altLang="en-US" sz="900">
              <a:ea typeface="돋움" pitchFamily="50" charset="-127"/>
            </a:endParaRPr>
          </a:p>
        </p:txBody>
      </p:sp>
      <p:sp>
        <p:nvSpPr>
          <p:cNvPr id="10296" name="순서도: 판단 58"/>
          <p:cNvSpPr>
            <a:spLocks noChangeArrowheads="1"/>
          </p:cNvSpPr>
          <p:nvPr/>
        </p:nvSpPr>
        <p:spPr bwMode="auto">
          <a:xfrm>
            <a:off x="425450" y="1998663"/>
            <a:ext cx="1133475" cy="352425"/>
          </a:xfrm>
          <a:prstGeom prst="flowChartDecision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>
                <a:ea typeface="돋움" pitchFamily="50" charset="-127"/>
              </a:rPr>
              <a:t>입력정보 일치</a:t>
            </a:r>
          </a:p>
        </p:txBody>
      </p:sp>
      <p:sp>
        <p:nvSpPr>
          <p:cNvPr id="10297" name="TextBox 128"/>
          <p:cNvSpPr txBox="1">
            <a:spLocks noChangeArrowheads="1"/>
          </p:cNvSpPr>
          <p:nvPr/>
        </p:nvSpPr>
        <p:spPr bwMode="auto">
          <a:xfrm>
            <a:off x="1419225" y="1933575"/>
            <a:ext cx="2651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900">
                <a:ea typeface="돋움" pitchFamily="50" charset="-127"/>
              </a:rPr>
              <a:t>N</a:t>
            </a:r>
            <a:endParaRPr lang="ko-KR" altLang="en-US" sz="900">
              <a:ea typeface="돋움" pitchFamily="50" charset="-127"/>
            </a:endParaRPr>
          </a:p>
        </p:txBody>
      </p:sp>
      <p:sp>
        <p:nvSpPr>
          <p:cNvPr id="10298" name="TextBox 128"/>
          <p:cNvSpPr txBox="1">
            <a:spLocks noChangeArrowheads="1"/>
          </p:cNvSpPr>
          <p:nvPr/>
        </p:nvSpPr>
        <p:spPr bwMode="auto">
          <a:xfrm>
            <a:off x="1016000" y="3001963"/>
            <a:ext cx="25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900">
                <a:ea typeface="돋움" pitchFamily="50" charset="-127"/>
              </a:rPr>
              <a:t>Y</a:t>
            </a:r>
            <a:endParaRPr lang="ko-KR" altLang="en-US" sz="900">
              <a:ea typeface="돋움" pitchFamily="50" charset="-127"/>
            </a:endParaRPr>
          </a:p>
        </p:txBody>
      </p:sp>
      <p:sp>
        <p:nvSpPr>
          <p:cNvPr id="10299" name="순서도: 판단 58"/>
          <p:cNvSpPr>
            <a:spLocks noChangeArrowheads="1"/>
          </p:cNvSpPr>
          <p:nvPr/>
        </p:nvSpPr>
        <p:spPr bwMode="auto">
          <a:xfrm>
            <a:off x="425450" y="2705100"/>
            <a:ext cx="1133475" cy="352425"/>
          </a:xfrm>
          <a:prstGeom prst="flowChartDecision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>
                <a:ea typeface="돋움" pitchFamily="50" charset="-127"/>
              </a:rPr>
              <a:t>계정확성화</a:t>
            </a:r>
          </a:p>
        </p:txBody>
      </p:sp>
      <p:sp>
        <p:nvSpPr>
          <p:cNvPr id="10300" name="TextBox 128"/>
          <p:cNvSpPr txBox="1">
            <a:spLocks noChangeArrowheads="1"/>
          </p:cNvSpPr>
          <p:nvPr/>
        </p:nvSpPr>
        <p:spPr bwMode="auto">
          <a:xfrm>
            <a:off x="1419225" y="2638425"/>
            <a:ext cx="26511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900">
                <a:ea typeface="돋움" pitchFamily="50" charset="-127"/>
              </a:rPr>
              <a:t>N</a:t>
            </a:r>
            <a:endParaRPr lang="ko-KR" altLang="en-US" sz="900">
              <a:ea typeface="돋움" pitchFamily="50" charset="-127"/>
            </a:endParaRPr>
          </a:p>
        </p:txBody>
      </p:sp>
      <p:sp>
        <p:nvSpPr>
          <p:cNvPr id="10301" name="순서도: 판단 58"/>
          <p:cNvSpPr>
            <a:spLocks noChangeArrowheads="1"/>
          </p:cNvSpPr>
          <p:nvPr/>
        </p:nvSpPr>
        <p:spPr bwMode="auto">
          <a:xfrm>
            <a:off x="3416300" y="3387725"/>
            <a:ext cx="1133475" cy="352425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>
                <a:ea typeface="돋움" pitchFamily="50" charset="-127"/>
              </a:rPr>
              <a:t>계정인증정보 입력</a:t>
            </a:r>
            <a:endParaRPr lang="en-US" altLang="ko-KR">
              <a:ea typeface="돋움" pitchFamily="50" charset="-127"/>
            </a:endParaRPr>
          </a:p>
        </p:txBody>
      </p:sp>
      <p:cxnSp>
        <p:nvCxnSpPr>
          <p:cNvPr id="10302" name="직선 화살표 연결선 215"/>
          <p:cNvCxnSpPr>
            <a:cxnSpLocks noChangeShapeType="1"/>
            <a:stCxn id="10292" idx="3"/>
            <a:endCxn id="10301" idx="1"/>
          </p:cNvCxnSpPr>
          <p:nvPr/>
        </p:nvCxnSpPr>
        <p:spPr bwMode="auto">
          <a:xfrm>
            <a:off x="3184525" y="3563938"/>
            <a:ext cx="231775" cy="0"/>
          </a:xfrm>
          <a:prstGeom prst="straightConnector1">
            <a:avLst/>
          </a:prstGeom>
          <a:noFill/>
          <a:ln w="31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03" name="순서도: 판단 58"/>
          <p:cNvSpPr>
            <a:spLocks noChangeArrowheads="1"/>
          </p:cNvSpPr>
          <p:nvPr/>
        </p:nvSpPr>
        <p:spPr bwMode="auto">
          <a:xfrm>
            <a:off x="4733925" y="3387725"/>
            <a:ext cx="1133475" cy="352425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>
                <a:ea typeface="돋움" pitchFamily="50" charset="-127"/>
              </a:rPr>
              <a:t>이메일주소</a:t>
            </a:r>
            <a:endParaRPr lang="en-US" altLang="ko-KR">
              <a:ea typeface="돋움" pitchFamily="50" charset="-127"/>
            </a:endParaRPr>
          </a:p>
        </p:txBody>
      </p:sp>
      <p:sp>
        <p:nvSpPr>
          <p:cNvPr id="10304" name="순서도: 판단 58"/>
          <p:cNvSpPr>
            <a:spLocks noChangeArrowheads="1"/>
          </p:cNvSpPr>
          <p:nvPr/>
        </p:nvSpPr>
        <p:spPr bwMode="auto">
          <a:xfrm>
            <a:off x="4733925" y="3798888"/>
            <a:ext cx="1133475" cy="352425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>
                <a:ea typeface="돋움" pitchFamily="50" charset="-127"/>
              </a:rPr>
              <a:t>핸드폰번호</a:t>
            </a:r>
            <a:endParaRPr lang="en-US" altLang="ko-KR">
              <a:ea typeface="돋움" pitchFamily="50" charset="-127"/>
            </a:endParaRPr>
          </a:p>
        </p:txBody>
      </p:sp>
      <p:cxnSp>
        <p:nvCxnSpPr>
          <p:cNvPr id="10305" name="직선 연결선 230"/>
          <p:cNvCxnSpPr>
            <a:cxnSpLocks noChangeShapeType="1"/>
            <a:stCxn id="10301" idx="3"/>
            <a:endCxn id="10303" idx="1"/>
          </p:cNvCxnSpPr>
          <p:nvPr/>
        </p:nvCxnSpPr>
        <p:spPr bwMode="auto">
          <a:xfrm>
            <a:off x="4549775" y="3563938"/>
            <a:ext cx="18415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06" name="꺾인 연결선 232"/>
          <p:cNvCxnSpPr>
            <a:cxnSpLocks noChangeShapeType="1"/>
            <a:stCxn id="10301" idx="3"/>
            <a:endCxn id="10304" idx="1"/>
          </p:cNvCxnSpPr>
          <p:nvPr/>
        </p:nvCxnSpPr>
        <p:spPr bwMode="auto">
          <a:xfrm>
            <a:off x="4549775" y="3563938"/>
            <a:ext cx="184150" cy="411162"/>
          </a:xfrm>
          <a:prstGeom prst="bentConnector3">
            <a:avLst>
              <a:gd name="adj1" fmla="val 50000"/>
            </a:avLst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07" name="순서도: 판단 58"/>
          <p:cNvSpPr>
            <a:spLocks noChangeArrowheads="1"/>
          </p:cNvSpPr>
          <p:nvPr/>
        </p:nvSpPr>
        <p:spPr bwMode="auto">
          <a:xfrm>
            <a:off x="6099175" y="3387725"/>
            <a:ext cx="1133475" cy="352425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>
                <a:ea typeface="돋움" pitchFamily="50" charset="-127"/>
              </a:rPr>
              <a:t>이메일주소로</a:t>
            </a:r>
            <a:endParaRPr lang="en-US" altLang="ko-KR">
              <a:ea typeface="돋움" pitchFamily="50" charset="-127"/>
            </a:endParaRPr>
          </a:p>
          <a:p>
            <a:pPr algn="ctr" eaLnBrk="1" hangingPunct="1"/>
            <a:r>
              <a:rPr lang="ko-KR" altLang="en-US">
                <a:ea typeface="돋움" pitchFamily="50" charset="-127"/>
              </a:rPr>
              <a:t>인증 링크 발송</a:t>
            </a:r>
            <a:endParaRPr lang="en-US" altLang="ko-KR">
              <a:ea typeface="돋움" pitchFamily="50" charset="-127"/>
            </a:endParaRPr>
          </a:p>
        </p:txBody>
      </p:sp>
      <p:cxnSp>
        <p:nvCxnSpPr>
          <p:cNvPr id="10308" name="직선 화살표 연결선 246"/>
          <p:cNvCxnSpPr>
            <a:cxnSpLocks noChangeShapeType="1"/>
            <a:stCxn id="10303" idx="3"/>
            <a:endCxn id="10307" idx="1"/>
          </p:cNvCxnSpPr>
          <p:nvPr/>
        </p:nvCxnSpPr>
        <p:spPr bwMode="auto">
          <a:xfrm>
            <a:off x="5867400" y="3563938"/>
            <a:ext cx="231775" cy="0"/>
          </a:xfrm>
          <a:prstGeom prst="straightConnector1">
            <a:avLst/>
          </a:prstGeom>
          <a:noFill/>
          <a:ln w="31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09" name="꺾인 연결선 248"/>
          <p:cNvCxnSpPr>
            <a:cxnSpLocks noChangeShapeType="1"/>
            <a:stCxn id="10304" idx="3"/>
            <a:endCxn id="10307" idx="1"/>
          </p:cNvCxnSpPr>
          <p:nvPr/>
        </p:nvCxnSpPr>
        <p:spPr bwMode="auto">
          <a:xfrm flipV="1">
            <a:off x="5867400" y="3563938"/>
            <a:ext cx="231775" cy="411162"/>
          </a:xfrm>
          <a:prstGeom prst="bentConnector3">
            <a:avLst>
              <a:gd name="adj1" fmla="val 50000"/>
            </a:avLst>
          </a:prstGeom>
          <a:noFill/>
          <a:ln w="31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10" name="꺾인 연결선 254"/>
          <p:cNvCxnSpPr>
            <a:cxnSpLocks noChangeShapeType="1"/>
            <a:stCxn id="10318" idx="3"/>
            <a:endCxn id="10307" idx="1"/>
          </p:cNvCxnSpPr>
          <p:nvPr/>
        </p:nvCxnSpPr>
        <p:spPr bwMode="auto">
          <a:xfrm flipV="1">
            <a:off x="5867400" y="3563938"/>
            <a:ext cx="231775" cy="944562"/>
          </a:xfrm>
          <a:prstGeom prst="bentConnector3">
            <a:avLst>
              <a:gd name="adj1" fmla="val 50000"/>
            </a:avLst>
          </a:prstGeom>
          <a:noFill/>
          <a:ln w="31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11" name="순서도: 판단 58"/>
          <p:cNvSpPr>
            <a:spLocks noChangeArrowheads="1"/>
          </p:cNvSpPr>
          <p:nvPr/>
        </p:nvSpPr>
        <p:spPr bwMode="auto">
          <a:xfrm>
            <a:off x="6099175" y="2628900"/>
            <a:ext cx="1133475" cy="509588"/>
          </a:xfrm>
          <a:prstGeom prst="diamond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>
                <a:ea typeface="돋움" pitchFamily="50" charset="-127"/>
              </a:rPr>
              <a:t>받은메일</a:t>
            </a:r>
            <a:endParaRPr lang="en-US" altLang="ko-KR">
              <a:ea typeface="돋움" pitchFamily="50" charset="-127"/>
            </a:endParaRPr>
          </a:p>
          <a:p>
            <a:pPr algn="ctr" eaLnBrk="1" hangingPunct="1"/>
            <a:r>
              <a:rPr lang="ko-KR" altLang="en-US">
                <a:ea typeface="돋움" pitchFamily="50" charset="-127"/>
              </a:rPr>
              <a:t>계정활성 링크</a:t>
            </a:r>
            <a:endParaRPr lang="en-US" altLang="ko-KR">
              <a:ea typeface="돋움" pitchFamily="50" charset="-127"/>
            </a:endParaRPr>
          </a:p>
          <a:p>
            <a:pPr algn="ctr" eaLnBrk="1" hangingPunct="1"/>
            <a:r>
              <a:rPr lang="ko-KR" altLang="en-US">
                <a:ea typeface="돋움" pitchFamily="50" charset="-127"/>
              </a:rPr>
              <a:t>클릭</a:t>
            </a:r>
            <a:endParaRPr lang="en-US" altLang="ko-KR">
              <a:ea typeface="돋움" pitchFamily="50" charset="-127"/>
            </a:endParaRPr>
          </a:p>
        </p:txBody>
      </p:sp>
      <p:cxnSp>
        <p:nvCxnSpPr>
          <p:cNvPr id="10312" name="직선 화살표 연결선 261"/>
          <p:cNvCxnSpPr>
            <a:cxnSpLocks noChangeShapeType="1"/>
            <a:stCxn id="10307" idx="0"/>
            <a:endCxn id="10311" idx="2"/>
          </p:cNvCxnSpPr>
          <p:nvPr/>
        </p:nvCxnSpPr>
        <p:spPr bwMode="auto">
          <a:xfrm flipV="1">
            <a:off x="6665913" y="3138488"/>
            <a:ext cx="0" cy="249237"/>
          </a:xfrm>
          <a:prstGeom prst="straightConnector1">
            <a:avLst/>
          </a:prstGeom>
          <a:noFill/>
          <a:ln w="31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13" name="순서도: 판단 58"/>
          <p:cNvSpPr>
            <a:spLocks noChangeArrowheads="1"/>
          </p:cNvSpPr>
          <p:nvPr/>
        </p:nvSpPr>
        <p:spPr bwMode="auto">
          <a:xfrm>
            <a:off x="6099175" y="2047875"/>
            <a:ext cx="1133475" cy="3524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>
                <a:ea typeface="돋움" pitchFamily="50" charset="-127"/>
              </a:rPr>
              <a:t>계정활성화</a:t>
            </a:r>
            <a:endParaRPr lang="en-US" altLang="ko-KR">
              <a:ea typeface="돋움" pitchFamily="50" charset="-127"/>
            </a:endParaRPr>
          </a:p>
        </p:txBody>
      </p:sp>
      <p:cxnSp>
        <p:nvCxnSpPr>
          <p:cNvPr id="10314" name="직선 화살표 연결선 272"/>
          <p:cNvCxnSpPr>
            <a:cxnSpLocks noChangeShapeType="1"/>
            <a:stCxn id="10311" idx="0"/>
          </p:cNvCxnSpPr>
          <p:nvPr/>
        </p:nvCxnSpPr>
        <p:spPr bwMode="auto">
          <a:xfrm flipV="1">
            <a:off x="6665913" y="2400300"/>
            <a:ext cx="0" cy="228600"/>
          </a:xfrm>
          <a:prstGeom prst="straightConnector1">
            <a:avLst/>
          </a:prstGeom>
          <a:noFill/>
          <a:ln w="31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15" name="Shape 184"/>
          <p:cNvCxnSpPr>
            <a:cxnSpLocks noChangeShapeType="1"/>
            <a:stCxn id="10313" idx="3"/>
            <a:endCxn id="10290" idx="3"/>
          </p:cNvCxnSpPr>
          <p:nvPr/>
        </p:nvCxnSpPr>
        <p:spPr bwMode="auto">
          <a:xfrm flipH="1">
            <a:off x="1558925" y="2224088"/>
            <a:ext cx="5673725" cy="3170237"/>
          </a:xfrm>
          <a:prstGeom prst="bentConnector3">
            <a:avLst>
              <a:gd name="adj1" fmla="val -4028"/>
            </a:avLst>
          </a:prstGeom>
          <a:noFill/>
          <a:ln w="31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16" name="직선 화살표 연결선 279"/>
          <p:cNvCxnSpPr>
            <a:cxnSpLocks noChangeShapeType="1"/>
            <a:stCxn id="10289" idx="2"/>
            <a:endCxn id="10290" idx="0"/>
          </p:cNvCxnSpPr>
          <p:nvPr/>
        </p:nvCxnSpPr>
        <p:spPr bwMode="auto">
          <a:xfrm>
            <a:off x="992188" y="3740150"/>
            <a:ext cx="0" cy="1477963"/>
          </a:xfrm>
          <a:prstGeom prst="straightConnector1">
            <a:avLst/>
          </a:prstGeom>
          <a:noFill/>
          <a:ln w="31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17" name="순서도: 판단 58"/>
          <p:cNvSpPr>
            <a:spLocks noChangeArrowheads="1"/>
          </p:cNvSpPr>
          <p:nvPr/>
        </p:nvSpPr>
        <p:spPr bwMode="auto">
          <a:xfrm>
            <a:off x="3448050" y="4249738"/>
            <a:ext cx="1133475" cy="514350"/>
          </a:xfrm>
          <a:prstGeom prst="diamond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>
                <a:ea typeface="돋움" pitchFamily="50" charset="-127"/>
              </a:rPr>
              <a:t>이메일주소</a:t>
            </a:r>
            <a:endParaRPr lang="en-US" altLang="ko-KR">
              <a:ea typeface="돋움" pitchFamily="50" charset="-127"/>
            </a:endParaRPr>
          </a:p>
          <a:p>
            <a:pPr algn="ctr" eaLnBrk="1" hangingPunct="1"/>
            <a:r>
              <a:rPr lang="ko-KR" altLang="en-US">
                <a:ea typeface="돋움" pitchFamily="50" charset="-127"/>
              </a:rPr>
              <a:t>중복체크</a:t>
            </a:r>
          </a:p>
        </p:txBody>
      </p:sp>
      <p:sp>
        <p:nvSpPr>
          <p:cNvPr id="10318" name="순서도: 판단 58"/>
          <p:cNvSpPr>
            <a:spLocks noChangeArrowheads="1"/>
          </p:cNvSpPr>
          <p:nvPr/>
        </p:nvSpPr>
        <p:spPr bwMode="auto">
          <a:xfrm>
            <a:off x="4733925" y="4251325"/>
            <a:ext cx="1133475" cy="514350"/>
          </a:xfrm>
          <a:prstGeom prst="diamond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>
                <a:ea typeface="돋움" pitchFamily="50" charset="-127"/>
              </a:rPr>
              <a:t>핸드폰번호</a:t>
            </a:r>
            <a:endParaRPr lang="en-US" altLang="ko-KR">
              <a:ea typeface="돋움" pitchFamily="50" charset="-127"/>
            </a:endParaRPr>
          </a:p>
          <a:p>
            <a:pPr algn="ctr" eaLnBrk="1" hangingPunct="1"/>
            <a:r>
              <a:rPr lang="ko-KR" altLang="en-US">
                <a:ea typeface="돋움" pitchFamily="50" charset="-127"/>
              </a:rPr>
              <a:t>중복체크</a:t>
            </a:r>
          </a:p>
        </p:txBody>
      </p:sp>
      <p:cxnSp>
        <p:nvCxnSpPr>
          <p:cNvPr id="10319" name="직선 연결선 230"/>
          <p:cNvCxnSpPr>
            <a:cxnSpLocks noChangeShapeType="1"/>
            <a:stCxn id="10322" idx="3"/>
            <a:endCxn id="10317" idx="1"/>
          </p:cNvCxnSpPr>
          <p:nvPr/>
        </p:nvCxnSpPr>
        <p:spPr bwMode="auto">
          <a:xfrm>
            <a:off x="3181350" y="4506913"/>
            <a:ext cx="2667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20" name="직선 연결선 230"/>
          <p:cNvCxnSpPr>
            <a:cxnSpLocks noChangeShapeType="1"/>
            <a:stCxn id="10317" idx="3"/>
            <a:endCxn id="10318" idx="1"/>
          </p:cNvCxnSpPr>
          <p:nvPr/>
        </p:nvCxnSpPr>
        <p:spPr bwMode="auto">
          <a:xfrm>
            <a:off x="4581525" y="4506913"/>
            <a:ext cx="152400" cy="1587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21" name="TextBox 128"/>
          <p:cNvSpPr txBox="1">
            <a:spLocks noChangeArrowheads="1"/>
          </p:cNvSpPr>
          <p:nvPr/>
        </p:nvSpPr>
        <p:spPr bwMode="auto">
          <a:xfrm>
            <a:off x="4360863" y="4265613"/>
            <a:ext cx="25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900">
                <a:ea typeface="돋움" pitchFamily="50" charset="-127"/>
              </a:rPr>
              <a:t>Y</a:t>
            </a:r>
            <a:endParaRPr lang="ko-KR" altLang="en-US" sz="900">
              <a:ea typeface="돋움" pitchFamily="50" charset="-127"/>
            </a:endParaRPr>
          </a:p>
        </p:txBody>
      </p:sp>
      <p:sp>
        <p:nvSpPr>
          <p:cNvPr id="10322" name="순서도: 판단 58"/>
          <p:cNvSpPr>
            <a:spLocks noChangeArrowheads="1"/>
          </p:cNvSpPr>
          <p:nvPr/>
        </p:nvSpPr>
        <p:spPr bwMode="auto">
          <a:xfrm>
            <a:off x="2047875" y="4330700"/>
            <a:ext cx="1133475" cy="352425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>
                <a:ea typeface="돋움" pitchFamily="50" charset="-127"/>
              </a:rPr>
              <a:t>회원정보 입력</a:t>
            </a:r>
          </a:p>
        </p:txBody>
      </p:sp>
      <p:sp>
        <p:nvSpPr>
          <p:cNvPr id="10323" name="TextBox 128"/>
          <p:cNvSpPr txBox="1">
            <a:spLocks noChangeArrowheads="1"/>
          </p:cNvSpPr>
          <p:nvPr/>
        </p:nvSpPr>
        <p:spPr bwMode="auto">
          <a:xfrm>
            <a:off x="5673725" y="4265613"/>
            <a:ext cx="25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900">
                <a:ea typeface="돋움" pitchFamily="50" charset="-127"/>
              </a:rPr>
              <a:t>Y</a:t>
            </a:r>
            <a:endParaRPr lang="ko-KR" altLang="en-US" sz="900"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66" name="직선 연결선 169"/>
          <p:cNvCxnSpPr>
            <a:cxnSpLocks noChangeShapeType="1"/>
            <a:stCxn id="11312" idx="2"/>
            <a:endCxn id="11313" idx="0"/>
          </p:cNvCxnSpPr>
          <p:nvPr/>
        </p:nvCxnSpPr>
        <p:spPr bwMode="auto">
          <a:xfrm>
            <a:off x="992188" y="1693863"/>
            <a:ext cx="0" cy="1693862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893190" name="Group 262"/>
          <p:cNvGraphicFramePr>
            <a:graphicFrameLocks noGrp="1"/>
          </p:cNvGraphicFramePr>
          <p:nvPr/>
        </p:nvGraphicFramePr>
        <p:xfrm>
          <a:off x="7658100" y="773113"/>
          <a:ext cx="2181225" cy="2952000"/>
        </p:xfrm>
        <a:graphic>
          <a:graphicData uri="http://schemas.openxmlformats.org/drawingml/2006/table">
            <a:tbl>
              <a:tblPr/>
              <a:tblGrid>
                <a:gridCol w="214313"/>
                <a:gridCol w="1966912"/>
              </a:tblGrid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입력정보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비밀번호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정보 입력확인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입력한 아이디의 계정 활성화 여부 체크</a:t>
                      </a: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회원정보 입력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이메일 주소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비밀번호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휴대폰번호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닉네임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사진 정도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이메일로 인증링크 발송</a:t>
                      </a: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받은메일로 계정활성화 링크 클릭</a:t>
                      </a: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자동 로그인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로그인 후 아이디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비밀번호 변경 가능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10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11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12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05" name="Text Box 46"/>
          <p:cNvSpPr txBox="1">
            <a:spLocks noChangeArrowheads="1"/>
          </p:cNvSpPr>
          <p:nvPr/>
        </p:nvSpPr>
        <p:spPr bwMode="auto">
          <a:xfrm>
            <a:off x="719138" y="330200"/>
            <a:ext cx="6270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>
                <a:ea typeface="돋움" pitchFamily="50" charset="-127"/>
              </a:rPr>
              <a:t>/member</a:t>
            </a:r>
            <a:endParaRPr lang="ko-KR" altLang="en-US">
              <a:ea typeface="돋움" pitchFamily="50" charset="-127"/>
            </a:endParaRPr>
          </a:p>
        </p:txBody>
      </p:sp>
      <p:sp>
        <p:nvSpPr>
          <p:cNvPr id="11306" name="Rectangle 8"/>
          <p:cNvSpPr>
            <a:spLocks noChangeArrowheads="1"/>
          </p:cNvSpPr>
          <p:nvPr/>
        </p:nvSpPr>
        <p:spPr bwMode="auto">
          <a:xfrm>
            <a:off x="723900" y="77788"/>
            <a:ext cx="6350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>
                <a:solidFill>
                  <a:srgbClr val="000000"/>
                </a:solidFill>
                <a:ea typeface="돋움" pitchFamily="50" charset="-127"/>
              </a:rPr>
              <a:t>회원가입 프로세스</a:t>
            </a:r>
          </a:p>
        </p:txBody>
      </p:sp>
      <p:sp>
        <p:nvSpPr>
          <p:cNvPr id="11307" name="Rectangle 8"/>
          <p:cNvSpPr>
            <a:spLocks noChangeArrowheads="1"/>
          </p:cNvSpPr>
          <p:nvPr/>
        </p:nvSpPr>
        <p:spPr bwMode="auto">
          <a:xfrm>
            <a:off x="4884738" y="96838"/>
            <a:ext cx="6350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>
                <a:solidFill>
                  <a:srgbClr val="000000"/>
                </a:solidFill>
                <a:ea typeface="돋움" pitchFamily="50" charset="-127"/>
              </a:rPr>
              <a:t>/</a:t>
            </a:r>
            <a:endParaRPr lang="ko-KR" altLang="en-US">
              <a:solidFill>
                <a:srgbClr val="000000"/>
              </a:solidFill>
              <a:ea typeface="돋움" pitchFamily="50" charset="-127"/>
            </a:endParaRPr>
          </a:p>
        </p:txBody>
      </p:sp>
      <p:sp>
        <p:nvSpPr>
          <p:cNvPr id="11308" name="Rectangle 8"/>
          <p:cNvSpPr>
            <a:spLocks noChangeArrowheads="1"/>
          </p:cNvSpPr>
          <p:nvPr/>
        </p:nvSpPr>
        <p:spPr bwMode="auto">
          <a:xfrm>
            <a:off x="6208713" y="96838"/>
            <a:ext cx="6350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>
                <a:solidFill>
                  <a:srgbClr val="000000"/>
                </a:solidFill>
                <a:ea typeface="돋움" pitchFamily="50" charset="-127"/>
              </a:rPr>
              <a:t>/</a:t>
            </a:r>
            <a:endParaRPr lang="ko-KR" altLang="en-US">
              <a:solidFill>
                <a:srgbClr val="000000"/>
              </a:solidFill>
              <a:ea typeface="돋움" pitchFamily="50" charset="-127"/>
            </a:endParaRPr>
          </a:p>
        </p:txBody>
      </p:sp>
      <p:sp>
        <p:nvSpPr>
          <p:cNvPr id="11309" name="Rectangle 8"/>
          <p:cNvSpPr>
            <a:spLocks noChangeArrowheads="1"/>
          </p:cNvSpPr>
          <p:nvPr/>
        </p:nvSpPr>
        <p:spPr bwMode="auto">
          <a:xfrm>
            <a:off x="7361238" y="334963"/>
            <a:ext cx="287337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ko-KR">
                <a:solidFill>
                  <a:srgbClr val="000000"/>
                </a:solidFill>
                <a:ea typeface="돋움" pitchFamily="50" charset="-127"/>
              </a:rPr>
              <a:t>/</a:t>
            </a:r>
            <a:endParaRPr lang="ko-KR" altLang="en-US">
              <a:solidFill>
                <a:srgbClr val="000000"/>
              </a:solidFill>
              <a:ea typeface="돋움" pitchFamily="50" charset="-127"/>
            </a:endParaRPr>
          </a:p>
        </p:txBody>
      </p:sp>
      <p:sp>
        <p:nvSpPr>
          <p:cNvPr id="11310" name="Rectangle 8"/>
          <p:cNvSpPr>
            <a:spLocks noChangeArrowheads="1"/>
          </p:cNvSpPr>
          <p:nvPr/>
        </p:nvSpPr>
        <p:spPr bwMode="auto">
          <a:xfrm>
            <a:off x="6208713" y="334963"/>
            <a:ext cx="72548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>
                <a:solidFill>
                  <a:srgbClr val="000000"/>
                </a:solidFill>
                <a:ea typeface="돋움" pitchFamily="50" charset="-127"/>
              </a:rPr>
              <a:t>/</a:t>
            </a:r>
            <a:endParaRPr lang="ko-KR" altLang="en-US">
              <a:solidFill>
                <a:srgbClr val="000000"/>
              </a:solidFill>
              <a:ea typeface="돋움" pitchFamily="50" charset="-127"/>
            </a:endParaRPr>
          </a:p>
        </p:txBody>
      </p:sp>
      <p:sp>
        <p:nvSpPr>
          <p:cNvPr id="11311" name="TextBox 128"/>
          <p:cNvSpPr txBox="1">
            <a:spLocks noChangeArrowheads="1"/>
          </p:cNvSpPr>
          <p:nvPr/>
        </p:nvSpPr>
        <p:spPr bwMode="auto">
          <a:xfrm>
            <a:off x="1016000" y="3684588"/>
            <a:ext cx="25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900">
                <a:ea typeface="돋움" pitchFamily="50" charset="-127"/>
              </a:rPr>
              <a:t>Y</a:t>
            </a:r>
            <a:endParaRPr lang="ko-KR" altLang="en-US" sz="900">
              <a:ea typeface="돋움" pitchFamily="50" charset="-127"/>
            </a:endParaRPr>
          </a:p>
        </p:txBody>
      </p:sp>
      <p:sp>
        <p:nvSpPr>
          <p:cNvPr id="11312" name="순서도: 판단 58"/>
          <p:cNvSpPr>
            <a:spLocks noChangeArrowheads="1"/>
          </p:cNvSpPr>
          <p:nvPr/>
        </p:nvSpPr>
        <p:spPr bwMode="auto">
          <a:xfrm>
            <a:off x="425450" y="1341438"/>
            <a:ext cx="1133475" cy="3524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>
                <a:ea typeface="돋움" pitchFamily="50" charset="-127"/>
              </a:rPr>
              <a:t>로그인 시도</a:t>
            </a:r>
          </a:p>
        </p:txBody>
      </p:sp>
      <p:sp>
        <p:nvSpPr>
          <p:cNvPr id="11313" name="순서도: 판단 58"/>
          <p:cNvSpPr>
            <a:spLocks noChangeArrowheads="1"/>
          </p:cNvSpPr>
          <p:nvPr/>
        </p:nvSpPr>
        <p:spPr bwMode="auto">
          <a:xfrm>
            <a:off x="425450" y="3387725"/>
            <a:ext cx="1133475" cy="352425"/>
          </a:xfrm>
          <a:prstGeom prst="flowChartDecision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>
                <a:ea typeface="돋움" pitchFamily="50" charset="-127"/>
              </a:rPr>
              <a:t>로그인</a:t>
            </a:r>
          </a:p>
        </p:txBody>
      </p:sp>
      <p:sp>
        <p:nvSpPr>
          <p:cNvPr id="11314" name="순서도: 판단 58"/>
          <p:cNvSpPr>
            <a:spLocks noChangeArrowheads="1"/>
          </p:cNvSpPr>
          <p:nvPr/>
        </p:nvSpPr>
        <p:spPr bwMode="auto">
          <a:xfrm>
            <a:off x="425450" y="5218113"/>
            <a:ext cx="1133475" cy="3524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>
                <a:ea typeface="돋움" pitchFamily="50" charset="-127"/>
              </a:rPr>
              <a:t>로그인 성공</a:t>
            </a:r>
          </a:p>
        </p:txBody>
      </p:sp>
      <p:sp>
        <p:nvSpPr>
          <p:cNvPr id="11315" name="TextBox 128"/>
          <p:cNvSpPr txBox="1">
            <a:spLocks noChangeArrowheads="1"/>
          </p:cNvSpPr>
          <p:nvPr/>
        </p:nvSpPr>
        <p:spPr bwMode="auto">
          <a:xfrm>
            <a:off x="1419225" y="3322638"/>
            <a:ext cx="2651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900">
                <a:ea typeface="돋움" pitchFamily="50" charset="-127"/>
              </a:rPr>
              <a:t>N</a:t>
            </a:r>
            <a:endParaRPr lang="ko-KR" altLang="en-US" sz="900">
              <a:ea typeface="돋움" pitchFamily="50" charset="-127"/>
            </a:endParaRPr>
          </a:p>
        </p:txBody>
      </p:sp>
      <p:cxnSp>
        <p:nvCxnSpPr>
          <p:cNvPr id="11316" name="직선 화살표 연결선 176"/>
          <p:cNvCxnSpPr>
            <a:cxnSpLocks noChangeShapeType="1"/>
            <a:stCxn id="11313" idx="3"/>
            <a:endCxn id="11336" idx="1"/>
          </p:cNvCxnSpPr>
          <p:nvPr/>
        </p:nvCxnSpPr>
        <p:spPr bwMode="auto">
          <a:xfrm>
            <a:off x="1558925" y="3563938"/>
            <a:ext cx="488950" cy="0"/>
          </a:xfrm>
          <a:prstGeom prst="straightConnector1">
            <a:avLst/>
          </a:prstGeom>
          <a:noFill/>
          <a:ln w="31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17" name="TextBox 128"/>
          <p:cNvSpPr txBox="1">
            <a:spLocks noChangeArrowheads="1"/>
          </p:cNvSpPr>
          <p:nvPr/>
        </p:nvSpPr>
        <p:spPr bwMode="auto">
          <a:xfrm>
            <a:off x="1016000" y="2295525"/>
            <a:ext cx="25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900">
                <a:ea typeface="돋움" pitchFamily="50" charset="-127"/>
              </a:rPr>
              <a:t>Y</a:t>
            </a:r>
            <a:endParaRPr lang="ko-KR" altLang="en-US" sz="900">
              <a:ea typeface="돋움" pitchFamily="50" charset="-127"/>
            </a:endParaRPr>
          </a:p>
        </p:txBody>
      </p:sp>
      <p:sp>
        <p:nvSpPr>
          <p:cNvPr id="11318" name="순서도: 판단 58"/>
          <p:cNvSpPr>
            <a:spLocks noChangeArrowheads="1"/>
          </p:cNvSpPr>
          <p:nvPr/>
        </p:nvSpPr>
        <p:spPr bwMode="auto">
          <a:xfrm>
            <a:off x="425450" y="1998663"/>
            <a:ext cx="1133475" cy="352425"/>
          </a:xfrm>
          <a:prstGeom prst="flowChartDecision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>
                <a:ea typeface="돋움" pitchFamily="50" charset="-127"/>
              </a:rPr>
              <a:t>입력정보 일치</a:t>
            </a:r>
          </a:p>
        </p:txBody>
      </p:sp>
      <p:sp>
        <p:nvSpPr>
          <p:cNvPr id="11319" name="TextBox 128"/>
          <p:cNvSpPr txBox="1">
            <a:spLocks noChangeArrowheads="1"/>
          </p:cNvSpPr>
          <p:nvPr/>
        </p:nvSpPr>
        <p:spPr bwMode="auto">
          <a:xfrm>
            <a:off x="1419225" y="1933575"/>
            <a:ext cx="2651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900">
                <a:ea typeface="돋움" pitchFamily="50" charset="-127"/>
              </a:rPr>
              <a:t>N</a:t>
            </a:r>
            <a:endParaRPr lang="ko-KR" altLang="en-US" sz="900">
              <a:ea typeface="돋움" pitchFamily="50" charset="-127"/>
            </a:endParaRPr>
          </a:p>
        </p:txBody>
      </p:sp>
      <p:sp>
        <p:nvSpPr>
          <p:cNvPr id="11320" name="TextBox 128"/>
          <p:cNvSpPr txBox="1">
            <a:spLocks noChangeArrowheads="1"/>
          </p:cNvSpPr>
          <p:nvPr/>
        </p:nvSpPr>
        <p:spPr bwMode="auto">
          <a:xfrm>
            <a:off x="1016000" y="3001963"/>
            <a:ext cx="25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900">
                <a:ea typeface="돋움" pitchFamily="50" charset="-127"/>
              </a:rPr>
              <a:t>Y</a:t>
            </a:r>
            <a:endParaRPr lang="ko-KR" altLang="en-US" sz="900">
              <a:ea typeface="돋움" pitchFamily="50" charset="-127"/>
            </a:endParaRPr>
          </a:p>
        </p:txBody>
      </p:sp>
      <p:sp>
        <p:nvSpPr>
          <p:cNvPr id="11321" name="순서도: 판단 58"/>
          <p:cNvSpPr>
            <a:spLocks noChangeArrowheads="1"/>
          </p:cNvSpPr>
          <p:nvPr/>
        </p:nvSpPr>
        <p:spPr bwMode="auto">
          <a:xfrm>
            <a:off x="425450" y="2705100"/>
            <a:ext cx="1133475" cy="352425"/>
          </a:xfrm>
          <a:prstGeom prst="flowChartDecision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>
                <a:ea typeface="돋움" pitchFamily="50" charset="-127"/>
              </a:rPr>
              <a:t>계정확성화</a:t>
            </a:r>
          </a:p>
        </p:txBody>
      </p:sp>
      <p:sp>
        <p:nvSpPr>
          <p:cNvPr id="11322" name="TextBox 128"/>
          <p:cNvSpPr txBox="1">
            <a:spLocks noChangeArrowheads="1"/>
          </p:cNvSpPr>
          <p:nvPr/>
        </p:nvSpPr>
        <p:spPr bwMode="auto">
          <a:xfrm>
            <a:off x="1419225" y="2638425"/>
            <a:ext cx="26511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900">
                <a:ea typeface="돋움" pitchFamily="50" charset="-127"/>
              </a:rPr>
              <a:t>N</a:t>
            </a:r>
            <a:endParaRPr lang="ko-KR" altLang="en-US" sz="900">
              <a:ea typeface="돋움" pitchFamily="50" charset="-127"/>
            </a:endParaRPr>
          </a:p>
        </p:txBody>
      </p:sp>
      <p:sp>
        <p:nvSpPr>
          <p:cNvPr id="11323" name="순서도: 판단 58"/>
          <p:cNvSpPr>
            <a:spLocks noChangeArrowheads="1"/>
          </p:cNvSpPr>
          <p:nvPr/>
        </p:nvSpPr>
        <p:spPr bwMode="auto">
          <a:xfrm>
            <a:off x="3371850" y="3306763"/>
            <a:ext cx="1133475" cy="514350"/>
          </a:xfrm>
          <a:prstGeom prst="diamond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>
                <a:ea typeface="돋움" pitchFamily="50" charset="-127"/>
              </a:rPr>
              <a:t>이메일주소</a:t>
            </a:r>
            <a:endParaRPr lang="en-US" altLang="ko-KR">
              <a:ea typeface="돋움" pitchFamily="50" charset="-127"/>
            </a:endParaRPr>
          </a:p>
          <a:p>
            <a:pPr algn="ctr" eaLnBrk="1" hangingPunct="1"/>
            <a:r>
              <a:rPr lang="ko-KR" altLang="en-US">
                <a:ea typeface="돋움" pitchFamily="50" charset="-127"/>
              </a:rPr>
              <a:t>중복체크</a:t>
            </a:r>
          </a:p>
        </p:txBody>
      </p:sp>
      <p:sp>
        <p:nvSpPr>
          <p:cNvPr id="11324" name="순서도: 판단 58"/>
          <p:cNvSpPr>
            <a:spLocks noChangeArrowheads="1"/>
          </p:cNvSpPr>
          <p:nvPr/>
        </p:nvSpPr>
        <p:spPr bwMode="auto">
          <a:xfrm>
            <a:off x="4705350" y="3308350"/>
            <a:ext cx="1133475" cy="514350"/>
          </a:xfrm>
          <a:prstGeom prst="diamond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>
                <a:ea typeface="돋움" pitchFamily="50" charset="-127"/>
              </a:rPr>
              <a:t>핸드폰번호</a:t>
            </a:r>
            <a:endParaRPr lang="en-US" altLang="ko-KR">
              <a:ea typeface="돋움" pitchFamily="50" charset="-127"/>
            </a:endParaRPr>
          </a:p>
          <a:p>
            <a:pPr algn="ctr" eaLnBrk="1" hangingPunct="1"/>
            <a:r>
              <a:rPr lang="ko-KR" altLang="en-US">
                <a:ea typeface="돋움" pitchFamily="50" charset="-127"/>
              </a:rPr>
              <a:t>중복체크</a:t>
            </a:r>
          </a:p>
        </p:txBody>
      </p:sp>
      <p:cxnSp>
        <p:nvCxnSpPr>
          <p:cNvPr id="11325" name="직선 연결선 230"/>
          <p:cNvCxnSpPr>
            <a:cxnSpLocks noChangeShapeType="1"/>
            <a:stCxn id="11336" idx="3"/>
            <a:endCxn id="11323" idx="1"/>
          </p:cNvCxnSpPr>
          <p:nvPr/>
        </p:nvCxnSpPr>
        <p:spPr bwMode="auto">
          <a:xfrm>
            <a:off x="3181350" y="3563938"/>
            <a:ext cx="1905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26" name="순서도: 판단 58"/>
          <p:cNvSpPr>
            <a:spLocks noChangeArrowheads="1"/>
          </p:cNvSpPr>
          <p:nvPr/>
        </p:nvSpPr>
        <p:spPr bwMode="auto">
          <a:xfrm>
            <a:off x="6099175" y="3387725"/>
            <a:ext cx="1133475" cy="352425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>
                <a:ea typeface="돋움" pitchFamily="50" charset="-127"/>
              </a:rPr>
              <a:t>이메일주소로</a:t>
            </a:r>
            <a:endParaRPr lang="en-US" altLang="ko-KR">
              <a:ea typeface="돋움" pitchFamily="50" charset="-127"/>
            </a:endParaRPr>
          </a:p>
          <a:p>
            <a:pPr algn="ctr" eaLnBrk="1" hangingPunct="1"/>
            <a:r>
              <a:rPr lang="ko-KR" altLang="en-US">
                <a:ea typeface="돋움" pitchFamily="50" charset="-127"/>
              </a:rPr>
              <a:t>인증 링크 발송</a:t>
            </a:r>
            <a:endParaRPr lang="en-US" altLang="ko-KR">
              <a:ea typeface="돋움" pitchFamily="50" charset="-127"/>
            </a:endParaRPr>
          </a:p>
        </p:txBody>
      </p:sp>
      <p:sp>
        <p:nvSpPr>
          <p:cNvPr id="11327" name="순서도: 판단 58"/>
          <p:cNvSpPr>
            <a:spLocks noChangeArrowheads="1"/>
          </p:cNvSpPr>
          <p:nvPr/>
        </p:nvSpPr>
        <p:spPr bwMode="auto">
          <a:xfrm>
            <a:off x="6099175" y="2628900"/>
            <a:ext cx="1133475" cy="509588"/>
          </a:xfrm>
          <a:prstGeom prst="diamond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>
                <a:ea typeface="돋움" pitchFamily="50" charset="-127"/>
              </a:rPr>
              <a:t>받은메일</a:t>
            </a:r>
            <a:endParaRPr lang="en-US" altLang="ko-KR">
              <a:ea typeface="돋움" pitchFamily="50" charset="-127"/>
            </a:endParaRPr>
          </a:p>
          <a:p>
            <a:pPr algn="ctr" eaLnBrk="1" hangingPunct="1"/>
            <a:r>
              <a:rPr lang="ko-KR" altLang="en-US">
                <a:ea typeface="돋움" pitchFamily="50" charset="-127"/>
              </a:rPr>
              <a:t>계정활성 링크</a:t>
            </a:r>
            <a:endParaRPr lang="en-US" altLang="ko-KR">
              <a:ea typeface="돋움" pitchFamily="50" charset="-127"/>
            </a:endParaRPr>
          </a:p>
          <a:p>
            <a:pPr algn="ctr" eaLnBrk="1" hangingPunct="1"/>
            <a:r>
              <a:rPr lang="ko-KR" altLang="en-US">
                <a:ea typeface="돋움" pitchFamily="50" charset="-127"/>
              </a:rPr>
              <a:t>클릭</a:t>
            </a:r>
            <a:endParaRPr lang="en-US" altLang="ko-KR">
              <a:ea typeface="돋움" pitchFamily="50" charset="-127"/>
            </a:endParaRPr>
          </a:p>
        </p:txBody>
      </p:sp>
      <p:cxnSp>
        <p:nvCxnSpPr>
          <p:cNvPr id="11328" name="직선 화살표 연결선 261"/>
          <p:cNvCxnSpPr>
            <a:cxnSpLocks noChangeShapeType="1"/>
            <a:stCxn id="11326" idx="0"/>
            <a:endCxn id="11327" idx="2"/>
          </p:cNvCxnSpPr>
          <p:nvPr/>
        </p:nvCxnSpPr>
        <p:spPr bwMode="auto">
          <a:xfrm flipV="1">
            <a:off x="6665913" y="3138488"/>
            <a:ext cx="0" cy="249237"/>
          </a:xfrm>
          <a:prstGeom prst="straightConnector1">
            <a:avLst/>
          </a:prstGeom>
          <a:noFill/>
          <a:ln w="31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29" name="순서도: 판단 58"/>
          <p:cNvSpPr>
            <a:spLocks noChangeArrowheads="1"/>
          </p:cNvSpPr>
          <p:nvPr/>
        </p:nvSpPr>
        <p:spPr bwMode="auto">
          <a:xfrm>
            <a:off x="6099175" y="2047875"/>
            <a:ext cx="1133475" cy="3524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>
                <a:ea typeface="돋움" pitchFamily="50" charset="-127"/>
              </a:rPr>
              <a:t>계정활성화</a:t>
            </a:r>
            <a:endParaRPr lang="en-US" altLang="ko-KR">
              <a:ea typeface="돋움" pitchFamily="50" charset="-127"/>
            </a:endParaRPr>
          </a:p>
        </p:txBody>
      </p:sp>
      <p:cxnSp>
        <p:nvCxnSpPr>
          <p:cNvPr id="11330" name="직선 화살표 연결선 272"/>
          <p:cNvCxnSpPr>
            <a:cxnSpLocks noChangeShapeType="1"/>
            <a:stCxn id="11327" idx="0"/>
          </p:cNvCxnSpPr>
          <p:nvPr/>
        </p:nvCxnSpPr>
        <p:spPr bwMode="auto">
          <a:xfrm flipV="1">
            <a:off x="6665913" y="2400300"/>
            <a:ext cx="0" cy="228600"/>
          </a:xfrm>
          <a:prstGeom prst="straightConnector1">
            <a:avLst/>
          </a:prstGeom>
          <a:noFill/>
          <a:ln w="31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31" name="Shape 184"/>
          <p:cNvCxnSpPr>
            <a:cxnSpLocks noChangeShapeType="1"/>
            <a:stCxn id="11329" idx="3"/>
            <a:endCxn id="11314" idx="3"/>
          </p:cNvCxnSpPr>
          <p:nvPr/>
        </p:nvCxnSpPr>
        <p:spPr bwMode="auto">
          <a:xfrm flipH="1">
            <a:off x="1558925" y="2224088"/>
            <a:ext cx="5673725" cy="3170237"/>
          </a:xfrm>
          <a:prstGeom prst="bentConnector3">
            <a:avLst>
              <a:gd name="adj1" fmla="val -4028"/>
            </a:avLst>
          </a:prstGeom>
          <a:noFill/>
          <a:ln w="31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32" name="직선 화살표 연결선 279"/>
          <p:cNvCxnSpPr>
            <a:cxnSpLocks noChangeShapeType="1"/>
            <a:stCxn id="11313" idx="2"/>
            <a:endCxn id="11314" idx="0"/>
          </p:cNvCxnSpPr>
          <p:nvPr/>
        </p:nvCxnSpPr>
        <p:spPr bwMode="auto">
          <a:xfrm>
            <a:off x="992188" y="3740150"/>
            <a:ext cx="0" cy="1477963"/>
          </a:xfrm>
          <a:prstGeom prst="straightConnector1">
            <a:avLst/>
          </a:prstGeom>
          <a:noFill/>
          <a:ln w="31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33" name="직선 연결선 230"/>
          <p:cNvCxnSpPr>
            <a:cxnSpLocks noChangeShapeType="1"/>
            <a:stCxn id="11323" idx="3"/>
            <a:endCxn id="11324" idx="1"/>
          </p:cNvCxnSpPr>
          <p:nvPr/>
        </p:nvCxnSpPr>
        <p:spPr bwMode="auto">
          <a:xfrm>
            <a:off x="4505325" y="3563938"/>
            <a:ext cx="200025" cy="1587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34" name="TextBox 128"/>
          <p:cNvSpPr txBox="1">
            <a:spLocks noChangeArrowheads="1"/>
          </p:cNvSpPr>
          <p:nvPr/>
        </p:nvSpPr>
        <p:spPr bwMode="auto">
          <a:xfrm>
            <a:off x="4360863" y="3322638"/>
            <a:ext cx="25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900">
                <a:ea typeface="돋움" pitchFamily="50" charset="-127"/>
              </a:rPr>
              <a:t>Y</a:t>
            </a:r>
            <a:endParaRPr lang="ko-KR" altLang="en-US" sz="900">
              <a:ea typeface="돋움" pitchFamily="50" charset="-127"/>
            </a:endParaRPr>
          </a:p>
        </p:txBody>
      </p:sp>
      <p:sp>
        <p:nvSpPr>
          <p:cNvPr id="11335" name="TextBox 128"/>
          <p:cNvSpPr txBox="1">
            <a:spLocks noChangeArrowheads="1"/>
          </p:cNvSpPr>
          <p:nvPr/>
        </p:nvSpPr>
        <p:spPr bwMode="auto">
          <a:xfrm>
            <a:off x="6672263" y="2439988"/>
            <a:ext cx="25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900">
                <a:ea typeface="돋움" pitchFamily="50" charset="-127"/>
              </a:rPr>
              <a:t>Y</a:t>
            </a:r>
            <a:endParaRPr lang="ko-KR" altLang="en-US" sz="900">
              <a:ea typeface="돋움" pitchFamily="50" charset="-127"/>
            </a:endParaRPr>
          </a:p>
        </p:txBody>
      </p:sp>
      <p:sp>
        <p:nvSpPr>
          <p:cNvPr id="11336" name="순서도: 판단 58"/>
          <p:cNvSpPr>
            <a:spLocks noChangeArrowheads="1"/>
          </p:cNvSpPr>
          <p:nvPr/>
        </p:nvSpPr>
        <p:spPr bwMode="auto">
          <a:xfrm>
            <a:off x="2047875" y="3387725"/>
            <a:ext cx="1133475" cy="352425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defTabSz="7620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>
                <a:ea typeface="돋움" pitchFamily="50" charset="-127"/>
              </a:rPr>
              <a:t>회원정보 입력</a:t>
            </a:r>
          </a:p>
        </p:txBody>
      </p:sp>
      <p:cxnSp>
        <p:nvCxnSpPr>
          <p:cNvPr id="11337" name="직선 화살표 연결선 176"/>
          <p:cNvCxnSpPr>
            <a:cxnSpLocks noChangeShapeType="1"/>
            <a:stCxn id="11324" idx="3"/>
            <a:endCxn id="11326" idx="1"/>
          </p:cNvCxnSpPr>
          <p:nvPr/>
        </p:nvCxnSpPr>
        <p:spPr bwMode="auto">
          <a:xfrm flipV="1">
            <a:off x="5838825" y="3563938"/>
            <a:ext cx="260350" cy="1587"/>
          </a:xfrm>
          <a:prstGeom prst="straightConnector1">
            <a:avLst/>
          </a:prstGeom>
          <a:noFill/>
          <a:ln w="31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38" name="TextBox 128"/>
          <p:cNvSpPr txBox="1">
            <a:spLocks noChangeArrowheads="1"/>
          </p:cNvSpPr>
          <p:nvPr/>
        </p:nvSpPr>
        <p:spPr bwMode="auto">
          <a:xfrm>
            <a:off x="5673725" y="3322638"/>
            <a:ext cx="25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900">
                <a:ea typeface="돋움" pitchFamily="50" charset="-127"/>
              </a:rPr>
              <a:t>Y</a:t>
            </a:r>
            <a:endParaRPr lang="ko-KR" altLang="en-US" sz="900">
              <a:ea typeface="돋움" pitchFamily="50" charset="-127"/>
            </a:endParaRPr>
          </a:p>
        </p:txBody>
      </p:sp>
      <p:sp>
        <p:nvSpPr>
          <p:cNvPr id="11339" name="직사각형 48"/>
          <p:cNvSpPr>
            <a:spLocks noChangeArrowheads="1"/>
          </p:cNvSpPr>
          <p:nvPr/>
        </p:nvSpPr>
        <p:spPr bwMode="auto">
          <a:xfrm>
            <a:off x="1657350" y="2085975"/>
            <a:ext cx="228600" cy="2381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200" b="1">
                <a:solidFill>
                  <a:schemeClr val="bg1"/>
                </a:solidFill>
                <a:ea typeface="돋움" pitchFamily="50" charset="-127"/>
              </a:rPr>
              <a:t>1</a:t>
            </a:r>
            <a:endParaRPr lang="ko-KR" altLang="en-US" sz="1200" b="1">
              <a:solidFill>
                <a:schemeClr val="bg1"/>
              </a:solidFill>
              <a:ea typeface="돋움" pitchFamily="50" charset="-127"/>
            </a:endParaRPr>
          </a:p>
        </p:txBody>
      </p:sp>
      <p:sp>
        <p:nvSpPr>
          <p:cNvPr id="11340" name="직사각형 48"/>
          <p:cNvSpPr>
            <a:spLocks noChangeArrowheads="1"/>
          </p:cNvSpPr>
          <p:nvPr/>
        </p:nvSpPr>
        <p:spPr bwMode="auto">
          <a:xfrm>
            <a:off x="1657350" y="2781300"/>
            <a:ext cx="228600" cy="2381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200" b="1">
                <a:solidFill>
                  <a:schemeClr val="bg1"/>
                </a:solidFill>
                <a:ea typeface="돋움" pitchFamily="50" charset="-127"/>
              </a:rPr>
              <a:t>2</a:t>
            </a:r>
            <a:endParaRPr lang="ko-KR" altLang="en-US" sz="1200" b="1">
              <a:solidFill>
                <a:schemeClr val="bg1"/>
              </a:solidFill>
              <a:ea typeface="돋움" pitchFamily="50" charset="-127"/>
            </a:endParaRPr>
          </a:p>
        </p:txBody>
      </p:sp>
      <p:sp>
        <p:nvSpPr>
          <p:cNvPr id="11341" name="직사각형 48"/>
          <p:cNvSpPr>
            <a:spLocks noChangeArrowheads="1"/>
          </p:cNvSpPr>
          <p:nvPr/>
        </p:nvSpPr>
        <p:spPr bwMode="auto">
          <a:xfrm>
            <a:off x="2546350" y="3103563"/>
            <a:ext cx="228600" cy="2381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200" b="1">
                <a:solidFill>
                  <a:schemeClr val="bg1"/>
                </a:solidFill>
                <a:ea typeface="돋움" pitchFamily="50" charset="-127"/>
              </a:rPr>
              <a:t>3</a:t>
            </a:r>
            <a:endParaRPr lang="ko-KR" altLang="en-US" sz="1200" b="1">
              <a:solidFill>
                <a:schemeClr val="bg1"/>
              </a:solidFill>
              <a:ea typeface="돋움" pitchFamily="50" charset="-127"/>
            </a:endParaRPr>
          </a:p>
        </p:txBody>
      </p:sp>
      <p:sp>
        <p:nvSpPr>
          <p:cNvPr id="11342" name="직사각형 48"/>
          <p:cNvSpPr>
            <a:spLocks noChangeArrowheads="1"/>
          </p:cNvSpPr>
          <p:nvPr/>
        </p:nvSpPr>
        <p:spPr bwMode="auto">
          <a:xfrm>
            <a:off x="6105525" y="3789363"/>
            <a:ext cx="228600" cy="2381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200" b="1">
                <a:solidFill>
                  <a:schemeClr val="bg1"/>
                </a:solidFill>
                <a:ea typeface="돋움" pitchFamily="50" charset="-127"/>
              </a:rPr>
              <a:t>4</a:t>
            </a:r>
            <a:endParaRPr lang="ko-KR" altLang="en-US" sz="1200" b="1">
              <a:solidFill>
                <a:schemeClr val="bg1"/>
              </a:solidFill>
              <a:ea typeface="돋움" pitchFamily="50" charset="-127"/>
            </a:endParaRPr>
          </a:p>
        </p:txBody>
      </p:sp>
      <p:sp>
        <p:nvSpPr>
          <p:cNvPr id="11343" name="직사각형 48"/>
          <p:cNvSpPr>
            <a:spLocks noChangeArrowheads="1"/>
          </p:cNvSpPr>
          <p:nvPr/>
        </p:nvSpPr>
        <p:spPr bwMode="auto">
          <a:xfrm>
            <a:off x="6105525" y="2492375"/>
            <a:ext cx="228600" cy="2381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200" b="1">
                <a:solidFill>
                  <a:schemeClr val="bg1"/>
                </a:solidFill>
                <a:ea typeface="돋움" pitchFamily="50" charset="-127"/>
              </a:rPr>
              <a:t>5</a:t>
            </a:r>
            <a:endParaRPr lang="ko-KR" altLang="en-US" sz="1200" b="1">
              <a:solidFill>
                <a:schemeClr val="bg1"/>
              </a:solidFill>
              <a:ea typeface="돋움" pitchFamily="50" charset="-127"/>
            </a:endParaRPr>
          </a:p>
        </p:txBody>
      </p:sp>
      <p:sp>
        <p:nvSpPr>
          <p:cNvPr id="11344" name="직사각형 51"/>
          <p:cNvSpPr>
            <a:spLocks noChangeArrowheads="1"/>
          </p:cNvSpPr>
          <p:nvPr/>
        </p:nvSpPr>
        <p:spPr bwMode="auto">
          <a:xfrm>
            <a:off x="6105525" y="1773238"/>
            <a:ext cx="228600" cy="2381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200" b="1">
                <a:solidFill>
                  <a:schemeClr val="bg1"/>
                </a:solidFill>
                <a:ea typeface="돋움" pitchFamily="50" charset="-127"/>
              </a:rPr>
              <a:t>6</a:t>
            </a:r>
            <a:endParaRPr lang="ko-KR" altLang="en-US" sz="1200" b="1">
              <a:solidFill>
                <a:schemeClr val="bg1"/>
              </a:solidFill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3190" name="Group 262"/>
          <p:cNvGraphicFramePr>
            <a:graphicFrameLocks noGrp="1"/>
          </p:cNvGraphicFramePr>
          <p:nvPr/>
        </p:nvGraphicFramePr>
        <p:xfrm>
          <a:off x="7658100" y="773113"/>
          <a:ext cx="2181225" cy="2830080"/>
        </p:xfrm>
        <a:graphic>
          <a:graphicData uri="http://schemas.openxmlformats.org/drawingml/2006/table">
            <a:tbl>
              <a:tblPr/>
              <a:tblGrid>
                <a:gridCol w="214313"/>
                <a:gridCol w="1966912"/>
              </a:tblGrid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텍스트로 노출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*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 노출</a:t>
                      </a: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7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 이후 자동 하이픈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정보 입력 후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확인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’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버튼을 클릭하면 계정재활성화 링크 메일링 발송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다시쓰기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’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버튼 클릭하면 입력 창을 모두 지움 </a:t>
                      </a: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10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11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12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28" name="Text Box 46"/>
          <p:cNvSpPr txBox="1">
            <a:spLocks noChangeArrowheads="1"/>
          </p:cNvSpPr>
          <p:nvPr/>
        </p:nvSpPr>
        <p:spPr bwMode="auto">
          <a:xfrm>
            <a:off x="719138" y="330200"/>
            <a:ext cx="8826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>
                <a:ea typeface="돋움" pitchFamily="50" charset="-127"/>
              </a:rPr>
              <a:t>/login/ recover</a:t>
            </a:r>
            <a:endParaRPr lang="ko-KR" altLang="en-US">
              <a:ea typeface="돋움" pitchFamily="50" charset="-127"/>
            </a:endParaRPr>
          </a:p>
        </p:txBody>
      </p:sp>
      <p:sp>
        <p:nvSpPr>
          <p:cNvPr id="12329" name="Rectangle 8"/>
          <p:cNvSpPr>
            <a:spLocks noChangeArrowheads="1"/>
          </p:cNvSpPr>
          <p:nvPr/>
        </p:nvSpPr>
        <p:spPr bwMode="auto">
          <a:xfrm>
            <a:off x="723900" y="77788"/>
            <a:ext cx="6350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>
                <a:solidFill>
                  <a:srgbClr val="000000"/>
                </a:solidFill>
                <a:ea typeface="돋움" pitchFamily="50" charset="-127"/>
              </a:rPr>
              <a:t>회원정보 입력 페이지</a:t>
            </a:r>
          </a:p>
        </p:txBody>
      </p:sp>
      <p:sp>
        <p:nvSpPr>
          <p:cNvPr id="12330" name="Rectangle 8"/>
          <p:cNvSpPr>
            <a:spLocks noChangeArrowheads="1"/>
          </p:cNvSpPr>
          <p:nvPr/>
        </p:nvSpPr>
        <p:spPr bwMode="auto">
          <a:xfrm>
            <a:off x="4884738" y="96838"/>
            <a:ext cx="6350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>
                <a:solidFill>
                  <a:srgbClr val="000000"/>
                </a:solidFill>
                <a:ea typeface="돋움" pitchFamily="50" charset="-127"/>
              </a:rPr>
              <a:t>/</a:t>
            </a:r>
            <a:endParaRPr lang="ko-KR" altLang="en-US">
              <a:solidFill>
                <a:srgbClr val="000000"/>
              </a:solidFill>
              <a:ea typeface="돋움" pitchFamily="50" charset="-127"/>
            </a:endParaRPr>
          </a:p>
        </p:txBody>
      </p:sp>
      <p:sp>
        <p:nvSpPr>
          <p:cNvPr id="12331" name="Rectangle 8"/>
          <p:cNvSpPr>
            <a:spLocks noChangeArrowheads="1"/>
          </p:cNvSpPr>
          <p:nvPr/>
        </p:nvSpPr>
        <p:spPr bwMode="auto">
          <a:xfrm>
            <a:off x="6208713" y="96838"/>
            <a:ext cx="6350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>
                <a:solidFill>
                  <a:srgbClr val="000000"/>
                </a:solidFill>
                <a:ea typeface="돋움" pitchFamily="50" charset="-127"/>
              </a:rPr>
              <a:t>/</a:t>
            </a:r>
            <a:endParaRPr lang="ko-KR" altLang="en-US">
              <a:solidFill>
                <a:srgbClr val="000000"/>
              </a:solidFill>
              <a:ea typeface="돋움" pitchFamily="50" charset="-127"/>
            </a:endParaRPr>
          </a:p>
        </p:txBody>
      </p:sp>
      <p:sp>
        <p:nvSpPr>
          <p:cNvPr id="12332" name="Rectangle 8"/>
          <p:cNvSpPr>
            <a:spLocks noChangeArrowheads="1"/>
          </p:cNvSpPr>
          <p:nvPr/>
        </p:nvSpPr>
        <p:spPr bwMode="auto">
          <a:xfrm>
            <a:off x="7361238" y="334963"/>
            <a:ext cx="287337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ko-KR">
                <a:solidFill>
                  <a:srgbClr val="000000"/>
                </a:solidFill>
                <a:ea typeface="돋움" pitchFamily="50" charset="-127"/>
              </a:rPr>
              <a:t>1</a:t>
            </a:r>
            <a:endParaRPr lang="ko-KR" altLang="en-US">
              <a:solidFill>
                <a:srgbClr val="000000"/>
              </a:solidFill>
              <a:ea typeface="돋움" pitchFamily="50" charset="-127"/>
            </a:endParaRPr>
          </a:p>
        </p:txBody>
      </p:sp>
      <p:sp>
        <p:nvSpPr>
          <p:cNvPr id="12333" name="Rectangle 8"/>
          <p:cNvSpPr>
            <a:spLocks noChangeArrowheads="1"/>
          </p:cNvSpPr>
          <p:nvPr/>
        </p:nvSpPr>
        <p:spPr bwMode="auto">
          <a:xfrm>
            <a:off x="6208713" y="334963"/>
            <a:ext cx="72548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>
                <a:solidFill>
                  <a:srgbClr val="000000"/>
                </a:solidFill>
                <a:ea typeface="돋움" pitchFamily="50" charset="-127"/>
              </a:rPr>
              <a:t>0201</a:t>
            </a:r>
            <a:endParaRPr lang="ko-KR" altLang="en-US">
              <a:solidFill>
                <a:srgbClr val="000000"/>
              </a:solidFill>
              <a:ea typeface="돋움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325" y="552450"/>
            <a:ext cx="10890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800" b="1" err="1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사이트명</a:t>
            </a:r>
            <a:endParaRPr lang="ko-KR" altLang="en-US" sz="1800" b="1">
              <a:solidFill>
                <a:schemeClr val="bg2">
                  <a:lumMod val="75000"/>
                </a:schemeClr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12335" name="직사각형 62"/>
          <p:cNvSpPr>
            <a:spLocks noChangeArrowheads="1"/>
          </p:cNvSpPr>
          <p:nvPr/>
        </p:nvSpPr>
        <p:spPr bwMode="auto">
          <a:xfrm>
            <a:off x="2857500" y="914400"/>
            <a:ext cx="4743450" cy="5715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endParaRPr lang="ko-KR" altLang="en-US" sz="900" b="1">
              <a:solidFill>
                <a:schemeClr val="bg1"/>
              </a:solidFill>
              <a:ea typeface="돋움" pitchFamily="50" charset="-127"/>
            </a:endParaRPr>
          </a:p>
        </p:txBody>
      </p:sp>
      <p:sp>
        <p:nvSpPr>
          <p:cNvPr id="12336" name="직사각형 63"/>
          <p:cNvSpPr>
            <a:spLocks noChangeArrowheads="1"/>
          </p:cNvSpPr>
          <p:nvPr/>
        </p:nvSpPr>
        <p:spPr bwMode="auto">
          <a:xfrm>
            <a:off x="157163" y="914400"/>
            <a:ext cx="2671762" cy="57150"/>
          </a:xfrm>
          <a:prstGeom prst="rec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endParaRPr lang="ko-KR" altLang="en-US" sz="900" b="1">
              <a:solidFill>
                <a:schemeClr val="bg1"/>
              </a:solidFill>
              <a:ea typeface="돋움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371975" y="560388"/>
            <a:ext cx="32861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ko-KR" altLang="en-US">
                <a:solidFill>
                  <a:srgbClr val="0066CC"/>
                </a:solidFill>
                <a:latin typeface="+mj-lt"/>
                <a:ea typeface="돋움" pitchFamily="50" charset="-127"/>
              </a:rPr>
              <a:t>로그인  </a:t>
            </a:r>
            <a:r>
              <a:rPr lang="en-US" altLang="ko-KR">
                <a:solidFill>
                  <a:srgbClr val="0066CC"/>
                </a:solidFill>
                <a:latin typeface="+mj-lt"/>
                <a:ea typeface="돋움" pitchFamily="50" charset="-127"/>
              </a:rPr>
              <a:t>|  </a:t>
            </a:r>
            <a:r>
              <a:rPr lang="ko-KR" altLang="en-US">
                <a:solidFill>
                  <a:srgbClr val="0066CC"/>
                </a:solidFill>
                <a:latin typeface="+mj-lt"/>
                <a:ea typeface="돋움" pitchFamily="50" charset="-127"/>
              </a:rPr>
              <a:t>회원가입  </a:t>
            </a:r>
            <a:r>
              <a:rPr lang="en-US" altLang="ko-KR">
                <a:solidFill>
                  <a:srgbClr val="0066CC"/>
                </a:solidFill>
                <a:latin typeface="+mj-lt"/>
                <a:ea typeface="돋움" pitchFamily="50" charset="-127"/>
              </a:rPr>
              <a:t>|  </a:t>
            </a:r>
            <a:r>
              <a:rPr lang="ko-KR" altLang="en-US">
                <a:solidFill>
                  <a:srgbClr val="0066CC"/>
                </a:solidFill>
                <a:latin typeface="+mj-lt"/>
                <a:ea typeface="돋움" pitchFamily="50" charset="-127"/>
              </a:rPr>
              <a:t>고객센터</a:t>
            </a:r>
            <a:endParaRPr lang="en-US" altLang="ko-KR">
              <a:solidFill>
                <a:srgbClr val="0066CC"/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1881188" y="1679575"/>
            <a:ext cx="4367212" cy="39687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grpSp>
        <p:nvGrpSpPr>
          <p:cNvPr id="12339" name="그룹 26"/>
          <p:cNvGrpSpPr>
            <a:grpSpLocks/>
          </p:cNvGrpSpPr>
          <p:nvPr/>
        </p:nvGrpSpPr>
        <p:grpSpPr bwMode="auto">
          <a:xfrm>
            <a:off x="2124075" y="2247900"/>
            <a:ext cx="3630613" cy="219075"/>
            <a:chOff x="2124075" y="2590800"/>
            <a:chExt cx="3630613" cy="219075"/>
          </a:xfrm>
        </p:grpSpPr>
        <p:sp>
          <p:nvSpPr>
            <p:cNvPr id="94" name="직사각형 93"/>
            <p:cNvSpPr/>
            <p:nvPr/>
          </p:nvSpPr>
          <p:spPr bwMode="auto">
            <a:xfrm>
              <a:off x="3486150" y="2590800"/>
              <a:ext cx="2268538" cy="21907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ko-KR" dirty="0">
                  <a:ea typeface="돋움" pitchFamily="50" charset="-127"/>
                </a:rPr>
                <a:t>nononikim@gmail.com</a:t>
              </a:r>
              <a:endParaRPr lang="ko-KR" altLang="en-US" dirty="0">
                <a:ea typeface="돋움" pitchFamily="50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124075" y="2592388"/>
              <a:ext cx="1320800" cy="2159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ko-KR" altLang="en-US">
                  <a:solidFill>
                    <a:schemeClr val="bg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이메일주소</a:t>
              </a:r>
              <a:r>
                <a:rPr lang="en-US" altLang="ko-KR">
                  <a:solidFill>
                    <a:schemeClr val="bg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(</a:t>
              </a:r>
              <a:r>
                <a:rPr lang="ko-KR" altLang="en-US">
                  <a:solidFill>
                    <a:schemeClr val="bg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계정 아이디</a:t>
              </a:r>
              <a:r>
                <a:rPr lang="en-US" altLang="ko-KR">
                  <a:solidFill>
                    <a:schemeClr val="bg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)</a:t>
              </a:r>
            </a:p>
          </p:txBody>
        </p:sp>
      </p:grpSp>
      <p:sp>
        <p:nvSpPr>
          <p:cNvPr id="12340" name="직사각형 97"/>
          <p:cNvSpPr>
            <a:spLocks noChangeArrowheads="1"/>
          </p:cNvSpPr>
          <p:nvPr/>
        </p:nvSpPr>
        <p:spPr bwMode="auto">
          <a:xfrm>
            <a:off x="3497263" y="5038725"/>
            <a:ext cx="612775" cy="192088"/>
          </a:xfrm>
          <a:prstGeom prst="rect">
            <a:avLst/>
          </a:prstGeom>
          <a:solidFill>
            <a:srgbClr val="0066CC"/>
          </a:solidFill>
          <a:ln w="9525">
            <a:solidFill>
              <a:srgbClr val="0066CC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>
                <a:solidFill>
                  <a:schemeClr val="bg1"/>
                </a:solidFill>
                <a:ea typeface="돋움" pitchFamily="50" charset="-127"/>
              </a:rPr>
              <a:t>확인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63725" y="1303338"/>
            <a:ext cx="1138238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b="1" dirty="0">
                <a:latin typeface="+mj-lt"/>
                <a:ea typeface="돋움" pitchFamily="50" charset="-127"/>
              </a:rPr>
              <a:t>회원정보 입력</a:t>
            </a:r>
            <a:endParaRPr lang="ko-KR" altLang="en-US" sz="1200" b="1" dirty="0">
              <a:latin typeface="+mj-lt"/>
              <a:ea typeface="돋움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20875" y="1736725"/>
            <a:ext cx="13446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새로운 계정을 만듭니다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.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486150" y="4751388"/>
            <a:ext cx="2268538" cy="21907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dirty="0">
                <a:ea typeface="돋움" pitchFamily="50" charset="-127"/>
              </a:rPr>
              <a:t>000-000-0000</a:t>
            </a:r>
            <a:endParaRPr lang="ko-KR" altLang="en-US" dirty="0">
              <a:ea typeface="돋움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47963" y="4752975"/>
            <a:ext cx="696912" cy="2143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>
                <a:solidFill>
                  <a:schemeClr val="bg2">
                    <a:lumMod val="75000"/>
                  </a:schemeClr>
                </a:solidFill>
                <a:ea typeface="돋움" pitchFamily="50" charset="-127"/>
              </a:rPr>
              <a:t>휴대폰번호</a:t>
            </a:r>
            <a:endParaRPr lang="ko-KR" altLang="en-US">
              <a:solidFill>
                <a:schemeClr val="bg2">
                  <a:lumMod val="75000"/>
                </a:schemeClr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12345" name="직사각형 160"/>
          <p:cNvSpPr>
            <a:spLocks noChangeArrowheads="1"/>
          </p:cNvSpPr>
          <p:nvPr/>
        </p:nvSpPr>
        <p:spPr bwMode="auto">
          <a:xfrm>
            <a:off x="3762375" y="5276850"/>
            <a:ext cx="228600" cy="2381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200" b="1">
                <a:solidFill>
                  <a:schemeClr val="bg1"/>
                </a:solidFill>
                <a:ea typeface="돋움" pitchFamily="50" charset="-127"/>
              </a:rPr>
              <a:t>4</a:t>
            </a:r>
            <a:endParaRPr lang="ko-KR" altLang="en-US" sz="1200" b="1">
              <a:solidFill>
                <a:schemeClr val="bg1"/>
              </a:solidFill>
              <a:ea typeface="돋움" pitchFamily="50" charset="-127"/>
            </a:endParaRPr>
          </a:p>
        </p:txBody>
      </p:sp>
      <p:grpSp>
        <p:nvGrpSpPr>
          <p:cNvPr id="12346" name="그룹 27"/>
          <p:cNvGrpSpPr>
            <a:grpSpLocks/>
          </p:cNvGrpSpPr>
          <p:nvPr/>
        </p:nvGrpSpPr>
        <p:grpSpPr bwMode="auto">
          <a:xfrm>
            <a:off x="2371725" y="2509838"/>
            <a:ext cx="3382963" cy="219075"/>
            <a:chOff x="2372145" y="2590800"/>
            <a:chExt cx="3382543" cy="219075"/>
          </a:xfrm>
        </p:grpSpPr>
        <p:sp>
          <p:nvSpPr>
            <p:cNvPr id="29" name="직사각형 28"/>
            <p:cNvSpPr/>
            <p:nvPr/>
          </p:nvSpPr>
          <p:spPr bwMode="auto">
            <a:xfrm>
              <a:off x="3486432" y="2590800"/>
              <a:ext cx="2268256" cy="21907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ko-KR" dirty="0">
                  <a:ea typeface="돋움" pitchFamily="50" charset="-127"/>
                </a:rPr>
                <a:t>nononikim@gmail.com</a:t>
              </a:r>
              <a:endParaRPr lang="ko-KR" altLang="en-US" dirty="0">
                <a:ea typeface="돋움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372145" y="2592387"/>
              <a:ext cx="1073017" cy="2159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ko-KR" altLang="en-US" dirty="0" err="1">
                  <a:solidFill>
                    <a:schemeClr val="bg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이메일주소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 </a:t>
              </a: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재 입력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endParaRPr>
            </a:p>
          </p:txBody>
        </p:sp>
      </p:grpSp>
      <p:grpSp>
        <p:nvGrpSpPr>
          <p:cNvPr id="12347" name="그룹 30"/>
          <p:cNvGrpSpPr>
            <a:grpSpLocks/>
          </p:cNvGrpSpPr>
          <p:nvPr/>
        </p:nvGrpSpPr>
        <p:grpSpPr bwMode="auto">
          <a:xfrm>
            <a:off x="2849563" y="2870200"/>
            <a:ext cx="2905125" cy="219075"/>
            <a:chOff x="2849841" y="2590800"/>
            <a:chExt cx="2904847" cy="219075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3486367" y="2590800"/>
              <a:ext cx="2268321" cy="21907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ko-KR" dirty="0">
                  <a:ea typeface="돋움" pitchFamily="50" charset="-127"/>
                </a:rPr>
                <a:t>***********</a:t>
              </a:r>
              <a:endParaRPr lang="ko-KR" altLang="en-US" dirty="0">
                <a:ea typeface="돋움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49841" y="2592388"/>
              <a:ext cx="595255" cy="2159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비밀번호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endParaRPr>
            </a:p>
          </p:txBody>
        </p:sp>
      </p:grpSp>
      <p:grpSp>
        <p:nvGrpSpPr>
          <p:cNvPr id="12348" name="그룹 33"/>
          <p:cNvGrpSpPr>
            <a:grpSpLocks/>
          </p:cNvGrpSpPr>
          <p:nvPr/>
        </p:nvGrpSpPr>
        <p:grpSpPr bwMode="auto">
          <a:xfrm>
            <a:off x="2474913" y="3132138"/>
            <a:ext cx="3279775" cy="219075"/>
            <a:chOff x="2474738" y="2590800"/>
            <a:chExt cx="3279950" cy="219075"/>
          </a:xfrm>
        </p:grpSpPr>
        <p:sp>
          <p:nvSpPr>
            <p:cNvPr id="35" name="직사각형 34"/>
            <p:cNvSpPr/>
            <p:nvPr/>
          </p:nvSpPr>
          <p:spPr bwMode="auto">
            <a:xfrm>
              <a:off x="3486029" y="2590800"/>
              <a:ext cx="2268659" cy="21907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ko-KR" dirty="0">
                  <a:ea typeface="돋움" pitchFamily="50" charset="-127"/>
                </a:rPr>
                <a:t>***********</a:t>
              </a:r>
              <a:endParaRPr lang="ko-KR" altLang="en-US" dirty="0">
                <a:ea typeface="돋움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74738" y="2592387"/>
              <a:ext cx="970014" cy="2159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비밀번호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 </a:t>
              </a: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재 입력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endParaRPr>
            </a:p>
          </p:txBody>
        </p:sp>
      </p:grpSp>
      <p:sp>
        <p:nvSpPr>
          <p:cNvPr id="37" name="직사각형 36"/>
          <p:cNvSpPr/>
          <p:nvPr/>
        </p:nvSpPr>
        <p:spPr bwMode="auto">
          <a:xfrm>
            <a:off x="3486150" y="3787775"/>
            <a:ext cx="2268538" cy="21907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ko-KR" altLang="en-US" dirty="0" err="1">
                <a:ea typeface="돋움" pitchFamily="50" charset="-127"/>
              </a:rPr>
              <a:t>노노</a:t>
            </a:r>
            <a:r>
              <a:rPr lang="ko-KR" altLang="en-US" dirty="0" err="1">
                <a:ea typeface="돋움" pitchFamily="50" charset="-127"/>
              </a:rPr>
              <a:t>니</a:t>
            </a:r>
            <a:endParaRPr lang="ko-KR" altLang="en-US" dirty="0">
              <a:ea typeface="돋움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52750" y="3789363"/>
            <a:ext cx="492125" cy="2143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닉네임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3486150" y="4075113"/>
            <a:ext cx="2268538" cy="21907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13038" y="4076700"/>
            <a:ext cx="73183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개인 이미지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97163" y="2030413"/>
            <a:ext cx="73183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로그인 정보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01938" y="3567113"/>
            <a:ext cx="62230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개인 정보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92413" y="4503738"/>
            <a:ext cx="62230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연락 정보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12357" name="직사각형 97"/>
          <p:cNvSpPr>
            <a:spLocks noChangeArrowheads="1"/>
          </p:cNvSpPr>
          <p:nvPr/>
        </p:nvSpPr>
        <p:spPr bwMode="auto">
          <a:xfrm>
            <a:off x="4130675" y="5038725"/>
            <a:ext cx="612775" cy="192088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>
                <a:solidFill>
                  <a:srgbClr val="0070C0"/>
                </a:solidFill>
                <a:ea typeface="돋움" pitchFamily="50" charset="-127"/>
              </a:rPr>
              <a:t>다시쓰기</a:t>
            </a:r>
          </a:p>
        </p:txBody>
      </p:sp>
      <p:sp>
        <p:nvSpPr>
          <p:cNvPr id="12358" name="직사각형 160"/>
          <p:cNvSpPr>
            <a:spLocks noChangeArrowheads="1"/>
          </p:cNvSpPr>
          <p:nvPr/>
        </p:nvSpPr>
        <p:spPr bwMode="auto">
          <a:xfrm>
            <a:off x="4805363" y="2363788"/>
            <a:ext cx="228600" cy="2381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200" b="1">
                <a:solidFill>
                  <a:schemeClr val="bg1"/>
                </a:solidFill>
                <a:ea typeface="돋움" pitchFamily="50" charset="-127"/>
              </a:rPr>
              <a:t>1</a:t>
            </a:r>
            <a:endParaRPr lang="ko-KR" altLang="en-US" sz="1200" b="1">
              <a:solidFill>
                <a:schemeClr val="bg1"/>
              </a:solidFill>
              <a:ea typeface="돋움" pitchFamily="50" charset="-127"/>
            </a:endParaRPr>
          </a:p>
        </p:txBody>
      </p:sp>
      <p:sp>
        <p:nvSpPr>
          <p:cNvPr id="12359" name="직사각형 160"/>
          <p:cNvSpPr>
            <a:spLocks noChangeArrowheads="1"/>
          </p:cNvSpPr>
          <p:nvPr/>
        </p:nvSpPr>
        <p:spPr bwMode="auto">
          <a:xfrm>
            <a:off x="4805363" y="2997200"/>
            <a:ext cx="228600" cy="2381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200" b="1">
                <a:solidFill>
                  <a:schemeClr val="bg1"/>
                </a:solidFill>
                <a:ea typeface="돋움" pitchFamily="50" charset="-127"/>
              </a:rPr>
              <a:t>2</a:t>
            </a:r>
            <a:endParaRPr lang="ko-KR" altLang="en-US" sz="1200" b="1">
              <a:solidFill>
                <a:schemeClr val="bg1"/>
              </a:solidFill>
              <a:ea typeface="돋움" pitchFamily="50" charset="-127"/>
            </a:endParaRPr>
          </a:p>
        </p:txBody>
      </p:sp>
      <p:sp>
        <p:nvSpPr>
          <p:cNvPr id="12360" name="직사각형 160"/>
          <p:cNvSpPr>
            <a:spLocks noChangeArrowheads="1"/>
          </p:cNvSpPr>
          <p:nvPr/>
        </p:nvSpPr>
        <p:spPr bwMode="auto">
          <a:xfrm>
            <a:off x="4805363" y="3716338"/>
            <a:ext cx="228600" cy="2381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200" b="1">
                <a:solidFill>
                  <a:schemeClr val="bg1"/>
                </a:solidFill>
                <a:ea typeface="돋움" pitchFamily="50" charset="-127"/>
              </a:rPr>
              <a:t>1</a:t>
            </a:r>
            <a:endParaRPr lang="ko-KR" altLang="en-US" sz="1200" b="1">
              <a:solidFill>
                <a:schemeClr val="bg1"/>
              </a:solidFill>
              <a:ea typeface="돋움" pitchFamily="50" charset="-127"/>
            </a:endParaRPr>
          </a:p>
        </p:txBody>
      </p:sp>
      <p:sp>
        <p:nvSpPr>
          <p:cNvPr id="12361" name="직사각형 160"/>
          <p:cNvSpPr>
            <a:spLocks noChangeArrowheads="1"/>
          </p:cNvSpPr>
          <p:nvPr/>
        </p:nvSpPr>
        <p:spPr bwMode="auto">
          <a:xfrm>
            <a:off x="4805363" y="4652963"/>
            <a:ext cx="228600" cy="2381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200" b="1">
                <a:solidFill>
                  <a:schemeClr val="bg1"/>
                </a:solidFill>
                <a:ea typeface="돋움" pitchFamily="50" charset="-127"/>
              </a:rPr>
              <a:t>3</a:t>
            </a:r>
            <a:endParaRPr lang="ko-KR" altLang="en-US" sz="1200" b="1">
              <a:solidFill>
                <a:schemeClr val="bg1"/>
              </a:solidFill>
              <a:ea typeface="돋움" pitchFamily="50" charset="-127"/>
            </a:endParaRPr>
          </a:p>
        </p:txBody>
      </p:sp>
      <p:sp>
        <p:nvSpPr>
          <p:cNvPr id="12362" name="직사각형 160"/>
          <p:cNvSpPr>
            <a:spLocks noChangeArrowheads="1"/>
          </p:cNvSpPr>
          <p:nvPr/>
        </p:nvSpPr>
        <p:spPr bwMode="auto">
          <a:xfrm>
            <a:off x="4232275" y="5276850"/>
            <a:ext cx="228600" cy="2381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200" b="1">
                <a:solidFill>
                  <a:schemeClr val="bg1"/>
                </a:solidFill>
                <a:ea typeface="돋움" pitchFamily="50" charset="-127"/>
              </a:rPr>
              <a:t>5</a:t>
            </a:r>
            <a:endParaRPr lang="ko-KR" altLang="en-US" sz="1200" b="1">
              <a:solidFill>
                <a:schemeClr val="bg1"/>
              </a:solidFill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3190" name="Group 262"/>
          <p:cNvGraphicFramePr>
            <a:graphicFrameLocks noGrp="1"/>
          </p:cNvGraphicFramePr>
          <p:nvPr/>
        </p:nvGraphicFramePr>
        <p:xfrm>
          <a:off x="7658100" y="773113"/>
          <a:ext cx="2181225" cy="2976384"/>
        </p:xfrm>
        <a:graphic>
          <a:graphicData uri="http://schemas.openxmlformats.org/drawingml/2006/table">
            <a:tbl>
              <a:tblPr/>
              <a:tblGrid>
                <a:gridCol w="214313"/>
                <a:gridCol w="1966912"/>
              </a:tblGrid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필수 입력요소인 이메일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비밀번호를 입력하지 않으면 에러 요소를 노출시킴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선택 입력 항목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입력을 하지 않으며 입력 시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db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에 존재 정보인지 체크하지 않음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10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11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12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52" name="Text Box 46"/>
          <p:cNvSpPr txBox="1">
            <a:spLocks noChangeArrowheads="1"/>
          </p:cNvSpPr>
          <p:nvPr/>
        </p:nvSpPr>
        <p:spPr bwMode="auto">
          <a:xfrm>
            <a:off x="719138" y="330200"/>
            <a:ext cx="8826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>
                <a:ea typeface="돋움" pitchFamily="50" charset="-127"/>
              </a:rPr>
              <a:t>/login/ recover</a:t>
            </a:r>
            <a:endParaRPr lang="ko-KR" altLang="en-US">
              <a:ea typeface="돋움" pitchFamily="50" charset="-127"/>
            </a:endParaRPr>
          </a:p>
        </p:txBody>
      </p:sp>
      <p:sp>
        <p:nvSpPr>
          <p:cNvPr id="13353" name="Rectangle 8"/>
          <p:cNvSpPr>
            <a:spLocks noChangeArrowheads="1"/>
          </p:cNvSpPr>
          <p:nvPr/>
        </p:nvSpPr>
        <p:spPr bwMode="auto">
          <a:xfrm>
            <a:off x="723900" y="77788"/>
            <a:ext cx="6350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>
                <a:solidFill>
                  <a:srgbClr val="000000"/>
                </a:solidFill>
                <a:ea typeface="돋움" pitchFamily="50" charset="-127"/>
              </a:rPr>
              <a:t>회원정보 입력 페이지</a:t>
            </a:r>
          </a:p>
        </p:txBody>
      </p:sp>
      <p:sp>
        <p:nvSpPr>
          <p:cNvPr id="13354" name="Rectangle 8"/>
          <p:cNvSpPr>
            <a:spLocks noChangeArrowheads="1"/>
          </p:cNvSpPr>
          <p:nvPr/>
        </p:nvSpPr>
        <p:spPr bwMode="auto">
          <a:xfrm>
            <a:off x="4884738" y="96838"/>
            <a:ext cx="6350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>
                <a:solidFill>
                  <a:srgbClr val="000000"/>
                </a:solidFill>
                <a:ea typeface="돋움" pitchFamily="50" charset="-127"/>
              </a:rPr>
              <a:t>/</a:t>
            </a:r>
            <a:endParaRPr lang="ko-KR" altLang="en-US">
              <a:solidFill>
                <a:srgbClr val="000000"/>
              </a:solidFill>
              <a:ea typeface="돋움" pitchFamily="50" charset="-127"/>
            </a:endParaRPr>
          </a:p>
        </p:txBody>
      </p:sp>
      <p:sp>
        <p:nvSpPr>
          <p:cNvPr id="13355" name="Rectangle 8"/>
          <p:cNvSpPr>
            <a:spLocks noChangeArrowheads="1"/>
          </p:cNvSpPr>
          <p:nvPr/>
        </p:nvSpPr>
        <p:spPr bwMode="auto">
          <a:xfrm>
            <a:off x="6208713" y="96838"/>
            <a:ext cx="6350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>
                <a:solidFill>
                  <a:srgbClr val="000000"/>
                </a:solidFill>
                <a:ea typeface="돋움" pitchFamily="50" charset="-127"/>
              </a:rPr>
              <a:t>/</a:t>
            </a:r>
            <a:endParaRPr lang="ko-KR" altLang="en-US">
              <a:solidFill>
                <a:srgbClr val="000000"/>
              </a:solidFill>
              <a:ea typeface="돋움" pitchFamily="50" charset="-127"/>
            </a:endParaRPr>
          </a:p>
        </p:txBody>
      </p:sp>
      <p:sp>
        <p:nvSpPr>
          <p:cNvPr id="13356" name="Rectangle 8"/>
          <p:cNvSpPr>
            <a:spLocks noChangeArrowheads="1"/>
          </p:cNvSpPr>
          <p:nvPr/>
        </p:nvSpPr>
        <p:spPr bwMode="auto">
          <a:xfrm>
            <a:off x="7361238" y="334963"/>
            <a:ext cx="287337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ko-KR">
                <a:solidFill>
                  <a:srgbClr val="000000"/>
                </a:solidFill>
                <a:ea typeface="돋움" pitchFamily="50" charset="-127"/>
              </a:rPr>
              <a:t>1</a:t>
            </a:r>
            <a:endParaRPr lang="ko-KR" altLang="en-US">
              <a:solidFill>
                <a:srgbClr val="000000"/>
              </a:solidFill>
              <a:ea typeface="돋움" pitchFamily="50" charset="-127"/>
            </a:endParaRPr>
          </a:p>
        </p:txBody>
      </p:sp>
      <p:sp>
        <p:nvSpPr>
          <p:cNvPr id="13357" name="Rectangle 8"/>
          <p:cNvSpPr>
            <a:spLocks noChangeArrowheads="1"/>
          </p:cNvSpPr>
          <p:nvPr/>
        </p:nvSpPr>
        <p:spPr bwMode="auto">
          <a:xfrm>
            <a:off x="6208713" y="334963"/>
            <a:ext cx="72548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>
                <a:solidFill>
                  <a:srgbClr val="000000"/>
                </a:solidFill>
                <a:ea typeface="돋움" pitchFamily="50" charset="-127"/>
              </a:rPr>
              <a:t>0201</a:t>
            </a:r>
            <a:endParaRPr lang="ko-KR" altLang="en-US">
              <a:solidFill>
                <a:srgbClr val="000000"/>
              </a:solidFill>
              <a:ea typeface="돋움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325" y="552450"/>
            <a:ext cx="10890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800" b="1" err="1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사이트명</a:t>
            </a:r>
            <a:endParaRPr lang="ko-KR" altLang="en-US" sz="1800" b="1">
              <a:solidFill>
                <a:schemeClr val="bg2">
                  <a:lumMod val="75000"/>
                </a:schemeClr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13359" name="직사각형 62"/>
          <p:cNvSpPr>
            <a:spLocks noChangeArrowheads="1"/>
          </p:cNvSpPr>
          <p:nvPr/>
        </p:nvSpPr>
        <p:spPr bwMode="auto">
          <a:xfrm>
            <a:off x="2857500" y="914400"/>
            <a:ext cx="4743450" cy="5715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endParaRPr lang="ko-KR" altLang="en-US" sz="900" b="1">
              <a:solidFill>
                <a:schemeClr val="bg1"/>
              </a:solidFill>
              <a:ea typeface="돋움" pitchFamily="50" charset="-127"/>
            </a:endParaRPr>
          </a:p>
        </p:txBody>
      </p:sp>
      <p:sp>
        <p:nvSpPr>
          <p:cNvPr id="13360" name="직사각형 63"/>
          <p:cNvSpPr>
            <a:spLocks noChangeArrowheads="1"/>
          </p:cNvSpPr>
          <p:nvPr/>
        </p:nvSpPr>
        <p:spPr bwMode="auto">
          <a:xfrm>
            <a:off x="157163" y="914400"/>
            <a:ext cx="2671762" cy="57150"/>
          </a:xfrm>
          <a:prstGeom prst="rec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endParaRPr lang="ko-KR" altLang="en-US" sz="900" b="1">
              <a:solidFill>
                <a:schemeClr val="bg1"/>
              </a:solidFill>
              <a:ea typeface="돋움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371975" y="560388"/>
            <a:ext cx="32861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ko-KR" altLang="en-US">
                <a:solidFill>
                  <a:srgbClr val="0066CC"/>
                </a:solidFill>
                <a:latin typeface="+mj-lt"/>
                <a:ea typeface="돋움" pitchFamily="50" charset="-127"/>
              </a:rPr>
              <a:t>로그인  </a:t>
            </a:r>
            <a:r>
              <a:rPr lang="en-US" altLang="ko-KR">
                <a:solidFill>
                  <a:srgbClr val="0066CC"/>
                </a:solidFill>
                <a:latin typeface="+mj-lt"/>
                <a:ea typeface="돋움" pitchFamily="50" charset="-127"/>
              </a:rPr>
              <a:t>|  </a:t>
            </a:r>
            <a:r>
              <a:rPr lang="ko-KR" altLang="en-US">
                <a:solidFill>
                  <a:srgbClr val="0066CC"/>
                </a:solidFill>
                <a:latin typeface="+mj-lt"/>
                <a:ea typeface="돋움" pitchFamily="50" charset="-127"/>
              </a:rPr>
              <a:t>회원가입  </a:t>
            </a:r>
            <a:r>
              <a:rPr lang="en-US" altLang="ko-KR">
                <a:solidFill>
                  <a:srgbClr val="0066CC"/>
                </a:solidFill>
                <a:latin typeface="+mj-lt"/>
                <a:ea typeface="돋움" pitchFamily="50" charset="-127"/>
              </a:rPr>
              <a:t>|  </a:t>
            </a:r>
            <a:r>
              <a:rPr lang="ko-KR" altLang="en-US">
                <a:solidFill>
                  <a:srgbClr val="0066CC"/>
                </a:solidFill>
                <a:latin typeface="+mj-lt"/>
                <a:ea typeface="돋움" pitchFamily="50" charset="-127"/>
              </a:rPr>
              <a:t>고객센터</a:t>
            </a:r>
            <a:endParaRPr lang="en-US" altLang="ko-KR">
              <a:solidFill>
                <a:srgbClr val="0066CC"/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1881188" y="1679575"/>
            <a:ext cx="4367212" cy="39687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grpSp>
        <p:nvGrpSpPr>
          <p:cNvPr id="13363" name="그룹 26"/>
          <p:cNvGrpSpPr>
            <a:grpSpLocks/>
          </p:cNvGrpSpPr>
          <p:nvPr/>
        </p:nvGrpSpPr>
        <p:grpSpPr bwMode="auto">
          <a:xfrm>
            <a:off x="2124075" y="2247900"/>
            <a:ext cx="3630613" cy="219075"/>
            <a:chOff x="2124075" y="2590800"/>
            <a:chExt cx="3630613" cy="219075"/>
          </a:xfrm>
        </p:grpSpPr>
        <p:sp>
          <p:nvSpPr>
            <p:cNvPr id="13395" name="직사각형 93"/>
            <p:cNvSpPr>
              <a:spLocks noChangeArrowheads="1"/>
            </p:cNvSpPr>
            <p:nvPr/>
          </p:nvSpPr>
          <p:spPr bwMode="auto">
            <a:xfrm>
              <a:off x="3486150" y="2590800"/>
              <a:ext cx="2268538" cy="219075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굴림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굴림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굴림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굴림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굴림" charset="-127"/>
                </a:defRPr>
              </a:lvl9pPr>
            </a:lstStyle>
            <a:p>
              <a:pPr algn="ctr" eaLnBrk="1" hangingPunct="1"/>
              <a:endParaRPr lang="ko-KR" altLang="en-US">
                <a:ea typeface="돋움" pitchFamily="50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124075" y="2592388"/>
              <a:ext cx="1320800" cy="2159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ko-KR" altLang="en-US">
                  <a:solidFill>
                    <a:schemeClr val="bg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이메일주소</a:t>
              </a:r>
              <a:r>
                <a:rPr lang="en-US" altLang="ko-KR">
                  <a:solidFill>
                    <a:schemeClr val="bg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(</a:t>
              </a:r>
              <a:r>
                <a:rPr lang="ko-KR" altLang="en-US">
                  <a:solidFill>
                    <a:schemeClr val="bg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계정 아이디</a:t>
              </a:r>
              <a:r>
                <a:rPr lang="en-US" altLang="ko-KR">
                  <a:solidFill>
                    <a:schemeClr val="bg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)</a:t>
              </a:r>
            </a:p>
          </p:txBody>
        </p:sp>
      </p:grpSp>
      <p:sp>
        <p:nvSpPr>
          <p:cNvPr id="13364" name="직사각형 97"/>
          <p:cNvSpPr>
            <a:spLocks noChangeArrowheads="1"/>
          </p:cNvSpPr>
          <p:nvPr/>
        </p:nvSpPr>
        <p:spPr bwMode="auto">
          <a:xfrm>
            <a:off x="3497263" y="5353050"/>
            <a:ext cx="612775" cy="192088"/>
          </a:xfrm>
          <a:prstGeom prst="rect">
            <a:avLst/>
          </a:prstGeom>
          <a:solidFill>
            <a:srgbClr val="0066CC"/>
          </a:solidFill>
          <a:ln w="9525">
            <a:solidFill>
              <a:srgbClr val="0066CC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>
                <a:solidFill>
                  <a:schemeClr val="bg1"/>
                </a:solidFill>
                <a:ea typeface="돋움" pitchFamily="50" charset="-127"/>
              </a:rPr>
              <a:t>확인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63725" y="1303338"/>
            <a:ext cx="1138238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b="1" dirty="0">
                <a:latin typeface="+mj-lt"/>
                <a:ea typeface="돋움" pitchFamily="50" charset="-127"/>
              </a:rPr>
              <a:t>회원정보 입력</a:t>
            </a:r>
            <a:endParaRPr lang="ko-KR" altLang="en-US" sz="1200" b="1" dirty="0">
              <a:latin typeface="+mj-lt"/>
              <a:ea typeface="돋움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20875" y="1736725"/>
            <a:ext cx="13446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새로운 계정을 만듭니다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.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486150" y="5065713"/>
            <a:ext cx="2268538" cy="21907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47963" y="5067300"/>
            <a:ext cx="696912" cy="2143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>
                <a:solidFill>
                  <a:schemeClr val="bg2">
                    <a:lumMod val="75000"/>
                  </a:schemeClr>
                </a:solidFill>
                <a:ea typeface="돋움" pitchFamily="50" charset="-127"/>
              </a:rPr>
              <a:t>휴대폰번호</a:t>
            </a:r>
            <a:endParaRPr lang="ko-KR" altLang="en-US">
              <a:solidFill>
                <a:schemeClr val="bg2">
                  <a:lumMod val="75000"/>
                </a:schemeClr>
              </a:solidFill>
              <a:latin typeface="+mj-lt"/>
              <a:ea typeface="돋움" pitchFamily="50" charset="-127"/>
            </a:endParaRPr>
          </a:p>
        </p:txBody>
      </p:sp>
      <p:grpSp>
        <p:nvGrpSpPr>
          <p:cNvPr id="13369" name="그룹 27"/>
          <p:cNvGrpSpPr>
            <a:grpSpLocks/>
          </p:cNvGrpSpPr>
          <p:nvPr/>
        </p:nvGrpSpPr>
        <p:grpSpPr bwMode="auto">
          <a:xfrm>
            <a:off x="2371725" y="2509838"/>
            <a:ext cx="3382963" cy="219075"/>
            <a:chOff x="2372145" y="2590800"/>
            <a:chExt cx="3382543" cy="219075"/>
          </a:xfrm>
        </p:grpSpPr>
        <p:sp>
          <p:nvSpPr>
            <p:cNvPr id="29" name="직사각형 28"/>
            <p:cNvSpPr/>
            <p:nvPr/>
          </p:nvSpPr>
          <p:spPr bwMode="auto">
            <a:xfrm>
              <a:off x="3486432" y="2590800"/>
              <a:ext cx="2268256" cy="21907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ea typeface="돋움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372145" y="2592387"/>
              <a:ext cx="1073017" cy="2159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ko-KR" altLang="en-US" dirty="0" err="1">
                  <a:solidFill>
                    <a:schemeClr val="bg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이메일주소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 </a:t>
              </a: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재 입력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endParaRPr>
            </a:p>
          </p:txBody>
        </p:sp>
      </p:grpSp>
      <p:grpSp>
        <p:nvGrpSpPr>
          <p:cNvPr id="13370" name="그룹 30"/>
          <p:cNvGrpSpPr>
            <a:grpSpLocks/>
          </p:cNvGrpSpPr>
          <p:nvPr/>
        </p:nvGrpSpPr>
        <p:grpSpPr bwMode="auto">
          <a:xfrm>
            <a:off x="2849563" y="3184525"/>
            <a:ext cx="2905125" cy="219075"/>
            <a:chOff x="2849841" y="2590800"/>
            <a:chExt cx="2904847" cy="219075"/>
          </a:xfrm>
        </p:grpSpPr>
        <p:sp>
          <p:nvSpPr>
            <p:cNvPr id="13391" name="직사각형 31"/>
            <p:cNvSpPr>
              <a:spLocks noChangeArrowheads="1"/>
            </p:cNvSpPr>
            <p:nvPr/>
          </p:nvSpPr>
          <p:spPr bwMode="auto">
            <a:xfrm>
              <a:off x="3486150" y="2590800"/>
              <a:ext cx="2268538" cy="219075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굴림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굴림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굴림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굴림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굴림" charset="-127"/>
                </a:defRPr>
              </a:lvl9pPr>
            </a:lstStyle>
            <a:p>
              <a:pPr algn="ctr" eaLnBrk="1" hangingPunct="1"/>
              <a:endParaRPr lang="ko-KR" altLang="en-US">
                <a:ea typeface="돋움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49841" y="2592388"/>
              <a:ext cx="595255" cy="2159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비밀번호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endParaRPr>
            </a:p>
          </p:txBody>
        </p:sp>
      </p:grpSp>
      <p:grpSp>
        <p:nvGrpSpPr>
          <p:cNvPr id="13371" name="그룹 33"/>
          <p:cNvGrpSpPr>
            <a:grpSpLocks/>
          </p:cNvGrpSpPr>
          <p:nvPr/>
        </p:nvGrpSpPr>
        <p:grpSpPr bwMode="auto">
          <a:xfrm>
            <a:off x="2474913" y="3446463"/>
            <a:ext cx="3279775" cy="219075"/>
            <a:chOff x="2474738" y="2590800"/>
            <a:chExt cx="3279950" cy="219075"/>
          </a:xfrm>
        </p:grpSpPr>
        <p:sp>
          <p:nvSpPr>
            <p:cNvPr id="35" name="직사각형 34"/>
            <p:cNvSpPr/>
            <p:nvPr/>
          </p:nvSpPr>
          <p:spPr bwMode="auto">
            <a:xfrm>
              <a:off x="3486029" y="2590800"/>
              <a:ext cx="2268659" cy="21907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ea typeface="돋움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74738" y="2592387"/>
              <a:ext cx="970014" cy="2159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비밀번호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 </a:t>
              </a: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재 입력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endParaRPr>
            </a:p>
          </p:txBody>
        </p:sp>
      </p:grpSp>
      <p:sp>
        <p:nvSpPr>
          <p:cNvPr id="37" name="직사각형 36"/>
          <p:cNvSpPr/>
          <p:nvPr/>
        </p:nvSpPr>
        <p:spPr bwMode="auto">
          <a:xfrm>
            <a:off x="3486150" y="4102100"/>
            <a:ext cx="2268538" cy="21907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52750" y="4103688"/>
            <a:ext cx="492125" cy="2143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닉네임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3486150" y="4389438"/>
            <a:ext cx="2268538" cy="21907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13038" y="4391025"/>
            <a:ext cx="73183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개인 이미지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97163" y="2030413"/>
            <a:ext cx="73183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로그인 정보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01938" y="3881438"/>
            <a:ext cx="62230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개인 정보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92413" y="4818063"/>
            <a:ext cx="62230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연락 정보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038350" y="4105275"/>
            <a:ext cx="704850" cy="66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13380" name="직사각형 97"/>
          <p:cNvSpPr>
            <a:spLocks noChangeArrowheads="1"/>
          </p:cNvSpPr>
          <p:nvPr/>
        </p:nvSpPr>
        <p:spPr bwMode="auto">
          <a:xfrm>
            <a:off x="4130675" y="5353050"/>
            <a:ext cx="612775" cy="192088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>
                <a:solidFill>
                  <a:srgbClr val="0070C0"/>
                </a:solidFill>
                <a:ea typeface="돋움" pitchFamily="50" charset="-127"/>
              </a:rPr>
              <a:t>다시쓰기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30588" y="2752725"/>
            <a:ext cx="2173287" cy="2143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 err="1">
                <a:solidFill>
                  <a:srgbClr val="FF0000"/>
                </a:solidFill>
                <a:latin typeface="+mj-lt"/>
                <a:ea typeface="돋움" pitchFamily="50" charset="-127"/>
              </a:rPr>
              <a:t>이메일</a:t>
            </a:r>
            <a:r>
              <a:rPr lang="ko-KR" altLang="en-US" dirty="0">
                <a:solidFill>
                  <a:srgbClr val="FF0000"/>
                </a:solidFill>
                <a:latin typeface="+mj-lt"/>
                <a:ea typeface="돋움" pitchFamily="50" charset="-127"/>
              </a:rPr>
              <a:t> 주소</a:t>
            </a:r>
            <a:r>
              <a:rPr lang="en-US" altLang="ko-KR" dirty="0">
                <a:solidFill>
                  <a:srgbClr val="FF0000"/>
                </a:solidFill>
                <a:latin typeface="+mj-lt"/>
                <a:ea typeface="돋움" pitchFamily="50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+mj-lt"/>
                <a:ea typeface="돋움" pitchFamily="50" charset="-127"/>
              </a:rPr>
              <a:t>계정 아이디</a:t>
            </a:r>
            <a:r>
              <a:rPr lang="en-US" altLang="ko-KR" dirty="0">
                <a:solidFill>
                  <a:srgbClr val="FF0000"/>
                </a:solidFill>
                <a:latin typeface="+mj-lt"/>
                <a:ea typeface="돋움" pitchFamily="50" charset="-127"/>
              </a:rPr>
              <a:t>)</a:t>
            </a:r>
            <a:r>
              <a:rPr lang="ko-KR" altLang="en-US" dirty="0">
                <a:solidFill>
                  <a:srgbClr val="FF0000"/>
                </a:solidFill>
                <a:latin typeface="+mj-lt"/>
                <a:ea typeface="돋움" pitchFamily="50" charset="-127"/>
              </a:rPr>
              <a:t>를 입력해 주세요</a:t>
            </a:r>
            <a:r>
              <a:rPr lang="en-US" altLang="ko-KR" dirty="0">
                <a:solidFill>
                  <a:srgbClr val="FF0000"/>
                </a:solidFill>
                <a:latin typeface="+mj-lt"/>
                <a:ea typeface="돋움" pitchFamily="50" charset="-127"/>
              </a:rPr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35638" y="2238375"/>
            <a:ext cx="24923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FF0000"/>
                </a:solidFill>
                <a:latin typeface="굴림" charset="-127"/>
                <a:ea typeface="돋움" pitchFamily="50" charset="-127"/>
              </a:rPr>
              <a:t>X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430588" y="3663950"/>
            <a:ext cx="1414462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srgbClr val="FF0000"/>
                </a:solidFill>
                <a:latin typeface="+mj-lt"/>
                <a:ea typeface="돋움" pitchFamily="50" charset="-127"/>
              </a:rPr>
              <a:t>비밀번호를 입력해 주세요</a:t>
            </a:r>
            <a:r>
              <a:rPr lang="en-US" altLang="ko-KR" dirty="0">
                <a:solidFill>
                  <a:srgbClr val="FF0000"/>
                </a:solidFill>
                <a:latin typeface="+mj-lt"/>
                <a:ea typeface="돋움" pitchFamily="50" charset="-127"/>
              </a:rPr>
              <a:t>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35638" y="3175000"/>
            <a:ext cx="24923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FF0000"/>
                </a:solidFill>
                <a:latin typeface="굴림" charset="-127"/>
                <a:ea typeface="돋움" pitchFamily="50" charset="-127"/>
              </a:rPr>
              <a:t>X</a:t>
            </a:r>
          </a:p>
        </p:txBody>
      </p:sp>
      <p:sp>
        <p:nvSpPr>
          <p:cNvPr id="13385" name="직사각형 160"/>
          <p:cNvSpPr>
            <a:spLocks noChangeArrowheads="1"/>
          </p:cNvSpPr>
          <p:nvPr/>
        </p:nvSpPr>
        <p:spPr bwMode="auto">
          <a:xfrm>
            <a:off x="5419725" y="2076450"/>
            <a:ext cx="228600" cy="2381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200" b="1" dirty="0">
                <a:solidFill>
                  <a:schemeClr val="bg1"/>
                </a:solidFill>
                <a:ea typeface="돋움" pitchFamily="50" charset="-127"/>
              </a:rPr>
              <a:t>1</a:t>
            </a:r>
            <a:endParaRPr lang="ko-KR" altLang="en-US" sz="1200" b="1" dirty="0">
              <a:solidFill>
                <a:schemeClr val="bg1"/>
              </a:solidFill>
              <a:ea typeface="돋움" pitchFamily="50" charset="-127"/>
            </a:endParaRPr>
          </a:p>
        </p:txBody>
      </p:sp>
      <p:sp>
        <p:nvSpPr>
          <p:cNvPr id="13386" name="직사각형 160"/>
          <p:cNvSpPr>
            <a:spLocks noChangeArrowheads="1"/>
          </p:cNvSpPr>
          <p:nvPr/>
        </p:nvSpPr>
        <p:spPr bwMode="auto">
          <a:xfrm>
            <a:off x="5419725" y="3068638"/>
            <a:ext cx="228600" cy="2381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200" b="1">
                <a:solidFill>
                  <a:schemeClr val="bg1"/>
                </a:solidFill>
                <a:ea typeface="돋움" pitchFamily="50" charset="-127"/>
              </a:rPr>
              <a:t>1</a:t>
            </a:r>
            <a:endParaRPr lang="ko-KR" altLang="en-US" sz="1200" b="1">
              <a:solidFill>
                <a:schemeClr val="bg1"/>
              </a:solidFill>
              <a:ea typeface="돋움" pitchFamily="50" charset="-127"/>
            </a:endParaRPr>
          </a:p>
        </p:txBody>
      </p:sp>
      <p:sp>
        <p:nvSpPr>
          <p:cNvPr id="13387" name="직사각형 160"/>
          <p:cNvSpPr>
            <a:spLocks noChangeArrowheads="1"/>
          </p:cNvSpPr>
          <p:nvPr/>
        </p:nvSpPr>
        <p:spPr bwMode="auto">
          <a:xfrm>
            <a:off x="5419725" y="4221163"/>
            <a:ext cx="228600" cy="2381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200" b="1">
                <a:solidFill>
                  <a:schemeClr val="bg1"/>
                </a:solidFill>
                <a:ea typeface="돋움" pitchFamily="50" charset="-127"/>
              </a:rPr>
              <a:t>2</a:t>
            </a:r>
            <a:endParaRPr lang="ko-KR" altLang="en-US" sz="1200" b="1">
              <a:solidFill>
                <a:schemeClr val="bg1"/>
              </a:solidFill>
              <a:ea typeface="돋움" pitchFamily="50" charset="-127"/>
            </a:endParaRPr>
          </a:p>
        </p:txBody>
      </p:sp>
      <p:sp>
        <p:nvSpPr>
          <p:cNvPr id="13388" name="직사각형 160"/>
          <p:cNvSpPr>
            <a:spLocks noChangeArrowheads="1"/>
          </p:cNvSpPr>
          <p:nvPr/>
        </p:nvSpPr>
        <p:spPr bwMode="auto">
          <a:xfrm>
            <a:off x="5419725" y="4941888"/>
            <a:ext cx="228600" cy="2381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200" b="1">
                <a:solidFill>
                  <a:schemeClr val="bg1"/>
                </a:solidFill>
                <a:ea typeface="돋움" pitchFamily="50" charset="-127"/>
              </a:rPr>
              <a:t>2</a:t>
            </a:r>
            <a:endParaRPr lang="ko-KR" altLang="en-US" sz="1200" b="1">
              <a:solidFill>
                <a:schemeClr val="bg1"/>
              </a:solidFill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3190" name="Group 262"/>
          <p:cNvGraphicFramePr>
            <a:graphicFrameLocks noGrp="1"/>
          </p:cNvGraphicFramePr>
          <p:nvPr/>
        </p:nvGraphicFramePr>
        <p:xfrm>
          <a:off x="7658100" y="773113"/>
          <a:ext cx="2181225" cy="3293376"/>
        </p:xfrm>
        <a:graphic>
          <a:graphicData uri="http://schemas.openxmlformats.org/drawingml/2006/table">
            <a:tbl>
              <a:tblPr/>
              <a:tblGrid>
                <a:gridCol w="214313"/>
                <a:gridCol w="1966912"/>
              </a:tblGrid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입력정보가 일치하지 않는 경우 에러 요소를 노출 시킴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미 입력 시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노출 문구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재 입력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이메일주소를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입력해 주세요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재 입력 비밀번호를 입력해 주세요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10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11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12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76" name="Text Box 46"/>
          <p:cNvSpPr txBox="1">
            <a:spLocks noChangeArrowheads="1"/>
          </p:cNvSpPr>
          <p:nvPr/>
        </p:nvSpPr>
        <p:spPr bwMode="auto">
          <a:xfrm>
            <a:off x="719138" y="330200"/>
            <a:ext cx="8826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>
                <a:ea typeface="돋움" pitchFamily="50" charset="-127"/>
              </a:rPr>
              <a:t>/login/ recover</a:t>
            </a:r>
            <a:endParaRPr lang="ko-KR" altLang="en-US">
              <a:ea typeface="돋움" pitchFamily="50" charset="-127"/>
            </a:endParaRPr>
          </a:p>
        </p:txBody>
      </p:sp>
      <p:sp>
        <p:nvSpPr>
          <p:cNvPr id="14377" name="Rectangle 8"/>
          <p:cNvSpPr>
            <a:spLocks noChangeArrowheads="1"/>
          </p:cNvSpPr>
          <p:nvPr/>
        </p:nvSpPr>
        <p:spPr bwMode="auto">
          <a:xfrm>
            <a:off x="723900" y="77788"/>
            <a:ext cx="6350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>
                <a:solidFill>
                  <a:srgbClr val="000000"/>
                </a:solidFill>
                <a:ea typeface="돋움" pitchFamily="50" charset="-127"/>
              </a:rPr>
              <a:t>회원정보 입력 페이지</a:t>
            </a:r>
          </a:p>
        </p:txBody>
      </p:sp>
      <p:sp>
        <p:nvSpPr>
          <p:cNvPr id="14378" name="Rectangle 8"/>
          <p:cNvSpPr>
            <a:spLocks noChangeArrowheads="1"/>
          </p:cNvSpPr>
          <p:nvPr/>
        </p:nvSpPr>
        <p:spPr bwMode="auto">
          <a:xfrm>
            <a:off x="4884738" y="96838"/>
            <a:ext cx="6350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>
                <a:solidFill>
                  <a:srgbClr val="000000"/>
                </a:solidFill>
                <a:ea typeface="돋움" pitchFamily="50" charset="-127"/>
              </a:rPr>
              <a:t>/</a:t>
            </a:r>
            <a:endParaRPr lang="ko-KR" altLang="en-US">
              <a:solidFill>
                <a:srgbClr val="000000"/>
              </a:solidFill>
              <a:ea typeface="돋움" pitchFamily="50" charset="-127"/>
            </a:endParaRPr>
          </a:p>
        </p:txBody>
      </p:sp>
      <p:sp>
        <p:nvSpPr>
          <p:cNvPr id="14379" name="Rectangle 8"/>
          <p:cNvSpPr>
            <a:spLocks noChangeArrowheads="1"/>
          </p:cNvSpPr>
          <p:nvPr/>
        </p:nvSpPr>
        <p:spPr bwMode="auto">
          <a:xfrm>
            <a:off x="6208713" y="96838"/>
            <a:ext cx="6350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>
                <a:solidFill>
                  <a:srgbClr val="000000"/>
                </a:solidFill>
                <a:ea typeface="돋움" pitchFamily="50" charset="-127"/>
              </a:rPr>
              <a:t>/</a:t>
            </a:r>
            <a:endParaRPr lang="ko-KR" altLang="en-US">
              <a:solidFill>
                <a:srgbClr val="000000"/>
              </a:solidFill>
              <a:ea typeface="돋움" pitchFamily="50" charset="-127"/>
            </a:endParaRPr>
          </a:p>
        </p:txBody>
      </p:sp>
      <p:sp>
        <p:nvSpPr>
          <p:cNvPr id="14380" name="Rectangle 8"/>
          <p:cNvSpPr>
            <a:spLocks noChangeArrowheads="1"/>
          </p:cNvSpPr>
          <p:nvPr/>
        </p:nvSpPr>
        <p:spPr bwMode="auto">
          <a:xfrm>
            <a:off x="7361238" y="334963"/>
            <a:ext cx="287337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ko-KR">
                <a:solidFill>
                  <a:srgbClr val="000000"/>
                </a:solidFill>
                <a:ea typeface="돋움" pitchFamily="50" charset="-127"/>
              </a:rPr>
              <a:t>1</a:t>
            </a:r>
            <a:endParaRPr lang="ko-KR" altLang="en-US">
              <a:solidFill>
                <a:srgbClr val="000000"/>
              </a:solidFill>
              <a:ea typeface="돋움" pitchFamily="50" charset="-127"/>
            </a:endParaRPr>
          </a:p>
        </p:txBody>
      </p:sp>
      <p:sp>
        <p:nvSpPr>
          <p:cNvPr id="14381" name="Rectangle 8"/>
          <p:cNvSpPr>
            <a:spLocks noChangeArrowheads="1"/>
          </p:cNvSpPr>
          <p:nvPr/>
        </p:nvSpPr>
        <p:spPr bwMode="auto">
          <a:xfrm>
            <a:off x="6208713" y="334963"/>
            <a:ext cx="72548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>
                <a:solidFill>
                  <a:srgbClr val="000000"/>
                </a:solidFill>
                <a:ea typeface="돋움" pitchFamily="50" charset="-127"/>
              </a:rPr>
              <a:t>0201</a:t>
            </a:r>
            <a:endParaRPr lang="ko-KR" altLang="en-US">
              <a:solidFill>
                <a:srgbClr val="000000"/>
              </a:solidFill>
              <a:ea typeface="돋움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325" y="552450"/>
            <a:ext cx="10890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800" b="1" err="1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사이트명</a:t>
            </a:r>
            <a:endParaRPr lang="ko-KR" altLang="en-US" sz="1800" b="1">
              <a:solidFill>
                <a:schemeClr val="bg2">
                  <a:lumMod val="75000"/>
                </a:schemeClr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14383" name="직사각형 62"/>
          <p:cNvSpPr>
            <a:spLocks noChangeArrowheads="1"/>
          </p:cNvSpPr>
          <p:nvPr/>
        </p:nvSpPr>
        <p:spPr bwMode="auto">
          <a:xfrm>
            <a:off x="2857500" y="914400"/>
            <a:ext cx="4743450" cy="5715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endParaRPr lang="ko-KR" altLang="en-US" sz="900" b="1">
              <a:solidFill>
                <a:schemeClr val="bg1"/>
              </a:solidFill>
              <a:ea typeface="돋움" pitchFamily="50" charset="-127"/>
            </a:endParaRPr>
          </a:p>
        </p:txBody>
      </p:sp>
      <p:sp>
        <p:nvSpPr>
          <p:cNvPr id="14384" name="직사각형 63"/>
          <p:cNvSpPr>
            <a:spLocks noChangeArrowheads="1"/>
          </p:cNvSpPr>
          <p:nvPr/>
        </p:nvSpPr>
        <p:spPr bwMode="auto">
          <a:xfrm>
            <a:off x="157163" y="914400"/>
            <a:ext cx="2671762" cy="57150"/>
          </a:xfrm>
          <a:prstGeom prst="rec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endParaRPr lang="ko-KR" altLang="en-US" sz="900" b="1">
              <a:solidFill>
                <a:schemeClr val="bg1"/>
              </a:solidFill>
              <a:ea typeface="돋움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371975" y="560388"/>
            <a:ext cx="32861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ko-KR" altLang="en-US">
                <a:solidFill>
                  <a:srgbClr val="0066CC"/>
                </a:solidFill>
                <a:latin typeface="+mj-lt"/>
                <a:ea typeface="돋움" pitchFamily="50" charset="-127"/>
              </a:rPr>
              <a:t>로그인  </a:t>
            </a:r>
            <a:r>
              <a:rPr lang="en-US" altLang="ko-KR">
                <a:solidFill>
                  <a:srgbClr val="0066CC"/>
                </a:solidFill>
                <a:latin typeface="+mj-lt"/>
                <a:ea typeface="돋움" pitchFamily="50" charset="-127"/>
              </a:rPr>
              <a:t>|  </a:t>
            </a:r>
            <a:r>
              <a:rPr lang="ko-KR" altLang="en-US">
                <a:solidFill>
                  <a:srgbClr val="0066CC"/>
                </a:solidFill>
                <a:latin typeface="+mj-lt"/>
                <a:ea typeface="돋움" pitchFamily="50" charset="-127"/>
              </a:rPr>
              <a:t>회원가입  </a:t>
            </a:r>
            <a:r>
              <a:rPr lang="en-US" altLang="ko-KR">
                <a:solidFill>
                  <a:srgbClr val="0066CC"/>
                </a:solidFill>
                <a:latin typeface="+mj-lt"/>
                <a:ea typeface="돋움" pitchFamily="50" charset="-127"/>
              </a:rPr>
              <a:t>|  </a:t>
            </a:r>
            <a:r>
              <a:rPr lang="ko-KR" altLang="en-US">
                <a:solidFill>
                  <a:srgbClr val="0066CC"/>
                </a:solidFill>
                <a:latin typeface="+mj-lt"/>
                <a:ea typeface="돋움" pitchFamily="50" charset="-127"/>
              </a:rPr>
              <a:t>고객센터</a:t>
            </a:r>
            <a:endParaRPr lang="en-US" altLang="ko-KR">
              <a:solidFill>
                <a:srgbClr val="0066CC"/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1881188" y="1679575"/>
            <a:ext cx="4367212" cy="39687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3486150" y="2247900"/>
            <a:ext cx="2268538" cy="21907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dirty="0">
                <a:ea typeface="돋움" pitchFamily="50" charset="-127"/>
              </a:rPr>
              <a:t>nononikim@gmail.com</a:t>
            </a:r>
            <a:endParaRPr lang="ko-KR" altLang="en-US" dirty="0">
              <a:ea typeface="돋움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124075" y="2249488"/>
            <a:ext cx="132080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이메일주소</a:t>
            </a:r>
            <a:r>
              <a:rPr lang="en-US" altLang="ko-KR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(</a:t>
            </a:r>
            <a:r>
              <a:rPr lang="ko-KR" altLang="en-US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계정 아이디</a:t>
            </a:r>
            <a:r>
              <a:rPr lang="en-US" altLang="ko-KR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)</a:t>
            </a:r>
          </a:p>
        </p:txBody>
      </p:sp>
      <p:sp>
        <p:nvSpPr>
          <p:cNvPr id="14389" name="직사각형 97"/>
          <p:cNvSpPr>
            <a:spLocks noChangeArrowheads="1"/>
          </p:cNvSpPr>
          <p:nvPr/>
        </p:nvSpPr>
        <p:spPr bwMode="auto">
          <a:xfrm>
            <a:off x="3497263" y="5353050"/>
            <a:ext cx="612775" cy="192088"/>
          </a:xfrm>
          <a:prstGeom prst="rect">
            <a:avLst/>
          </a:prstGeom>
          <a:solidFill>
            <a:srgbClr val="0066CC"/>
          </a:solidFill>
          <a:ln w="9525">
            <a:solidFill>
              <a:srgbClr val="0066CC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>
                <a:solidFill>
                  <a:schemeClr val="bg1"/>
                </a:solidFill>
                <a:ea typeface="돋움" pitchFamily="50" charset="-127"/>
              </a:rPr>
              <a:t>확인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63725" y="1303338"/>
            <a:ext cx="1138238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b="1" dirty="0">
                <a:latin typeface="+mj-lt"/>
                <a:ea typeface="돋움" pitchFamily="50" charset="-127"/>
              </a:rPr>
              <a:t>회원정보 입력</a:t>
            </a:r>
            <a:endParaRPr lang="ko-KR" altLang="en-US" sz="1200" b="1" dirty="0">
              <a:latin typeface="+mj-lt"/>
              <a:ea typeface="돋움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20875" y="1736725"/>
            <a:ext cx="13446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새로운 계정을 만듭니다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.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486150" y="5065713"/>
            <a:ext cx="2268538" cy="21907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47963" y="5067300"/>
            <a:ext cx="696912" cy="2143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>
                <a:solidFill>
                  <a:schemeClr val="bg2">
                    <a:lumMod val="75000"/>
                  </a:schemeClr>
                </a:solidFill>
                <a:ea typeface="돋움" pitchFamily="50" charset="-127"/>
              </a:rPr>
              <a:t>휴대폰번호</a:t>
            </a:r>
            <a:endParaRPr lang="ko-KR" altLang="en-US">
              <a:solidFill>
                <a:schemeClr val="bg2">
                  <a:lumMod val="75000"/>
                </a:schemeClr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14394" name="직사각형 28"/>
          <p:cNvSpPr>
            <a:spLocks noChangeArrowheads="1"/>
          </p:cNvSpPr>
          <p:nvPr/>
        </p:nvSpPr>
        <p:spPr bwMode="auto">
          <a:xfrm>
            <a:off x="3486150" y="2509838"/>
            <a:ext cx="2268538" cy="21907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endParaRPr lang="ko-KR" altLang="en-US">
              <a:ea typeface="돋움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71725" y="2511425"/>
            <a:ext cx="10731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dirty="0" err="1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이메일주소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재 입력</a:t>
            </a:r>
            <a:endParaRPr lang="en-US" altLang="ko-KR" dirty="0">
              <a:solidFill>
                <a:schemeClr val="bg2">
                  <a:lumMod val="75000"/>
                </a:schemeClr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3486150" y="3184525"/>
            <a:ext cx="2268538" cy="21907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dirty="0">
                <a:ea typeface="돋움" pitchFamily="50" charset="-127"/>
              </a:rPr>
              <a:t>************</a:t>
            </a:r>
            <a:endParaRPr lang="ko-KR" altLang="en-US" dirty="0">
              <a:ea typeface="돋움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49563" y="3186113"/>
            <a:ext cx="595312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비밀번호</a:t>
            </a:r>
            <a:endParaRPr lang="en-US" altLang="ko-KR" dirty="0">
              <a:solidFill>
                <a:schemeClr val="bg2">
                  <a:lumMod val="75000"/>
                </a:schemeClr>
              </a:solidFill>
              <a:latin typeface="+mj-lt"/>
              <a:ea typeface="돋움" pitchFamily="50" charset="-127"/>
            </a:endParaRPr>
          </a:p>
        </p:txBody>
      </p:sp>
      <p:grpSp>
        <p:nvGrpSpPr>
          <p:cNvPr id="14398" name="그룹 33"/>
          <p:cNvGrpSpPr>
            <a:grpSpLocks/>
          </p:cNvGrpSpPr>
          <p:nvPr/>
        </p:nvGrpSpPr>
        <p:grpSpPr bwMode="auto">
          <a:xfrm>
            <a:off x="2474913" y="3446463"/>
            <a:ext cx="3279775" cy="219075"/>
            <a:chOff x="2474738" y="2590800"/>
            <a:chExt cx="3279950" cy="219075"/>
          </a:xfrm>
        </p:grpSpPr>
        <p:sp>
          <p:nvSpPr>
            <p:cNvPr id="14414" name="직사각형 34"/>
            <p:cNvSpPr>
              <a:spLocks noChangeArrowheads="1"/>
            </p:cNvSpPr>
            <p:nvPr/>
          </p:nvSpPr>
          <p:spPr bwMode="auto">
            <a:xfrm>
              <a:off x="3486150" y="2590800"/>
              <a:ext cx="2268538" cy="219075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굴림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굴림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굴림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굴림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굴림" charset="-127"/>
                </a:defRPr>
              </a:lvl9pPr>
            </a:lstStyle>
            <a:p>
              <a:pPr algn="ctr" eaLnBrk="1" hangingPunct="1"/>
              <a:endParaRPr lang="ko-KR" altLang="en-US">
                <a:ea typeface="돋움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74738" y="2592387"/>
              <a:ext cx="970014" cy="2159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비밀번호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 </a:t>
              </a: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재 입력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endParaRPr>
            </a:p>
          </p:txBody>
        </p:sp>
      </p:grpSp>
      <p:sp>
        <p:nvSpPr>
          <p:cNvPr id="37" name="직사각형 36"/>
          <p:cNvSpPr/>
          <p:nvPr/>
        </p:nvSpPr>
        <p:spPr bwMode="auto">
          <a:xfrm>
            <a:off x="3486150" y="4102100"/>
            <a:ext cx="2268538" cy="21907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52750" y="4103688"/>
            <a:ext cx="492125" cy="2143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닉네임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3486150" y="4389438"/>
            <a:ext cx="2268538" cy="21907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13038" y="4391025"/>
            <a:ext cx="73183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개인 이미지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97163" y="2030413"/>
            <a:ext cx="73183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로그인 정보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01938" y="3881438"/>
            <a:ext cx="62230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개인 정보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92413" y="4818063"/>
            <a:ext cx="62230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연락 정보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038350" y="4105275"/>
            <a:ext cx="704850" cy="66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14407" name="직사각형 97"/>
          <p:cNvSpPr>
            <a:spLocks noChangeArrowheads="1"/>
          </p:cNvSpPr>
          <p:nvPr/>
        </p:nvSpPr>
        <p:spPr bwMode="auto">
          <a:xfrm>
            <a:off x="4130675" y="5353050"/>
            <a:ext cx="612775" cy="192088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>
                <a:solidFill>
                  <a:srgbClr val="0070C0"/>
                </a:solidFill>
                <a:ea typeface="돋움" pitchFamily="50" charset="-127"/>
              </a:rPr>
              <a:t>다시쓰기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30588" y="2752725"/>
            <a:ext cx="2200275" cy="2143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srgbClr val="FF0000"/>
                </a:solidFill>
                <a:latin typeface="+mj-lt"/>
                <a:ea typeface="돋움" pitchFamily="50" charset="-127"/>
              </a:rPr>
              <a:t>입력하신 </a:t>
            </a:r>
            <a:r>
              <a:rPr lang="ko-KR" altLang="en-US" dirty="0" err="1">
                <a:solidFill>
                  <a:srgbClr val="FF0000"/>
                </a:solidFill>
                <a:latin typeface="+mj-lt"/>
                <a:ea typeface="돋움" pitchFamily="50" charset="-127"/>
              </a:rPr>
              <a:t>이메일</a:t>
            </a:r>
            <a:r>
              <a:rPr lang="ko-KR" altLang="en-US" dirty="0">
                <a:solidFill>
                  <a:srgbClr val="FF0000"/>
                </a:solidFill>
                <a:latin typeface="+mj-lt"/>
                <a:ea typeface="돋움" pitchFamily="50" charset="-127"/>
              </a:rPr>
              <a:t> 주소가 일치하지 않습니다</a:t>
            </a:r>
            <a:r>
              <a:rPr lang="en-US" altLang="ko-KR" dirty="0">
                <a:solidFill>
                  <a:srgbClr val="FF0000"/>
                </a:solidFill>
                <a:latin typeface="+mj-lt"/>
                <a:ea typeface="돋움" pitchFamily="50" charset="-127"/>
              </a:rPr>
              <a:t>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35638" y="2514600"/>
            <a:ext cx="24923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FF0000"/>
                </a:solidFill>
                <a:latin typeface="굴림" charset="-127"/>
                <a:ea typeface="돋움" pitchFamily="50" charset="-127"/>
              </a:rPr>
              <a:t>X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30588" y="3663950"/>
            <a:ext cx="20637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srgbClr val="FF0000"/>
                </a:solidFill>
                <a:latin typeface="+mj-lt"/>
                <a:ea typeface="돋움" pitchFamily="50" charset="-127"/>
              </a:rPr>
              <a:t>입력하신 비밀번호가 일치하지 않습니다</a:t>
            </a:r>
            <a:r>
              <a:rPr lang="en-US" altLang="ko-KR" dirty="0">
                <a:solidFill>
                  <a:srgbClr val="FF0000"/>
                </a:solidFill>
                <a:latin typeface="+mj-lt"/>
                <a:ea typeface="돋움" pitchFamily="50" charset="-127"/>
              </a:rPr>
              <a:t>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735638" y="3448050"/>
            <a:ext cx="24923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FF0000"/>
                </a:solidFill>
                <a:latin typeface="굴림" charset="-127"/>
                <a:ea typeface="돋움" pitchFamily="50" charset="-127"/>
              </a:rPr>
              <a:t>X</a:t>
            </a:r>
          </a:p>
        </p:txBody>
      </p:sp>
      <p:sp>
        <p:nvSpPr>
          <p:cNvPr id="14412" name="직사각형 160"/>
          <p:cNvSpPr>
            <a:spLocks noChangeArrowheads="1"/>
          </p:cNvSpPr>
          <p:nvPr/>
        </p:nvSpPr>
        <p:spPr bwMode="auto">
          <a:xfrm>
            <a:off x="5097463" y="2479675"/>
            <a:ext cx="228600" cy="2381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200" b="1">
                <a:solidFill>
                  <a:schemeClr val="bg1"/>
                </a:solidFill>
                <a:ea typeface="돋움" pitchFamily="50" charset="-127"/>
              </a:rPr>
              <a:t>1</a:t>
            </a:r>
            <a:endParaRPr lang="ko-KR" altLang="en-US" sz="1200" b="1">
              <a:solidFill>
                <a:schemeClr val="bg1"/>
              </a:solidFill>
              <a:ea typeface="돋움" pitchFamily="50" charset="-127"/>
            </a:endParaRPr>
          </a:p>
        </p:txBody>
      </p:sp>
      <p:sp>
        <p:nvSpPr>
          <p:cNvPr id="14413" name="직사각형 160"/>
          <p:cNvSpPr>
            <a:spLocks noChangeArrowheads="1"/>
          </p:cNvSpPr>
          <p:nvPr/>
        </p:nvSpPr>
        <p:spPr bwMode="auto">
          <a:xfrm>
            <a:off x="5097463" y="3390900"/>
            <a:ext cx="228600" cy="2381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200" b="1">
                <a:solidFill>
                  <a:schemeClr val="bg1"/>
                </a:solidFill>
                <a:ea typeface="돋움" pitchFamily="50" charset="-127"/>
              </a:rPr>
              <a:t>1</a:t>
            </a:r>
            <a:endParaRPr lang="ko-KR" altLang="en-US" sz="1200" b="1">
              <a:solidFill>
                <a:schemeClr val="bg1"/>
              </a:solidFill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3190" name="Group 262"/>
          <p:cNvGraphicFramePr>
            <a:graphicFrameLocks noGrp="1"/>
          </p:cNvGraphicFramePr>
          <p:nvPr/>
        </p:nvGraphicFramePr>
        <p:xfrm>
          <a:off x="7658100" y="773113"/>
          <a:ext cx="2181225" cy="4171200"/>
        </p:xfrm>
        <a:graphic>
          <a:graphicData uri="http://schemas.openxmlformats.org/drawingml/2006/table">
            <a:tbl>
              <a:tblPr/>
              <a:tblGrid>
                <a:gridCol w="214313"/>
                <a:gridCol w="1966912"/>
              </a:tblGrid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입력한 정보가 수정 됨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아이디를 변경하거나 비밀번호를 변경 시 입력만 하면 수정 됨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입력 후 저장과정에서 이미 존재하는 정보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일치하지 않는 내용에 대한 것은 체크하여 화면에 회원가입 과정처럼 노출시킨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아이디 변경 시 계정활성화 메일을 통하여 활성화 과정을 거쳐야 로그인이 가능함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비밀번호 변경 시에는 별도 인증 절차가 필요 없음</a:t>
                      </a: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10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11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12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00" name="Text Box 46"/>
          <p:cNvSpPr txBox="1">
            <a:spLocks noChangeArrowheads="1"/>
          </p:cNvSpPr>
          <p:nvPr/>
        </p:nvSpPr>
        <p:spPr bwMode="auto">
          <a:xfrm>
            <a:off x="719138" y="330200"/>
            <a:ext cx="8826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>
                <a:ea typeface="돋움" pitchFamily="50" charset="-127"/>
              </a:rPr>
              <a:t>/login/ recover</a:t>
            </a:r>
            <a:endParaRPr lang="ko-KR" altLang="en-US">
              <a:ea typeface="돋움" pitchFamily="50" charset="-127"/>
            </a:endParaRPr>
          </a:p>
        </p:txBody>
      </p:sp>
      <p:sp>
        <p:nvSpPr>
          <p:cNvPr id="15401" name="Rectangle 8"/>
          <p:cNvSpPr>
            <a:spLocks noChangeArrowheads="1"/>
          </p:cNvSpPr>
          <p:nvPr/>
        </p:nvSpPr>
        <p:spPr bwMode="auto">
          <a:xfrm>
            <a:off x="723900" y="77788"/>
            <a:ext cx="6350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>
                <a:solidFill>
                  <a:srgbClr val="000000"/>
                </a:solidFill>
                <a:ea typeface="돋움" pitchFamily="50" charset="-127"/>
              </a:rPr>
              <a:t>회원정보 수정 페이지</a:t>
            </a:r>
          </a:p>
        </p:txBody>
      </p:sp>
      <p:sp>
        <p:nvSpPr>
          <p:cNvPr id="15402" name="Rectangle 8"/>
          <p:cNvSpPr>
            <a:spLocks noChangeArrowheads="1"/>
          </p:cNvSpPr>
          <p:nvPr/>
        </p:nvSpPr>
        <p:spPr bwMode="auto">
          <a:xfrm>
            <a:off x="4884738" y="96838"/>
            <a:ext cx="6350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>
                <a:solidFill>
                  <a:srgbClr val="000000"/>
                </a:solidFill>
                <a:ea typeface="돋움" pitchFamily="50" charset="-127"/>
              </a:rPr>
              <a:t>/</a:t>
            </a:r>
            <a:endParaRPr lang="ko-KR" altLang="en-US">
              <a:solidFill>
                <a:srgbClr val="000000"/>
              </a:solidFill>
              <a:ea typeface="돋움" pitchFamily="50" charset="-127"/>
            </a:endParaRPr>
          </a:p>
        </p:txBody>
      </p:sp>
      <p:sp>
        <p:nvSpPr>
          <p:cNvPr id="15403" name="Rectangle 8"/>
          <p:cNvSpPr>
            <a:spLocks noChangeArrowheads="1"/>
          </p:cNvSpPr>
          <p:nvPr/>
        </p:nvSpPr>
        <p:spPr bwMode="auto">
          <a:xfrm>
            <a:off x="6208713" y="96838"/>
            <a:ext cx="6350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>
                <a:solidFill>
                  <a:srgbClr val="000000"/>
                </a:solidFill>
                <a:ea typeface="돋움" pitchFamily="50" charset="-127"/>
              </a:rPr>
              <a:t>/</a:t>
            </a:r>
            <a:endParaRPr lang="ko-KR" altLang="en-US">
              <a:solidFill>
                <a:srgbClr val="000000"/>
              </a:solidFill>
              <a:ea typeface="돋움" pitchFamily="50" charset="-127"/>
            </a:endParaRPr>
          </a:p>
        </p:txBody>
      </p:sp>
      <p:sp>
        <p:nvSpPr>
          <p:cNvPr id="15404" name="Rectangle 8"/>
          <p:cNvSpPr>
            <a:spLocks noChangeArrowheads="1"/>
          </p:cNvSpPr>
          <p:nvPr/>
        </p:nvSpPr>
        <p:spPr bwMode="auto">
          <a:xfrm>
            <a:off x="7361238" y="334963"/>
            <a:ext cx="287337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ko-KR">
                <a:solidFill>
                  <a:srgbClr val="000000"/>
                </a:solidFill>
                <a:ea typeface="돋움" pitchFamily="50" charset="-127"/>
              </a:rPr>
              <a:t>1</a:t>
            </a:r>
            <a:endParaRPr lang="ko-KR" altLang="en-US">
              <a:solidFill>
                <a:srgbClr val="000000"/>
              </a:solidFill>
              <a:ea typeface="돋움" pitchFamily="50" charset="-127"/>
            </a:endParaRPr>
          </a:p>
        </p:txBody>
      </p:sp>
      <p:sp>
        <p:nvSpPr>
          <p:cNvPr id="15405" name="Rectangle 8"/>
          <p:cNvSpPr>
            <a:spLocks noChangeArrowheads="1"/>
          </p:cNvSpPr>
          <p:nvPr/>
        </p:nvSpPr>
        <p:spPr bwMode="auto">
          <a:xfrm>
            <a:off x="6208713" y="334963"/>
            <a:ext cx="72548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>
                <a:solidFill>
                  <a:srgbClr val="000000"/>
                </a:solidFill>
                <a:ea typeface="돋움" pitchFamily="50" charset="-127"/>
              </a:rPr>
              <a:t>0201</a:t>
            </a:r>
            <a:endParaRPr lang="ko-KR" altLang="en-US">
              <a:solidFill>
                <a:srgbClr val="000000"/>
              </a:solidFill>
              <a:ea typeface="돋움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325" y="552450"/>
            <a:ext cx="10890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800" b="1" err="1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사이트명</a:t>
            </a:r>
            <a:endParaRPr lang="ko-KR" altLang="en-US" sz="1800" b="1">
              <a:solidFill>
                <a:schemeClr val="bg2">
                  <a:lumMod val="75000"/>
                </a:schemeClr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15407" name="직사각형 62"/>
          <p:cNvSpPr>
            <a:spLocks noChangeArrowheads="1"/>
          </p:cNvSpPr>
          <p:nvPr/>
        </p:nvSpPr>
        <p:spPr bwMode="auto">
          <a:xfrm>
            <a:off x="2857500" y="914400"/>
            <a:ext cx="4743450" cy="5715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endParaRPr lang="ko-KR" altLang="en-US" sz="900" b="1">
              <a:solidFill>
                <a:schemeClr val="bg1"/>
              </a:solidFill>
              <a:ea typeface="돋움" pitchFamily="50" charset="-127"/>
            </a:endParaRPr>
          </a:p>
        </p:txBody>
      </p:sp>
      <p:sp>
        <p:nvSpPr>
          <p:cNvPr id="15408" name="직사각형 63"/>
          <p:cNvSpPr>
            <a:spLocks noChangeArrowheads="1"/>
          </p:cNvSpPr>
          <p:nvPr/>
        </p:nvSpPr>
        <p:spPr bwMode="auto">
          <a:xfrm>
            <a:off x="157163" y="914400"/>
            <a:ext cx="2671762" cy="57150"/>
          </a:xfrm>
          <a:prstGeom prst="rec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endParaRPr lang="ko-KR" altLang="en-US" sz="900" b="1">
              <a:solidFill>
                <a:schemeClr val="bg1"/>
              </a:solidFill>
              <a:ea typeface="돋움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371975" y="560388"/>
            <a:ext cx="32861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ko-KR" altLang="en-US">
                <a:solidFill>
                  <a:srgbClr val="0066CC"/>
                </a:solidFill>
                <a:latin typeface="+mj-lt"/>
                <a:ea typeface="돋움" pitchFamily="50" charset="-127"/>
              </a:rPr>
              <a:t>로그인  </a:t>
            </a:r>
            <a:r>
              <a:rPr lang="en-US" altLang="ko-KR">
                <a:solidFill>
                  <a:srgbClr val="0066CC"/>
                </a:solidFill>
                <a:latin typeface="+mj-lt"/>
                <a:ea typeface="돋움" pitchFamily="50" charset="-127"/>
              </a:rPr>
              <a:t>|  </a:t>
            </a:r>
            <a:r>
              <a:rPr lang="ko-KR" altLang="en-US">
                <a:solidFill>
                  <a:srgbClr val="0066CC"/>
                </a:solidFill>
                <a:latin typeface="+mj-lt"/>
                <a:ea typeface="돋움" pitchFamily="50" charset="-127"/>
              </a:rPr>
              <a:t>회원가입  </a:t>
            </a:r>
            <a:r>
              <a:rPr lang="en-US" altLang="ko-KR">
                <a:solidFill>
                  <a:srgbClr val="0066CC"/>
                </a:solidFill>
                <a:latin typeface="+mj-lt"/>
                <a:ea typeface="돋움" pitchFamily="50" charset="-127"/>
              </a:rPr>
              <a:t>|  </a:t>
            </a:r>
            <a:r>
              <a:rPr lang="ko-KR" altLang="en-US">
                <a:solidFill>
                  <a:srgbClr val="0066CC"/>
                </a:solidFill>
                <a:latin typeface="+mj-lt"/>
                <a:ea typeface="돋움" pitchFamily="50" charset="-127"/>
              </a:rPr>
              <a:t>고객센터</a:t>
            </a:r>
            <a:endParaRPr lang="en-US" altLang="ko-KR">
              <a:solidFill>
                <a:srgbClr val="0066CC"/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1881188" y="1679575"/>
            <a:ext cx="4367212" cy="39687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grpSp>
        <p:nvGrpSpPr>
          <p:cNvPr id="15411" name="그룹 26"/>
          <p:cNvGrpSpPr>
            <a:grpSpLocks/>
          </p:cNvGrpSpPr>
          <p:nvPr/>
        </p:nvGrpSpPr>
        <p:grpSpPr bwMode="auto">
          <a:xfrm>
            <a:off x="1884363" y="2552700"/>
            <a:ext cx="3870325" cy="219075"/>
            <a:chOff x="1884833" y="2590800"/>
            <a:chExt cx="3869855" cy="219075"/>
          </a:xfrm>
        </p:grpSpPr>
        <p:sp>
          <p:nvSpPr>
            <p:cNvPr id="94" name="직사각형 93"/>
            <p:cNvSpPr/>
            <p:nvPr/>
          </p:nvSpPr>
          <p:spPr bwMode="auto">
            <a:xfrm>
              <a:off x="3486425" y="2590800"/>
              <a:ext cx="2268263" cy="21907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ko-KR" dirty="0">
                  <a:ea typeface="돋움" pitchFamily="50" charset="-127"/>
                </a:rPr>
                <a:t>nononilee@gmail.com</a:t>
              </a:r>
              <a:endParaRPr lang="ko-KR" altLang="en-US" dirty="0">
                <a:ea typeface="돋움" pitchFamily="50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884833" y="2592388"/>
              <a:ext cx="1560322" cy="2159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변경 </a:t>
              </a:r>
              <a:r>
                <a:rPr lang="ko-KR" altLang="en-US" dirty="0" err="1">
                  <a:solidFill>
                    <a:schemeClr val="bg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이메일주소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(</a:t>
              </a: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계정 아이디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)</a:t>
              </a:r>
            </a:p>
          </p:txBody>
        </p:sp>
      </p:grpSp>
      <p:sp>
        <p:nvSpPr>
          <p:cNvPr id="15412" name="직사각형 97"/>
          <p:cNvSpPr>
            <a:spLocks noChangeArrowheads="1"/>
          </p:cNvSpPr>
          <p:nvPr/>
        </p:nvSpPr>
        <p:spPr bwMode="auto">
          <a:xfrm>
            <a:off x="3497263" y="5343525"/>
            <a:ext cx="612775" cy="192088"/>
          </a:xfrm>
          <a:prstGeom prst="rect">
            <a:avLst/>
          </a:prstGeom>
          <a:solidFill>
            <a:srgbClr val="0066CC"/>
          </a:solidFill>
          <a:ln w="9525">
            <a:solidFill>
              <a:srgbClr val="0066CC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>
                <a:solidFill>
                  <a:schemeClr val="bg1"/>
                </a:solidFill>
                <a:ea typeface="돋움" pitchFamily="50" charset="-127"/>
              </a:rPr>
              <a:t>확인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63725" y="1303338"/>
            <a:ext cx="1138238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b="1" dirty="0">
                <a:latin typeface="+mj-lt"/>
                <a:ea typeface="돋움" pitchFamily="50" charset="-127"/>
              </a:rPr>
              <a:t>회원정보 입력</a:t>
            </a:r>
            <a:endParaRPr lang="ko-KR" altLang="en-US" sz="1200" b="1" dirty="0">
              <a:latin typeface="+mj-lt"/>
              <a:ea typeface="돋움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20875" y="1736725"/>
            <a:ext cx="32242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회원정보를 수정합니다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.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입력하지 않은 정보는 수정되지 않습니다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.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486150" y="5056188"/>
            <a:ext cx="2268538" cy="21907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dirty="0">
                <a:ea typeface="돋움" pitchFamily="50" charset="-127"/>
              </a:rPr>
              <a:t>000-000-0000</a:t>
            </a:r>
            <a:endParaRPr lang="ko-KR" altLang="en-US" dirty="0">
              <a:ea typeface="돋움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47963" y="5057775"/>
            <a:ext cx="696912" cy="2143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>
                <a:solidFill>
                  <a:schemeClr val="bg2">
                    <a:lumMod val="75000"/>
                  </a:schemeClr>
                </a:solidFill>
                <a:ea typeface="돋움" pitchFamily="50" charset="-127"/>
              </a:rPr>
              <a:t>휴대폰번호</a:t>
            </a:r>
            <a:endParaRPr lang="ko-KR" altLang="en-US">
              <a:solidFill>
                <a:schemeClr val="bg2">
                  <a:lumMod val="75000"/>
                </a:schemeClr>
              </a:solidFill>
              <a:latin typeface="+mj-lt"/>
              <a:ea typeface="돋움" pitchFamily="50" charset="-127"/>
            </a:endParaRPr>
          </a:p>
        </p:txBody>
      </p:sp>
      <p:grpSp>
        <p:nvGrpSpPr>
          <p:cNvPr id="15417" name="그룹 27"/>
          <p:cNvGrpSpPr>
            <a:grpSpLocks/>
          </p:cNvGrpSpPr>
          <p:nvPr/>
        </p:nvGrpSpPr>
        <p:grpSpPr bwMode="auto">
          <a:xfrm>
            <a:off x="2371725" y="2814638"/>
            <a:ext cx="3382963" cy="219075"/>
            <a:chOff x="2372145" y="2590800"/>
            <a:chExt cx="3382543" cy="219075"/>
          </a:xfrm>
        </p:grpSpPr>
        <p:sp>
          <p:nvSpPr>
            <p:cNvPr id="29" name="직사각형 28"/>
            <p:cNvSpPr/>
            <p:nvPr/>
          </p:nvSpPr>
          <p:spPr bwMode="auto">
            <a:xfrm>
              <a:off x="3486432" y="2590800"/>
              <a:ext cx="2268256" cy="21907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ko-KR" dirty="0">
                  <a:ea typeface="돋움" pitchFamily="50" charset="-127"/>
                </a:rPr>
                <a:t>nononikimlee@gmail.com</a:t>
              </a:r>
              <a:endParaRPr lang="ko-KR" altLang="en-US" dirty="0">
                <a:ea typeface="돋움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372145" y="2592387"/>
              <a:ext cx="1073017" cy="2159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ko-KR" altLang="en-US" dirty="0" err="1">
                  <a:solidFill>
                    <a:schemeClr val="bg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이메일주소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 </a:t>
              </a: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재 입력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endParaRPr>
            </a:p>
          </p:txBody>
        </p:sp>
      </p:grpSp>
      <p:grpSp>
        <p:nvGrpSpPr>
          <p:cNvPr id="15418" name="그룹 30"/>
          <p:cNvGrpSpPr>
            <a:grpSpLocks/>
          </p:cNvGrpSpPr>
          <p:nvPr/>
        </p:nvGrpSpPr>
        <p:grpSpPr bwMode="auto">
          <a:xfrm>
            <a:off x="2611438" y="3175000"/>
            <a:ext cx="3143250" cy="219075"/>
            <a:chOff x="2610993" y="2590800"/>
            <a:chExt cx="3143695" cy="219075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3485829" y="2590800"/>
              <a:ext cx="2268859" cy="21907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ko-KR" dirty="0">
                  <a:ea typeface="돋움" pitchFamily="50" charset="-127"/>
                </a:rPr>
                <a:t>***********</a:t>
              </a:r>
              <a:endParaRPr lang="ko-KR" altLang="en-US" dirty="0">
                <a:ea typeface="돋움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10993" y="2592388"/>
              <a:ext cx="833555" cy="2159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변경 비밀번호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endParaRPr>
            </a:p>
          </p:txBody>
        </p:sp>
      </p:grpSp>
      <p:grpSp>
        <p:nvGrpSpPr>
          <p:cNvPr id="15419" name="그룹 33"/>
          <p:cNvGrpSpPr>
            <a:grpSpLocks/>
          </p:cNvGrpSpPr>
          <p:nvPr/>
        </p:nvGrpSpPr>
        <p:grpSpPr bwMode="auto">
          <a:xfrm>
            <a:off x="2474913" y="3436938"/>
            <a:ext cx="3279775" cy="219075"/>
            <a:chOff x="2474738" y="2590800"/>
            <a:chExt cx="3279950" cy="219075"/>
          </a:xfrm>
        </p:grpSpPr>
        <p:sp>
          <p:nvSpPr>
            <p:cNvPr id="35" name="직사각형 34"/>
            <p:cNvSpPr/>
            <p:nvPr/>
          </p:nvSpPr>
          <p:spPr bwMode="auto">
            <a:xfrm>
              <a:off x="3486029" y="2590800"/>
              <a:ext cx="2268659" cy="21907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ko-KR" dirty="0">
                  <a:ea typeface="돋움" pitchFamily="50" charset="-127"/>
                </a:rPr>
                <a:t>***********</a:t>
              </a:r>
              <a:endParaRPr lang="ko-KR" altLang="en-US" dirty="0">
                <a:ea typeface="돋움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74738" y="2592387"/>
              <a:ext cx="970014" cy="2159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비밀번호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 </a:t>
              </a: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재 입력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endParaRPr>
            </a:p>
          </p:txBody>
        </p:sp>
      </p:grpSp>
      <p:sp>
        <p:nvSpPr>
          <p:cNvPr id="37" name="직사각형 36"/>
          <p:cNvSpPr/>
          <p:nvPr/>
        </p:nvSpPr>
        <p:spPr bwMode="auto">
          <a:xfrm>
            <a:off x="3486150" y="4092575"/>
            <a:ext cx="2268538" cy="21907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ko-KR" altLang="en-US" dirty="0" err="1">
                <a:ea typeface="돋움" pitchFamily="50" charset="-127"/>
              </a:rPr>
              <a:t>노노</a:t>
            </a:r>
            <a:r>
              <a:rPr lang="ko-KR" altLang="en-US" dirty="0" err="1">
                <a:ea typeface="돋움" pitchFamily="50" charset="-127"/>
              </a:rPr>
              <a:t>니</a:t>
            </a:r>
            <a:endParaRPr lang="ko-KR" altLang="en-US" dirty="0">
              <a:ea typeface="돋움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52750" y="4094163"/>
            <a:ext cx="492125" cy="2143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닉네임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3486150" y="4379913"/>
            <a:ext cx="2268538" cy="21907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13038" y="4381500"/>
            <a:ext cx="73183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개인 이미지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97163" y="2039938"/>
            <a:ext cx="73183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로그인 정보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01938" y="3871913"/>
            <a:ext cx="62230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개인 정보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92413" y="4808538"/>
            <a:ext cx="62230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연락 정보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038350" y="4095750"/>
            <a:ext cx="704850" cy="66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15428" name="직사각형 97"/>
          <p:cNvSpPr>
            <a:spLocks noChangeArrowheads="1"/>
          </p:cNvSpPr>
          <p:nvPr/>
        </p:nvSpPr>
        <p:spPr bwMode="auto">
          <a:xfrm>
            <a:off x="4130675" y="5343525"/>
            <a:ext cx="612775" cy="192088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>
                <a:solidFill>
                  <a:srgbClr val="0070C0"/>
                </a:solidFill>
                <a:ea typeface="돋움" pitchFamily="50" charset="-127"/>
              </a:rPr>
              <a:t>다시쓰기</a:t>
            </a:r>
          </a:p>
        </p:txBody>
      </p:sp>
      <p:sp>
        <p:nvSpPr>
          <p:cNvPr id="15429" name="직사각형 160"/>
          <p:cNvSpPr>
            <a:spLocks noChangeArrowheads="1"/>
          </p:cNvSpPr>
          <p:nvPr/>
        </p:nvSpPr>
        <p:spPr bwMode="auto">
          <a:xfrm>
            <a:off x="4805363" y="2668588"/>
            <a:ext cx="228600" cy="2381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200" b="1">
                <a:solidFill>
                  <a:schemeClr val="bg1"/>
                </a:solidFill>
                <a:ea typeface="돋움" pitchFamily="50" charset="-127"/>
              </a:rPr>
              <a:t>1</a:t>
            </a:r>
            <a:endParaRPr lang="ko-KR" altLang="en-US" sz="1200" b="1">
              <a:solidFill>
                <a:schemeClr val="bg1"/>
              </a:solidFill>
              <a:ea typeface="돋움" pitchFamily="50" charset="-127"/>
            </a:endParaRPr>
          </a:p>
        </p:txBody>
      </p:sp>
      <p:sp>
        <p:nvSpPr>
          <p:cNvPr id="15430" name="직사각형 160"/>
          <p:cNvSpPr>
            <a:spLocks noChangeArrowheads="1"/>
          </p:cNvSpPr>
          <p:nvPr/>
        </p:nvSpPr>
        <p:spPr bwMode="auto">
          <a:xfrm>
            <a:off x="4805363" y="3302000"/>
            <a:ext cx="228600" cy="2381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200" b="1">
                <a:solidFill>
                  <a:schemeClr val="bg1"/>
                </a:solidFill>
                <a:ea typeface="돋움" pitchFamily="50" charset="-127"/>
              </a:rPr>
              <a:t>1</a:t>
            </a:r>
            <a:endParaRPr lang="ko-KR" altLang="en-US" sz="1200" b="1">
              <a:solidFill>
                <a:schemeClr val="bg1"/>
              </a:solidFill>
              <a:ea typeface="돋움" pitchFamily="50" charset="-127"/>
            </a:endParaRPr>
          </a:p>
        </p:txBody>
      </p:sp>
      <p:sp>
        <p:nvSpPr>
          <p:cNvPr id="15431" name="직사각형 160"/>
          <p:cNvSpPr>
            <a:spLocks noChangeArrowheads="1"/>
          </p:cNvSpPr>
          <p:nvPr/>
        </p:nvSpPr>
        <p:spPr bwMode="auto">
          <a:xfrm>
            <a:off x="4805363" y="4021138"/>
            <a:ext cx="228600" cy="2381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200" b="1">
                <a:solidFill>
                  <a:schemeClr val="bg1"/>
                </a:solidFill>
                <a:ea typeface="돋움" pitchFamily="50" charset="-127"/>
              </a:rPr>
              <a:t>1</a:t>
            </a:r>
            <a:endParaRPr lang="ko-KR" altLang="en-US" sz="1200" b="1">
              <a:solidFill>
                <a:schemeClr val="bg1"/>
              </a:solidFill>
              <a:ea typeface="돋움" pitchFamily="50" charset="-127"/>
            </a:endParaRPr>
          </a:p>
        </p:txBody>
      </p:sp>
      <p:sp>
        <p:nvSpPr>
          <p:cNvPr id="15432" name="직사각형 160"/>
          <p:cNvSpPr>
            <a:spLocks noChangeArrowheads="1"/>
          </p:cNvSpPr>
          <p:nvPr/>
        </p:nvSpPr>
        <p:spPr bwMode="auto">
          <a:xfrm>
            <a:off x="4805363" y="4957763"/>
            <a:ext cx="228600" cy="2381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200" b="1">
                <a:solidFill>
                  <a:schemeClr val="bg1"/>
                </a:solidFill>
                <a:ea typeface="돋움" pitchFamily="50" charset="-127"/>
              </a:rPr>
              <a:t>1</a:t>
            </a:r>
            <a:endParaRPr lang="ko-KR" altLang="en-US" sz="1200" b="1">
              <a:solidFill>
                <a:schemeClr val="bg1"/>
              </a:solidFill>
              <a:ea typeface="돋움" pitchFamily="50" charset="-127"/>
            </a:endParaRPr>
          </a:p>
        </p:txBody>
      </p:sp>
      <p:sp>
        <p:nvSpPr>
          <p:cNvPr id="15433" name="직사각형 54"/>
          <p:cNvSpPr>
            <a:spLocks noChangeArrowheads="1"/>
          </p:cNvSpPr>
          <p:nvPr/>
        </p:nvSpPr>
        <p:spPr bwMode="auto">
          <a:xfrm>
            <a:off x="3486150" y="2286000"/>
            <a:ext cx="2268538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>
                <a:ea typeface="돋움" pitchFamily="50" charset="-127"/>
              </a:rPr>
              <a:t>nononikim@gmail.com</a:t>
            </a:r>
            <a:endParaRPr lang="ko-KR" altLang="en-US">
              <a:ea typeface="돋움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36813" y="2287588"/>
            <a:ext cx="1008062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현재 계정 아이디</a:t>
            </a:r>
            <a:endParaRPr lang="en-US" altLang="ko-KR" dirty="0">
              <a:solidFill>
                <a:schemeClr val="bg2">
                  <a:lumMod val="75000"/>
                </a:schemeClr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15435" name="직사각형 160"/>
          <p:cNvSpPr>
            <a:spLocks noChangeArrowheads="1"/>
          </p:cNvSpPr>
          <p:nvPr/>
        </p:nvSpPr>
        <p:spPr bwMode="auto">
          <a:xfrm>
            <a:off x="5673725" y="2492375"/>
            <a:ext cx="228600" cy="2381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200" b="1">
                <a:solidFill>
                  <a:schemeClr val="bg1"/>
                </a:solidFill>
                <a:ea typeface="돋움" pitchFamily="50" charset="-127"/>
              </a:rPr>
              <a:t>2</a:t>
            </a:r>
            <a:endParaRPr lang="ko-KR" altLang="en-US" sz="1200" b="1">
              <a:solidFill>
                <a:schemeClr val="bg1"/>
              </a:solidFill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3190" name="Group 262"/>
          <p:cNvGraphicFramePr>
            <a:graphicFrameLocks noGrp="1"/>
          </p:cNvGraphicFramePr>
          <p:nvPr/>
        </p:nvGraphicFramePr>
        <p:xfrm>
          <a:off x="7658100" y="773113"/>
          <a:ext cx="2181225" cy="2586240"/>
        </p:xfrm>
        <a:graphic>
          <a:graphicData uri="http://schemas.openxmlformats.org/drawingml/2006/table">
            <a:tbl>
              <a:tblPr/>
              <a:tblGrid>
                <a:gridCol w="214313"/>
                <a:gridCol w="1966912"/>
              </a:tblGrid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 시 계정인증 입력 창으로 변경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10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11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12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24" name="Text Box 46"/>
          <p:cNvSpPr txBox="1">
            <a:spLocks noChangeArrowheads="1"/>
          </p:cNvSpPr>
          <p:nvPr/>
        </p:nvSpPr>
        <p:spPr bwMode="auto">
          <a:xfrm>
            <a:off x="719138" y="330200"/>
            <a:ext cx="8826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>
                <a:ea typeface="돋움" pitchFamily="50" charset="-127"/>
              </a:rPr>
              <a:t>/login/ recover</a:t>
            </a:r>
            <a:endParaRPr lang="ko-KR" altLang="en-US">
              <a:ea typeface="돋움" pitchFamily="50" charset="-127"/>
            </a:endParaRPr>
          </a:p>
        </p:txBody>
      </p:sp>
      <p:sp>
        <p:nvSpPr>
          <p:cNvPr id="16425" name="Rectangle 8"/>
          <p:cNvSpPr>
            <a:spLocks noChangeArrowheads="1"/>
          </p:cNvSpPr>
          <p:nvPr/>
        </p:nvSpPr>
        <p:spPr bwMode="auto">
          <a:xfrm>
            <a:off x="723900" y="77788"/>
            <a:ext cx="6350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>
                <a:solidFill>
                  <a:srgbClr val="000000"/>
                </a:solidFill>
                <a:ea typeface="돋움" pitchFamily="50" charset="-127"/>
              </a:rPr>
              <a:t>아이디</a:t>
            </a:r>
            <a:r>
              <a:rPr lang="en-US" altLang="ko-KR">
                <a:solidFill>
                  <a:srgbClr val="000000"/>
                </a:solidFill>
                <a:ea typeface="돋움" pitchFamily="50" charset="-127"/>
              </a:rPr>
              <a:t>/</a:t>
            </a:r>
            <a:r>
              <a:rPr lang="ko-KR" altLang="en-US">
                <a:solidFill>
                  <a:srgbClr val="000000"/>
                </a:solidFill>
                <a:ea typeface="돋움" pitchFamily="50" charset="-127"/>
              </a:rPr>
              <a:t>비밀번호 찾기 페이지</a:t>
            </a:r>
          </a:p>
        </p:txBody>
      </p:sp>
      <p:sp>
        <p:nvSpPr>
          <p:cNvPr id="16426" name="Rectangle 8"/>
          <p:cNvSpPr>
            <a:spLocks noChangeArrowheads="1"/>
          </p:cNvSpPr>
          <p:nvPr/>
        </p:nvSpPr>
        <p:spPr bwMode="auto">
          <a:xfrm>
            <a:off x="4884738" y="96838"/>
            <a:ext cx="6350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>
                <a:solidFill>
                  <a:srgbClr val="000000"/>
                </a:solidFill>
                <a:ea typeface="돋움" pitchFamily="50" charset="-127"/>
              </a:rPr>
              <a:t>/</a:t>
            </a:r>
            <a:endParaRPr lang="ko-KR" altLang="en-US">
              <a:solidFill>
                <a:srgbClr val="000000"/>
              </a:solidFill>
              <a:ea typeface="돋움" pitchFamily="50" charset="-127"/>
            </a:endParaRPr>
          </a:p>
        </p:txBody>
      </p:sp>
      <p:sp>
        <p:nvSpPr>
          <p:cNvPr id="16427" name="Rectangle 8"/>
          <p:cNvSpPr>
            <a:spLocks noChangeArrowheads="1"/>
          </p:cNvSpPr>
          <p:nvPr/>
        </p:nvSpPr>
        <p:spPr bwMode="auto">
          <a:xfrm>
            <a:off x="6208713" y="96838"/>
            <a:ext cx="6350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>
                <a:solidFill>
                  <a:srgbClr val="000000"/>
                </a:solidFill>
                <a:ea typeface="돋움" pitchFamily="50" charset="-127"/>
              </a:rPr>
              <a:t>/</a:t>
            </a:r>
            <a:endParaRPr lang="ko-KR" altLang="en-US">
              <a:solidFill>
                <a:srgbClr val="000000"/>
              </a:solidFill>
              <a:ea typeface="돋움" pitchFamily="50" charset="-127"/>
            </a:endParaRPr>
          </a:p>
        </p:txBody>
      </p:sp>
      <p:sp>
        <p:nvSpPr>
          <p:cNvPr id="16428" name="Rectangle 8"/>
          <p:cNvSpPr>
            <a:spLocks noChangeArrowheads="1"/>
          </p:cNvSpPr>
          <p:nvPr/>
        </p:nvSpPr>
        <p:spPr bwMode="auto">
          <a:xfrm>
            <a:off x="7361238" y="334963"/>
            <a:ext cx="287337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ko-KR">
                <a:solidFill>
                  <a:srgbClr val="000000"/>
                </a:solidFill>
                <a:ea typeface="돋움" pitchFamily="50" charset="-127"/>
              </a:rPr>
              <a:t>1</a:t>
            </a:r>
            <a:endParaRPr lang="ko-KR" altLang="en-US">
              <a:solidFill>
                <a:srgbClr val="000000"/>
              </a:solidFill>
              <a:ea typeface="돋움" pitchFamily="50" charset="-127"/>
            </a:endParaRPr>
          </a:p>
        </p:txBody>
      </p:sp>
      <p:sp>
        <p:nvSpPr>
          <p:cNvPr id="16429" name="Rectangle 8"/>
          <p:cNvSpPr>
            <a:spLocks noChangeArrowheads="1"/>
          </p:cNvSpPr>
          <p:nvPr/>
        </p:nvSpPr>
        <p:spPr bwMode="auto">
          <a:xfrm>
            <a:off x="6208713" y="334963"/>
            <a:ext cx="72548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>
                <a:solidFill>
                  <a:srgbClr val="000000"/>
                </a:solidFill>
                <a:ea typeface="돋움" pitchFamily="50" charset="-127"/>
              </a:rPr>
              <a:t>010201</a:t>
            </a:r>
            <a:endParaRPr lang="ko-KR" altLang="en-US">
              <a:solidFill>
                <a:srgbClr val="000000"/>
              </a:solidFill>
              <a:ea typeface="돋움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325" y="552450"/>
            <a:ext cx="10890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800" b="1" err="1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사이트명</a:t>
            </a:r>
            <a:endParaRPr lang="ko-KR" altLang="en-US" sz="1800" b="1">
              <a:solidFill>
                <a:schemeClr val="bg2">
                  <a:lumMod val="75000"/>
                </a:schemeClr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16431" name="직사각형 62"/>
          <p:cNvSpPr>
            <a:spLocks noChangeArrowheads="1"/>
          </p:cNvSpPr>
          <p:nvPr/>
        </p:nvSpPr>
        <p:spPr bwMode="auto">
          <a:xfrm>
            <a:off x="2857500" y="914400"/>
            <a:ext cx="4743450" cy="5715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endParaRPr lang="ko-KR" altLang="en-US" sz="900" b="1">
              <a:solidFill>
                <a:schemeClr val="bg1"/>
              </a:solidFill>
              <a:ea typeface="돋움" pitchFamily="50" charset="-127"/>
            </a:endParaRPr>
          </a:p>
        </p:txBody>
      </p:sp>
      <p:sp>
        <p:nvSpPr>
          <p:cNvPr id="16432" name="직사각형 63"/>
          <p:cNvSpPr>
            <a:spLocks noChangeArrowheads="1"/>
          </p:cNvSpPr>
          <p:nvPr/>
        </p:nvSpPr>
        <p:spPr bwMode="auto">
          <a:xfrm>
            <a:off x="157163" y="914400"/>
            <a:ext cx="2671762" cy="57150"/>
          </a:xfrm>
          <a:prstGeom prst="rec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endParaRPr lang="ko-KR" altLang="en-US" sz="900" b="1">
              <a:solidFill>
                <a:schemeClr val="bg1"/>
              </a:solidFill>
              <a:ea typeface="돋움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371975" y="560388"/>
            <a:ext cx="32861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ko-KR" altLang="en-US">
                <a:solidFill>
                  <a:srgbClr val="0066CC"/>
                </a:solidFill>
                <a:latin typeface="+mj-lt"/>
                <a:ea typeface="돋움" pitchFamily="50" charset="-127"/>
              </a:rPr>
              <a:t>로그인  </a:t>
            </a:r>
            <a:r>
              <a:rPr lang="en-US" altLang="ko-KR">
                <a:solidFill>
                  <a:srgbClr val="0066CC"/>
                </a:solidFill>
                <a:latin typeface="+mj-lt"/>
                <a:ea typeface="돋움" pitchFamily="50" charset="-127"/>
              </a:rPr>
              <a:t>|  </a:t>
            </a:r>
            <a:r>
              <a:rPr lang="ko-KR" altLang="en-US">
                <a:solidFill>
                  <a:srgbClr val="0066CC"/>
                </a:solidFill>
                <a:latin typeface="+mj-lt"/>
                <a:ea typeface="돋움" pitchFamily="50" charset="-127"/>
              </a:rPr>
              <a:t>회원가입  </a:t>
            </a:r>
            <a:r>
              <a:rPr lang="en-US" altLang="ko-KR">
                <a:solidFill>
                  <a:srgbClr val="0066CC"/>
                </a:solidFill>
                <a:latin typeface="+mj-lt"/>
                <a:ea typeface="돋움" pitchFamily="50" charset="-127"/>
              </a:rPr>
              <a:t>|  </a:t>
            </a:r>
            <a:r>
              <a:rPr lang="ko-KR" altLang="en-US">
                <a:solidFill>
                  <a:srgbClr val="0066CC"/>
                </a:solidFill>
                <a:latin typeface="+mj-lt"/>
                <a:ea typeface="돋움" pitchFamily="50" charset="-127"/>
              </a:rPr>
              <a:t>고객센터</a:t>
            </a:r>
            <a:endParaRPr lang="en-US" altLang="ko-KR">
              <a:solidFill>
                <a:srgbClr val="0066CC"/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1881188" y="2022475"/>
            <a:ext cx="4367212" cy="19113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63725" y="1646238"/>
            <a:ext cx="78740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b="1">
                <a:latin typeface="+mj-lt"/>
                <a:ea typeface="돋움" pitchFamily="50" charset="-127"/>
              </a:rPr>
              <a:t>계정인증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00300" y="2413000"/>
            <a:ext cx="3538538" cy="11398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계정인증 메일이 </a:t>
            </a:r>
            <a:r>
              <a:rPr lang="en-US" altLang="ko-KR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kildong@nononi.net</a:t>
            </a:r>
            <a:r>
              <a:rPr lang="ko-KR" altLang="en-US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으로 발송하였습니다</a:t>
            </a:r>
            <a:r>
              <a:rPr lang="en-US" altLang="ko-KR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.</a:t>
            </a:r>
          </a:p>
          <a:p>
            <a:pPr algn="ctr">
              <a:lnSpc>
                <a:spcPct val="250000"/>
              </a:lnSpc>
              <a:defRPr/>
            </a:pPr>
            <a:r>
              <a:rPr lang="ko-KR" altLang="en-US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인증메일을 통하여 로그인 후 아이디</a:t>
            </a:r>
            <a:r>
              <a:rPr lang="en-US" altLang="ko-KR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/</a:t>
            </a:r>
            <a:r>
              <a:rPr lang="ko-KR" altLang="en-US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비밀번호를 재 설정 할 수 있습니다</a:t>
            </a:r>
            <a:r>
              <a:rPr lang="en-US" altLang="ko-KR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.</a:t>
            </a:r>
          </a:p>
          <a:p>
            <a:pPr algn="ctr">
              <a:lnSpc>
                <a:spcPct val="250000"/>
              </a:lnSpc>
              <a:defRPr/>
            </a:pPr>
            <a:endParaRPr lang="en-US" altLang="ko-KR">
              <a:solidFill>
                <a:schemeClr val="bg2">
                  <a:lumMod val="75000"/>
                </a:schemeClr>
              </a:solidFill>
              <a:latin typeface="+mj-lt"/>
              <a:ea typeface="돋움" pitchFamily="50" charset="-127"/>
            </a:endParaRPr>
          </a:p>
          <a:p>
            <a:pPr algn="ctr">
              <a:lnSpc>
                <a:spcPct val="250000"/>
              </a:lnSpc>
              <a:defRPr/>
            </a:pPr>
            <a:r>
              <a:rPr lang="ko-KR" altLang="en-US">
                <a:solidFill>
                  <a:srgbClr val="0070C0"/>
                </a:solidFill>
                <a:latin typeface="+mj-lt"/>
                <a:ea typeface="돋움" pitchFamily="50" charset="-127"/>
              </a:rPr>
              <a:t>인증메일이 오지 않았거나 다시 계정인증을 하시기 원하십니까</a:t>
            </a:r>
            <a:r>
              <a:rPr lang="en-US" altLang="ko-KR">
                <a:solidFill>
                  <a:srgbClr val="0070C0"/>
                </a:solidFill>
                <a:latin typeface="+mj-lt"/>
                <a:ea typeface="돋움" pitchFamily="50" charset="-127"/>
              </a:rPr>
              <a:t>?</a:t>
            </a:r>
            <a:endParaRPr lang="ko-KR" altLang="en-US">
              <a:solidFill>
                <a:srgbClr val="0070C0"/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16437" name="직사각형 160"/>
          <p:cNvSpPr>
            <a:spLocks noChangeArrowheads="1"/>
          </p:cNvSpPr>
          <p:nvPr/>
        </p:nvSpPr>
        <p:spPr bwMode="auto">
          <a:xfrm>
            <a:off x="2733675" y="3486150"/>
            <a:ext cx="228600" cy="2381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200" b="1">
                <a:solidFill>
                  <a:schemeClr val="bg1"/>
                </a:solidFill>
                <a:ea typeface="돋움" pitchFamily="50" charset="-127"/>
              </a:rPr>
              <a:t>1</a:t>
            </a:r>
            <a:endParaRPr lang="ko-KR" altLang="en-US" sz="1200" b="1">
              <a:solidFill>
                <a:schemeClr val="bg1"/>
              </a:solidFill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3190" name="Group 262"/>
          <p:cNvGraphicFramePr>
            <a:graphicFrameLocks noGrp="1"/>
          </p:cNvGraphicFramePr>
          <p:nvPr/>
        </p:nvGraphicFramePr>
        <p:xfrm>
          <a:off x="7658100" y="773113"/>
          <a:ext cx="2181225" cy="3073920"/>
        </p:xfrm>
        <a:graphic>
          <a:graphicData uri="http://schemas.openxmlformats.org/drawingml/2006/table">
            <a:tbl>
              <a:tblPr/>
              <a:tblGrid>
                <a:gridCol w="214313"/>
                <a:gridCol w="1966912"/>
              </a:tblGrid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 시 사이트의 계정활성화 페이지에 로그인 상태로 접속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사이트에서 로그인 유지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 시 사이트의 고객센터 문의 페이지로 이동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자동 로그인 되지 않으면 로그아웃 상태에서 새 창으로 페이지만 열림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10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11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12</a:t>
                      </a:r>
                    </a:p>
                  </a:txBody>
                  <a:tcPr marL="36000" marR="36000" marT="46800" marB="46800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48" name="Text Box 46"/>
          <p:cNvSpPr txBox="1">
            <a:spLocks noChangeArrowheads="1"/>
          </p:cNvSpPr>
          <p:nvPr/>
        </p:nvSpPr>
        <p:spPr bwMode="auto">
          <a:xfrm>
            <a:off x="719138" y="330200"/>
            <a:ext cx="8826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>
                <a:ea typeface="돋움" pitchFamily="50" charset="-127"/>
              </a:rPr>
              <a:t>/login/ recover</a:t>
            </a:r>
            <a:endParaRPr lang="ko-KR" altLang="en-US">
              <a:ea typeface="돋움" pitchFamily="50" charset="-127"/>
            </a:endParaRPr>
          </a:p>
        </p:txBody>
      </p:sp>
      <p:sp>
        <p:nvSpPr>
          <p:cNvPr id="17449" name="Rectangle 8"/>
          <p:cNvSpPr>
            <a:spLocks noChangeArrowheads="1"/>
          </p:cNvSpPr>
          <p:nvPr/>
        </p:nvSpPr>
        <p:spPr bwMode="auto">
          <a:xfrm>
            <a:off x="723900" y="77788"/>
            <a:ext cx="6350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>
                <a:solidFill>
                  <a:srgbClr val="000000"/>
                </a:solidFill>
                <a:ea typeface="돋움" pitchFamily="50" charset="-127"/>
              </a:rPr>
              <a:t>계정활성화 메일</a:t>
            </a:r>
          </a:p>
        </p:txBody>
      </p:sp>
      <p:sp>
        <p:nvSpPr>
          <p:cNvPr id="17450" name="Rectangle 8"/>
          <p:cNvSpPr>
            <a:spLocks noChangeArrowheads="1"/>
          </p:cNvSpPr>
          <p:nvPr/>
        </p:nvSpPr>
        <p:spPr bwMode="auto">
          <a:xfrm>
            <a:off x="4884738" y="96838"/>
            <a:ext cx="6350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>
                <a:solidFill>
                  <a:srgbClr val="000000"/>
                </a:solidFill>
                <a:ea typeface="돋움" pitchFamily="50" charset="-127"/>
              </a:rPr>
              <a:t>/</a:t>
            </a:r>
            <a:endParaRPr lang="ko-KR" altLang="en-US">
              <a:solidFill>
                <a:srgbClr val="000000"/>
              </a:solidFill>
              <a:ea typeface="돋움" pitchFamily="50" charset="-127"/>
            </a:endParaRPr>
          </a:p>
        </p:txBody>
      </p:sp>
      <p:sp>
        <p:nvSpPr>
          <p:cNvPr id="17451" name="Rectangle 8"/>
          <p:cNvSpPr>
            <a:spLocks noChangeArrowheads="1"/>
          </p:cNvSpPr>
          <p:nvPr/>
        </p:nvSpPr>
        <p:spPr bwMode="auto">
          <a:xfrm>
            <a:off x="6208713" y="96838"/>
            <a:ext cx="6350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>
                <a:solidFill>
                  <a:srgbClr val="000000"/>
                </a:solidFill>
                <a:ea typeface="돋움" pitchFamily="50" charset="-127"/>
              </a:rPr>
              <a:t>/</a:t>
            </a:r>
            <a:endParaRPr lang="ko-KR" altLang="en-US">
              <a:solidFill>
                <a:srgbClr val="000000"/>
              </a:solidFill>
              <a:ea typeface="돋움" pitchFamily="50" charset="-127"/>
            </a:endParaRPr>
          </a:p>
        </p:txBody>
      </p:sp>
      <p:sp>
        <p:nvSpPr>
          <p:cNvPr id="17452" name="Rectangle 8"/>
          <p:cNvSpPr>
            <a:spLocks noChangeArrowheads="1"/>
          </p:cNvSpPr>
          <p:nvPr/>
        </p:nvSpPr>
        <p:spPr bwMode="auto">
          <a:xfrm>
            <a:off x="7361238" y="334963"/>
            <a:ext cx="287337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ko-KR">
                <a:solidFill>
                  <a:srgbClr val="000000"/>
                </a:solidFill>
                <a:ea typeface="돋움" pitchFamily="50" charset="-127"/>
              </a:rPr>
              <a:t>1</a:t>
            </a:r>
            <a:endParaRPr lang="ko-KR" altLang="en-US">
              <a:solidFill>
                <a:srgbClr val="000000"/>
              </a:solidFill>
              <a:ea typeface="돋움" pitchFamily="50" charset="-127"/>
            </a:endParaRPr>
          </a:p>
        </p:txBody>
      </p:sp>
      <p:sp>
        <p:nvSpPr>
          <p:cNvPr id="17453" name="Rectangle 8"/>
          <p:cNvSpPr>
            <a:spLocks noChangeArrowheads="1"/>
          </p:cNvSpPr>
          <p:nvPr/>
        </p:nvSpPr>
        <p:spPr bwMode="auto">
          <a:xfrm>
            <a:off x="6208713" y="334963"/>
            <a:ext cx="72548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>
                <a:solidFill>
                  <a:srgbClr val="000000"/>
                </a:solidFill>
                <a:ea typeface="돋움" pitchFamily="50" charset="-127"/>
              </a:rPr>
              <a:t>0103</a:t>
            </a:r>
            <a:endParaRPr lang="ko-KR" altLang="en-US">
              <a:solidFill>
                <a:srgbClr val="000000"/>
              </a:solidFill>
              <a:ea typeface="돋움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 bwMode="auto">
          <a:xfrm>
            <a:off x="1881188" y="2098675"/>
            <a:ext cx="4367212" cy="2511425"/>
          </a:xfrm>
          <a:prstGeom prst="roundRect">
            <a:avLst>
              <a:gd name="adj" fmla="val 738"/>
            </a:avLst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63725" y="1646238"/>
            <a:ext cx="78740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b="1">
                <a:latin typeface="+mj-lt"/>
                <a:ea typeface="돋움" pitchFamily="50" charset="-127"/>
              </a:rPr>
              <a:t>사이트명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14613" y="2489200"/>
            <a:ext cx="3109912" cy="11398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아래의 링클르 클릭하여 계정을 활성화 페이지로 이동하세요</a:t>
            </a:r>
            <a:r>
              <a:rPr lang="en-US" altLang="ko-KR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.</a:t>
            </a:r>
          </a:p>
          <a:p>
            <a:pPr algn="ctr">
              <a:lnSpc>
                <a:spcPct val="250000"/>
              </a:lnSpc>
              <a:defRPr/>
            </a:pPr>
            <a:r>
              <a:rPr lang="en-US" altLang="ko-KR">
                <a:solidFill>
                  <a:srgbClr val="0070C0"/>
                </a:solidFill>
                <a:latin typeface="+mj-lt"/>
                <a:ea typeface="돋움" pitchFamily="50" charset="-127"/>
              </a:rPr>
              <a:t>http://www.nononi.net/087yh0g0sslkhsglsksp-0u-sgojss;j</a:t>
            </a:r>
          </a:p>
          <a:p>
            <a:pPr algn="ctr">
              <a:lnSpc>
                <a:spcPct val="250000"/>
              </a:lnSpc>
              <a:defRPr/>
            </a:pPr>
            <a:endParaRPr lang="en-US" altLang="ko-KR">
              <a:solidFill>
                <a:schemeClr val="bg2">
                  <a:lumMod val="75000"/>
                </a:schemeClr>
              </a:solidFill>
              <a:latin typeface="+mj-lt"/>
              <a:ea typeface="돋움" pitchFamily="50" charset="-127"/>
            </a:endParaRPr>
          </a:p>
          <a:p>
            <a:pPr algn="ctr">
              <a:lnSpc>
                <a:spcPct val="250000"/>
              </a:lnSpc>
              <a:defRPr/>
            </a:pPr>
            <a:r>
              <a:rPr lang="ko-KR" altLang="en-US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페이지</a:t>
            </a:r>
            <a:r>
              <a:rPr lang="en-US" altLang="ko-KR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 </a:t>
            </a:r>
            <a:r>
              <a:rPr lang="ko-KR" altLang="en-US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이동 후 아이디</a:t>
            </a:r>
            <a:r>
              <a:rPr lang="en-US" altLang="ko-KR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/</a:t>
            </a:r>
            <a:r>
              <a:rPr lang="ko-KR" altLang="en-US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비밀번호를 재설정하실 수 있습니다</a:t>
            </a:r>
            <a:r>
              <a:rPr lang="en-US" altLang="ko-KR">
                <a:solidFill>
                  <a:schemeClr val="bg2">
                    <a:lumMod val="75000"/>
                  </a:schemeClr>
                </a:solidFill>
                <a:latin typeface="+mj-lt"/>
                <a:ea typeface="돋움" pitchFamily="50" charset="-127"/>
              </a:rPr>
              <a:t>.</a:t>
            </a:r>
            <a:endParaRPr lang="ko-KR" altLang="en-US">
              <a:solidFill>
                <a:schemeClr val="bg2">
                  <a:lumMod val="75000"/>
                </a:schemeClr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17457" name="직사각형 160"/>
          <p:cNvSpPr>
            <a:spLocks noChangeArrowheads="1"/>
          </p:cNvSpPr>
          <p:nvPr/>
        </p:nvSpPr>
        <p:spPr bwMode="auto">
          <a:xfrm>
            <a:off x="2562225" y="2952750"/>
            <a:ext cx="228600" cy="2381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200" b="1">
                <a:solidFill>
                  <a:schemeClr val="bg1"/>
                </a:solidFill>
                <a:ea typeface="돋움" pitchFamily="50" charset="-127"/>
              </a:rPr>
              <a:t>1</a:t>
            </a:r>
            <a:endParaRPr lang="ko-KR" altLang="en-US" sz="1200" b="1">
              <a:solidFill>
                <a:schemeClr val="bg1"/>
              </a:solidFill>
              <a:ea typeface="돋움" pitchFamily="50" charset="-127"/>
            </a:endParaRPr>
          </a:p>
        </p:txBody>
      </p:sp>
      <p:sp>
        <p:nvSpPr>
          <p:cNvPr id="17458" name="직사각형 62"/>
          <p:cNvSpPr>
            <a:spLocks noChangeArrowheads="1"/>
          </p:cNvSpPr>
          <p:nvPr/>
        </p:nvSpPr>
        <p:spPr bwMode="auto">
          <a:xfrm>
            <a:off x="2857500" y="2017713"/>
            <a:ext cx="3402013" cy="5715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endParaRPr lang="ko-KR" altLang="en-US" sz="900" b="1">
              <a:solidFill>
                <a:schemeClr val="bg1"/>
              </a:solidFill>
              <a:ea typeface="돋움" pitchFamily="50" charset="-127"/>
            </a:endParaRPr>
          </a:p>
        </p:txBody>
      </p:sp>
      <p:sp>
        <p:nvSpPr>
          <p:cNvPr id="17459" name="직사각형 63"/>
          <p:cNvSpPr>
            <a:spLocks noChangeArrowheads="1"/>
          </p:cNvSpPr>
          <p:nvPr/>
        </p:nvSpPr>
        <p:spPr bwMode="auto">
          <a:xfrm flipH="1">
            <a:off x="1874838" y="2017713"/>
            <a:ext cx="954087" cy="57150"/>
          </a:xfrm>
          <a:prstGeom prst="rec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endParaRPr lang="ko-KR" altLang="en-US" sz="900" b="1">
              <a:solidFill>
                <a:schemeClr val="bg1"/>
              </a:solidFill>
              <a:ea typeface="돋움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46513" y="5214938"/>
            <a:ext cx="646112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b="1">
                <a:latin typeface="+mj-lt"/>
                <a:ea typeface="돋움" pitchFamily="50" charset="-127"/>
              </a:rPr>
              <a:t>Copyright</a:t>
            </a:r>
            <a:endParaRPr lang="ko-KR" altLang="en-US" b="1">
              <a:latin typeface="+mj-lt"/>
              <a:ea typeface="돋움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974975" y="4664075"/>
            <a:ext cx="220345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본 메일은 발송전용으로 회신되지 않습니다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문의사항은 </a:t>
            </a:r>
            <a:r>
              <a:rPr lang="en-US" altLang="ko-KR" b="1">
                <a:solidFill>
                  <a:srgbClr val="0070C0"/>
                </a:solidFill>
                <a:ea typeface="돋움" pitchFamily="50" charset="-127"/>
              </a:rPr>
              <a:t>[</a:t>
            </a:r>
            <a:r>
              <a:rPr lang="ko-KR" altLang="en-US" b="1">
                <a:solidFill>
                  <a:srgbClr val="0070C0"/>
                </a:solidFill>
                <a:ea typeface="돋움" pitchFamily="50" charset="-127"/>
              </a:rPr>
              <a:t>고객센터</a:t>
            </a:r>
            <a:r>
              <a:rPr lang="en-US" altLang="ko-KR" b="1">
                <a:solidFill>
                  <a:srgbClr val="0070C0"/>
                </a:solidFill>
                <a:ea typeface="돋움" pitchFamily="50" charset="-127"/>
              </a:rPr>
              <a:t>]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를 이용해 주세요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.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ea typeface="돋움" pitchFamily="50" charset="-127"/>
              </a:rPr>
              <a:t>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820863" y="787400"/>
            <a:ext cx="3094037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bg2">
                    <a:lumMod val="75000"/>
                  </a:schemeClr>
                </a:solidFill>
                <a:ea typeface="돋움" pitchFamily="50" charset="-127"/>
              </a:rPr>
              <a:t>메일제목</a:t>
            </a:r>
            <a:r>
              <a:rPr lang="en-US" altLang="ko-KR">
                <a:solidFill>
                  <a:schemeClr val="bg2">
                    <a:lumMod val="75000"/>
                  </a:schemeClr>
                </a:solidFill>
                <a:ea typeface="돋움" pitchFamily="50" charset="-127"/>
              </a:rPr>
              <a:t>: </a:t>
            </a:r>
            <a:r>
              <a:rPr lang="ko-KR" altLang="en-US">
                <a:solidFill>
                  <a:schemeClr val="bg2">
                    <a:lumMod val="75000"/>
                  </a:schemeClr>
                </a:solidFill>
                <a:ea typeface="돋움" pitchFamily="50" charset="-127"/>
              </a:rPr>
              <a:t>사이트명으로 부터 계정인증 메일이 도착하였습니다</a:t>
            </a:r>
            <a:r>
              <a:rPr lang="en-US" altLang="ko-KR">
                <a:solidFill>
                  <a:schemeClr val="bg2">
                    <a:lumMod val="75000"/>
                  </a:schemeClr>
                </a:solidFill>
                <a:ea typeface="돋움" pitchFamily="50" charset="-127"/>
              </a:rPr>
              <a:t>.</a:t>
            </a:r>
            <a:endParaRPr lang="ko-KR" altLang="en-US">
              <a:ea typeface="돋움" pitchFamily="50" charset="-127"/>
            </a:endParaRPr>
          </a:p>
        </p:txBody>
      </p:sp>
      <p:sp>
        <p:nvSpPr>
          <p:cNvPr id="17463" name="직사각형 160"/>
          <p:cNvSpPr>
            <a:spLocks noChangeArrowheads="1"/>
          </p:cNvSpPr>
          <p:nvPr/>
        </p:nvSpPr>
        <p:spPr bwMode="auto">
          <a:xfrm>
            <a:off x="3513138" y="5013325"/>
            <a:ext cx="228600" cy="2381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200" b="1">
                <a:solidFill>
                  <a:schemeClr val="bg1"/>
                </a:solidFill>
                <a:ea typeface="돋움" pitchFamily="50" charset="-127"/>
              </a:rPr>
              <a:t>2</a:t>
            </a:r>
            <a:endParaRPr lang="ko-KR" altLang="en-US" sz="1200" b="1">
              <a:solidFill>
                <a:schemeClr val="bg1"/>
              </a:solidFill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">
  <a:themeElements>
    <a:clrScheme name="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메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메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">
  <a:themeElements>
    <a:clrScheme name="희망제작소 리뉴얼 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희망제작소 리뉴얼 메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희망제작소 리뉴얼 메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희망제작소 리뉴얼 메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희망제작소 리뉴얼 메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희망제작소 리뉴얼 메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희망제작소 리뉴얼 메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희망제작소 리뉴얼 메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희망제작소 리뉴얼 메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희망제작소 리뉴얼 메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희망제작소 리뉴얼 메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희망제작소 리뉴얼 메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희망제작소 리뉴얼 메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30956</TotalTime>
  <Words>892</Words>
  <Application>Microsoft Office PowerPoint</Application>
  <PresentationFormat>A4 용지(210x297mm)</PresentationFormat>
  <Paragraphs>411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돋움</vt:lpstr>
      <vt:lpstr>굴림</vt:lpstr>
      <vt:lpstr>Arial</vt:lpstr>
      <vt:lpstr>Arial Black</vt:lpstr>
      <vt:lpstr>HY견고딕</vt:lpstr>
      <vt:lpstr>Tahoma</vt:lpstr>
      <vt:lpstr>돋움체</vt:lpstr>
      <vt:lpstr>Verdana</vt:lpstr>
      <vt:lpstr>메인</vt:lpstr>
      <vt:lpstr>1_기본</vt:lpstr>
      <vt:lpstr>회원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관리자</dc:creator>
  <cp:lastModifiedBy>USER</cp:lastModifiedBy>
  <cp:revision>6326</cp:revision>
  <dcterms:created xsi:type="dcterms:W3CDTF">2002-12-23T07:37:47Z</dcterms:created>
  <dcterms:modified xsi:type="dcterms:W3CDTF">2018-07-06T09:00:01Z</dcterms:modified>
</cp:coreProperties>
</file>