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73" r:id="rId3"/>
    <p:sldId id="258" r:id="rId4"/>
    <p:sldId id="259" r:id="rId5"/>
    <p:sldId id="261" r:id="rId6"/>
    <p:sldId id="274" r:id="rId7"/>
    <p:sldId id="262" r:id="rId8"/>
    <p:sldId id="263" r:id="rId9"/>
    <p:sldId id="264" r:id="rId10"/>
    <p:sldId id="285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5" r:id="rId28"/>
    <p:sldId id="266" r:id="rId29"/>
    <p:sldId id="267" r:id="rId30"/>
    <p:sldId id="268" r:id="rId31"/>
    <p:sldId id="275" r:id="rId32"/>
    <p:sldId id="269" r:id="rId33"/>
    <p:sldId id="270" r:id="rId34"/>
    <p:sldId id="271" r:id="rId35"/>
    <p:sldId id="272" r:id="rId36"/>
    <p:sldId id="302" r:id="rId37"/>
    <p:sldId id="303" r:id="rId38"/>
    <p:sldId id="30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69A2A-3BEA-4864-8371-D8F043C103AD}" v="531" dt="2022-03-18T08:28:55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9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0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1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0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27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28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29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87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5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5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6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0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22-08-04(Thu)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963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974419-AE56-8B5B-C062-36A92F1B549A}"/>
              </a:ext>
            </a:extLst>
          </p:cNvPr>
          <p:cNvSpPr/>
          <p:nvPr/>
        </p:nvSpPr>
        <p:spPr>
          <a:xfrm>
            <a:off x="346229" y="886255"/>
            <a:ext cx="1864311" cy="5541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EAB7A-D787-2754-1EC4-BB046F572625}"/>
              </a:ext>
            </a:extLst>
          </p:cNvPr>
          <p:cNvSpPr/>
          <p:nvPr/>
        </p:nvSpPr>
        <p:spPr>
          <a:xfrm>
            <a:off x="517122" y="114032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박찬호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29691A-BC46-96BB-A896-4ABF1F449737}"/>
              </a:ext>
            </a:extLst>
          </p:cNvPr>
          <p:cNvSpPr/>
          <p:nvPr/>
        </p:nvSpPr>
        <p:spPr>
          <a:xfrm>
            <a:off x="517123" y="187249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손흥민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6603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가입한 기업이 올린 </a:t>
                      </a:r>
                      <a:r>
                        <a:rPr lang="ko-KR" altLang="en-US" sz="1000" dirty="0" err="1"/>
                        <a:t>구인글에</a:t>
                      </a:r>
                      <a:r>
                        <a:rPr lang="ko-KR" altLang="en-US" sz="1000" dirty="0"/>
                        <a:t> 신청이 온 신청자들의 목록을 보여주는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페이지에서 선택 가능한 항목들의 목록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구인 페이지에 기업이 올린 글에 신청된 유저들의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목록을 볼 수 있는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신청한 유저의 이력서를 볼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 있음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7D30-B1E0-4F99-B3DD-45D111164E56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C84E-C785-47E2-BAD6-F05B6DFE1EC6}"/>
              </a:ext>
            </a:extLst>
          </p:cNvPr>
          <p:cNvSpPr txBox="1"/>
          <p:nvPr/>
        </p:nvSpPr>
        <p:spPr>
          <a:xfrm>
            <a:off x="939521" y="1749480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구인 신청 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737CC-4E19-4DAC-8634-71D0FDF1CF0C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615C8-4DEE-4C29-BE2E-09A5320D6567}"/>
              </a:ext>
            </a:extLst>
          </p:cNvPr>
          <p:cNvSpPr txBox="1"/>
          <p:nvPr/>
        </p:nvSpPr>
        <p:spPr>
          <a:xfrm>
            <a:off x="939521" y="1471634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기업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005FD-0FC5-4238-9DCF-9C5227A020AF}"/>
              </a:ext>
            </a:extLst>
          </p:cNvPr>
          <p:cNvSpPr txBox="1"/>
          <p:nvPr/>
        </p:nvSpPr>
        <p:spPr>
          <a:xfrm>
            <a:off x="2660074" y="1657147"/>
            <a:ext cx="106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목록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B6032-9ABA-42F6-AE6B-412DAE4988FE}"/>
              </a:ext>
            </a:extLst>
          </p:cNvPr>
          <p:cNvCxnSpPr>
            <a:cxnSpLocks/>
          </p:cNvCxnSpPr>
          <p:nvPr/>
        </p:nvCxnSpPr>
        <p:spPr>
          <a:xfrm>
            <a:off x="2441362" y="2026479"/>
            <a:ext cx="5131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5461F8-015A-4BD7-B8D0-3052EBFDC2A8}"/>
              </a:ext>
            </a:extLst>
          </p:cNvPr>
          <p:cNvSpPr txBox="1"/>
          <p:nvPr/>
        </p:nvSpPr>
        <p:spPr>
          <a:xfrm>
            <a:off x="2660074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신청자 닉네임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34FAD-C8BA-4313-8AC5-16345702CEE4}"/>
              </a:ext>
            </a:extLst>
          </p:cNvPr>
          <p:cNvSpPr txBox="1"/>
          <p:nvPr/>
        </p:nvSpPr>
        <p:spPr>
          <a:xfrm>
            <a:off x="3722256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신청자 연락처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1686A-EC1C-4AC7-A93E-DA1C54DFB22D}"/>
              </a:ext>
            </a:extLst>
          </p:cNvPr>
          <p:cNvSpPr txBox="1"/>
          <p:nvPr/>
        </p:nvSpPr>
        <p:spPr>
          <a:xfrm>
            <a:off x="4784438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 일자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B9C06-E903-491C-933E-5A3F626230CA}"/>
              </a:ext>
            </a:extLst>
          </p:cNvPr>
          <p:cNvSpPr txBox="1"/>
          <p:nvPr/>
        </p:nvSpPr>
        <p:spPr>
          <a:xfrm>
            <a:off x="5647455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이력서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DB8AA6-3A7A-499C-A485-D9BDFDECA6B7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88EC11-2670-4EFC-ADC5-2D406252491B}"/>
              </a:ext>
            </a:extLst>
          </p:cNvPr>
          <p:cNvSpPr/>
          <p:nvPr/>
        </p:nvSpPr>
        <p:spPr>
          <a:xfrm>
            <a:off x="2419568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434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9540" y="106520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서비스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프로젝트의 이름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생성자가 정하지 않았다면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진행기간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결성 후 결정은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 시 선호하는 진행 방법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온라인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오프라인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| </a:t>
                      </a:r>
                      <a:r>
                        <a:rPr lang="ko-KR" altLang="en-US" sz="1000" dirty="0"/>
                        <a:t>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오프라인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기술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인원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마감일까지 남은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d-day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현황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생성자라면 프로젝트 지원자 정보를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지원자라면 지원한 프로젝트 정보를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 중이라면 프로젝트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남은기간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참고화면 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: Dv-107,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Dv-108]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프로젝트가 진행 중이면 리스트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안뜸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 지원도 신청도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안했으면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번화면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안뜸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16C5C90-C7B0-4DB4-82A5-96E9D4845270}"/>
              </a:ext>
            </a:extLst>
          </p:cNvPr>
          <p:cNvGraphicFramePr>
            <a:graphicFrameLocks noGrp="1"/>
          </p:cNvGraphicFramePr>
          <p:nvPr/>
        </p:nvGraphicFramePr>
        <p:xfrm>
          <a:off x="304444" y="3814190"/>
          <a:ext cx="8128001" cy="1286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6837">
                  <a:extLst>
                    <a:ext uri="{9D8B030D-6E8A-4147-A177-3AD203B41FA5}">
                      <a16:colId xmlns:a16="http://schemas.microsoft.com/office/drawing/2014/main" val="3760704791"/>
                    </a:ext>
                  </a:extLst>
                </a:gridCol>
                <a:gridCol w="2557093">
                  <a:extLst>
                    <a:ext uri="{9D8B030D-6E8A-4147-A177-3AD203B41FA5}">
                      <a16:colId xmlns:a16="http://schemas.microsoft.com/office/drawing/2014/main" val="2485824106"/>
                    </a:ext>
                  </a:extLst>
                </a:gridCol>
                <a:gridCol w="735983">
                  <a:extLst>
                    <a:ext uri="{9D8B030D-6E8A-4147-A177-3AD203B41FA5}">
                      <a16:colId xmlns:a16="http://schemas.microsoft.com/office/drawing/2014/main" val="667852636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776519138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835239357"/>
                    </a:ext>
                  </a:extLst>
                </a:gridCol>
                <a:gridCol w="747584">
                  <a:extLst>
                    <a:ext uri="{9D8B030D-6E8A-4147-A177-3AD203B41FA5}">
                      <a16:colId xmlns:a16="http://schemas.microsoft.com/office/drawing/2014/main" val="4249604397"/>
                    </a:ext>
                  </a:extLst>
                </a:gridCol>
                <a:gridCol w="1036926">
                  <a:extLst>
                    <a:ext uri="{9D8B030D-6E8A-4147-A177-3AD203B41FA5}">
                      <a16:colId xmlns:a16="http://schemas.microsoft.com/office/drawing/2014/main" val="3149292789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프로젝트 명  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진행방식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모집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64138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wsmkkk2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부동산 앱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22/03/14[d-2]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13559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ByungHo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운동기록 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오프라인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JAVA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r>
                        <a:rPr lang="en-US" altLang="ko-KR" sz="1000" dirty="0"/>
                        <a:t>, JS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1393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Zuzuzuz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[lv1]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백엔드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2/4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7497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honggil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[lv3]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프론트엔드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1/4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80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E3A8B1-DE09-4B03-879B-409853C1A5F0}"/>
              </a:ext>
            </a:extLst>
          </p:cNvPr>
          <p:cNvSpPr txBox="1"/>
          <p:nvPr/>
        </p:nvSpPr>
        <p:spPr>
          <a:xfrm>
            <a:off x="218925" y="330503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프로젝트 모집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A2B82A-B281-4E46-BA5D-528B7ADB066A}"/>
              </a:ext>
            </a:extLst>
          </p:cNvPr>
          <p:cNvSpPr/>
          <p:nvPr/>
        </p:nvSpPr>
        <p:spPr>
          <a:xfrm>
            <a:off x="1093574" y="36743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070F0-9517-43D0-A9C3-B8A2F31B7D3E}"/>
              </a:ext>
            </a:extLst>
          </p:cNvPr>
          <p:cNvSpPr/>
          <p:nvPr/>
        </p:nvSpPr>
        <p:spPr>
          <a:xfrm>
            <a:off x="3797645" y="36517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7159C0-EC47-4FF6-8600-ADBFEBF25269}"/>
              </a:ext>
            </a:extLst>
          </p:cNvPr>
          <p:cNvSpPr/>
          <p:nvPr/>
        </p:nvSpPr>
        <p:spPr>
          <a:xfrm>
            <a:off x="4583836" y="3635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619668-431A-4431-BF00-A8BE0F39D78F}"/>
              </a:ext>
            </a:extLst>
          </p:cNvPr>
          <p:cNvSpPr/>
          <p:nvPr/>
        </p:nvSpPr>
        <p:spPr>
          <a:xfrm>
            <a:off x="5780382" y="3651780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1EE613-9213-4606-9AA9-4FEADB8B2315}"/>
              </a:ext>
            </a:extLst>
          </p:cNvPr>
          <p:cNvSpPr/>
          <p:nvPr/>
        </p:nvSpPr>
        <p:spPr>
          <a:xfrm>
            <a:off x="6742156" y="3647785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06E44-7A17-45C7-B10A-4024783D6138}"/>
              </a:ext>
            </a:extLst>
          </p:cNvPr>
          <p:cNvSpPr/>
          <p:nvPr/>
        </p:nvSpPr>
        <p:spPr>
          <a:xfrm>
            <a:off x="7703930" y="3651780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7BE4C-10F9-45BA-AB83-4B81FA869E1B}"/>
              </a:ext>
            </a:extLst>
          </p:cNvPr>
          <p:cNvSpPr txBox="1"/>
          <p:nvPr/>
        </p:nvSpPr>
        <p:spPr>
          <a:xfrm>
            <a:off x="218925" y="8410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프로젝트 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2FA3B3-2442-43E6-8FE6-D952D65D7819}"/>
              </a:ext>
            </a:extLst>
          </p:cNvPr>
          <p:cNvSpPr/>
          <p:nvPr/>
        </p:nvSpPr>
        <p:spPr>
          <a:xfrm>
            <a:off x="4037900" y="5317418"/>
            <a:ext cx="179173" cy="1977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B78455-2CFC-4DDA-9B25-560D0BBE6378}"/>
              </a:ext>
            </a:extLst>
          </p:cNvPr>
          <p:cNvSpPr/>
          <p:nvPr/>
        </p:nvSpPr>
        <p:spPr>
          <a:xfrm>
            <a:off x="4342878" y="5317418"/>
            <a:ext cx="179173" cy="197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4032B-B1A4-4C65-B3BA-021EEEFD6C2E}"/>
              </a:ext>
            </a:extLst>
          </p:cNvPr>
          <p:cNvSpPr/>
          <p:nvPr/>
        </p:nvSpPr>
        <p:spPr>
          <a:xfrm>
            <a:off x="4668107" y="5317418"/>
            <a:ext cx="179173" cy="197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D3A24-07D5-4EFF-91AB-6852A37CE82D}"/>
              </a:ext>
            </a:extLst>
          </p:cNvPr>
          <p:cNvSpPr/>
          <p:nvPr/>
        </p:nvSpPr>
        <p:spPr>
          <a:xfrm>
            <a:off x="304444" y="1252920"/>
            <a:ext cx="8128001" cy="731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50999-FE98-43EB-A1B6-00E3BE15C7B2}"/>
              </a:ext>
            </a:extLst>
          </p:cNvPr>
          <p:cNvSpPr/>
          <p:nvPr/>
        </p:nvSpPr>
        <p:spPr>
          <a:xfrm>
            <a:off x="218925" y="1117498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A38D98-243A-44E6-BDB5-253CD6C79C13}"/>
              </a:ext>
            </a:extLst>
          </p:cNvPr>
          <p:cNvSpPr/>
          <p:nvPr/>
        </p:nvSpPr>
        <p:spPr>
          <a:xfrm>
            <a:off x="7169576" y="5279933"/>
            <a:ext cx="124788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프로젝트 생성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039DBC-55F2-45DB-8641-2C4A842784D7}"/>
              </a:ext>
            </a:extLst>
          </p:cNvPr>
          <p:cNvSpPr/>
          <p:nvPr/>
        </p:nvSpPr>
        <p:spPr>
          <a:xfrm>
            <a:off x="7079989" y="5204183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103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상세화면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상세 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 신청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D45641-C532-41FA-AB44-EC45E9237B38}"/>
              </a:ext>
            </a:extLst>
          </p:cNvPr>
          <p:cNvSpPr/>
          <p:nvPr/>
        </p:nvSpPr>
        <p:spPr>
          <a:xfrm>
            <a:off x="3866349" y="6275810"/>
            <a:ext cx="1107246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참여 신청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F29C1-560E-4A85-BDCC-2EFCB623308E}"/>
              </a:ext>
            </a:extLst>
          </p:cNvPr>
          <p:cNvSpPr txBox="1"/>
          <p:nvPr/>
        </p:nvSpPr>
        <p:spPr>
          <a:xfrm>
            <a:off x="1508293" y="199983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부동산 앱 프로젝트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32A966-126B-4576-BA24-169D7F8FEB7C}"/>
              </a:ext>
            </a:extLst>
          </p:cNvPr>
          <p:cNvSpPr/>
          <p:nvPr/>
        </p:nvSpPr>
        <p:spPr>
          <a:xfrm>
            <a:off x="1644605" y="1121620"/>
            <a:ext cx="894665" cy="75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770F-891E-4C6F-9DFD-CBF600813814}"/>
              </a:ext>
            </a:extLst>
          </p:cNvPr>
          <p:cNvSpPr txBox="1"/>
          <p:nvPr/>
        </p:nvSpPr>
        <p:spPr>
          <a:xfrm>
            <a:off x="5989643" y="2022921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100" dirty="0"/>
              <a:t>2022/03/13 13:23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BFEAB-91CD-4C0F-AA4D-3581E09DA8FC}"/>
              </a:ext>
            </a:extLst>
          </p:cNvPr>
          <p:cNvSpPr txBox="1"/>
          <p:nvPr/>
        </p:nvSpPr>
        <p:spPr>
          <a:xfrm>
            <a:off x="3544786" y="199983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/>
              <a:t>6</a:t>
            </a:r>
            <a:r>
              <a:rPr lang="ko-KR" altLang="en-US" sz="1400" dirty="0"/>
              <a:t>개월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D7E33-5886-4941-9E65-4366286A3BA3}"/>
              </a:ext>
            </a:extLst>
          </p:cNvPr>
          <p:cNvSpPr txBox="1"/>
          <p:nvPr/>
        </p:nvSpPr>
        <p:spPr>
          <a:xfrm>
            <a:off x="1508293" y="417256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오프라인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비대면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C48D-26DB-43AD-96B4-D60E9A8ADC1F}"/>
              </a:ext>
            </a:extLst>
          </p:cNvPr>
          <p:cNvSpPr txBox="1"/>
          <p:nvPr/>
        </p:nvSpPr>
        <p:spPr>
          <a:xfrm>
            <a:off x="1508293" y="2426093"/>
            <a:ext cx="3836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프로젝트 설명 프로젝트 설명 프로젝트 설명 프로젝트 설명 프로젝트 설명 프로젝트 설명 프로젝트 설명 프로젝트 설명 프로젝트 설명 프로젝트 설명 프로젝트 설명 프로젝트 설명</a:t>
            </a:r>
            <a:r>
              <a:rPr lang="en-US" altLang="ko-KR" sz="1000" dirty="0"/>
              <a:t> </a:t>
            </a:r>
            <a:r>
              <a:rPr lang="ko-KR" altLang="en-US" sz="1000" dirty="0"/>
              <a:t>프로젝트 설명 프로젝트 설명 프로젝트 설명 프로젝트 설명 프로젝트 설명 프로젝트 설명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D2F53-FBDF-4BF5-9D44-EEACE276F5F3}"/>
              </a:ext>
            </a:extLst>
          </p:cNvPr>
          <p:cNvSpPr txBox="1"/>
          <p:nvPr/>
        </p:nvSpPr>
        <p:spPr>
          <a:xfrm>
            <a:off x="1508293" y="4439962"/>
            <a:ext cx="38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오프라인 </a:t>
            </a:r>
            <a:r>
              <a:rPr lang="en-US" altLang="ko-KR" sz="1000" dirty="0"/>
              <a:t>: </a:t>
            </a:r>
            <a:r>
              <a:rPr lang="ko-KR" altLang="en-US" sz="1000" dirty="0"/>
              <a:t>경기도 </a:t>
            </a:r>
            <a:r>
              <a:rPr lang="ko-KR" altLang="en-US" sz="1000" dirty="0" err="1"/>
              <a:t>성남구</a:t>
            </a:r>
            <a:endParaRPr lang="en-US" altLang="ko-KR" sz="1000" dirty="0"/>
          </a:p>
          <a:p>
            <a:r>
              <a:rPr lang="ko-KR" altLang="en-US" sz="1000" dirty="0" err="1"/>
              <a:t>비대면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줌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F6DD06-00C9-4C7C-BE75-54356C32CF51}"/>
              </a:ext>
            </a:extLst>
          </p:cNvPr>
          <p:cNvSpPr/>
          <p:nvPr/>
        </p:nvSpPr>
        <p:spPr>
          <a:xfrm>
            <a:off x="1465432" y="2333514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B65E40-A107-43E2-A1E3-F14077899A09}"/>
              </a:ext>
            </a:extLst>
          </p:cNvPr>
          <p:cNvSpPr/>
          <p:nvPr/>
        </p:nvSpPr>
        <p:spPr>
          <a:xfrm>
            <a:off x="3866348" y="6100061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65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9540" y="106520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신청화면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지원포지션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 가능한 기술 스택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개인정보 설정에 있는 기술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경력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[ ~ ]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개발자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[~]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년차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취준생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신청완료버튼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D45641-C532-41FA-AB44-EC45E9237B38}"/>
              </a:ext>
            </a:extLst>
          </p:cNvPr>
          <p:cNvSpPr/>
          <p:nvPr/>
        </p:nvSpPr>
        <p:spPr>
          <a:xfrm>
            <a:off x="1659924" y="5374702"/>
            <a:ext cx="101928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신청완료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084678-FF1B-479A-8DBA-D85278599542}"/>
              </a:ext>
            </a:extLst>
          </p:cNvPr>
          <p:cNvSpPr/>
          <p:nvPr/>
        </p:nvSpPr>
        <p:spPr>
          <a:xfrm>
            <a:off x="1659925" y="3668237"/>
            <a:ext cx="4596713" cy="593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프로젝트 진행 프로젝트 진행 프로젝트 진행 프로젝트 진행 프로젝트 진행 프로젝트 진행 프로젝트 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BC028-3C7A-4C88-BD7C-B0BCB0330775}"/>
              </a:ext>
            </a:extLst>
          </p:cNvPr>
          <p:cNvSpPr txBox="1"/>
          <p:nvPr/>
        </p:nvSpPr>
        <p:spPr>
          <a:xfrm>
            <a:off x="1659925" y="336046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지원 사유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32155D-4CAD-4E13-8CDD-2F465FDC82D7}"/>
              </a:ext>
            </a:extLst>
          </p:cNvPr>
          <p:cNvSpPr/>
          <p:nvPr/>
        </p:nvSpPr>
        <p:spPr>
          <a:xfrm>
            <a:off x="1659924" y="1895857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Spring,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OracleDB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3CACD-FE24-4AFF-BC9E-56B85615A745}"/>
              </a:ext>
            </a:extLst>
          </p:cNvPr>
          <p:cNvSpPr txBox="1"/>
          <p:nvPr/>
        </p:nvSpPr>
        <p:spPr>
          <a:xfrm>
            <a:off x="1659925" y="158808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사용 가능한 기술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83A297-DCCA-4F54-A4C0-2C22063EECB9}"/>
              </a:ext>
            </a:extLst>
          </p:cNvPr>
          <p:cNvSpPr/>
          <p:nvPr/>
        </p:nvSpPr>
        <p:spPr>
          <a:xfrm>
            <a:off x="1570338" y="817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F7E716-B4A0-4979-98B2-D07E74BC91E2}"/>
              </a:ext>
            </a:extLst>
          </p:cNvPr>
          <p:cNvSpPr/>
          <p:nvPr/>
        </p:nvSpPr>
        <p:spPr>
          <a:xfrm>
            <a:off x="1555922" y="33166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23FB15-CD89-4B37-AC1E-61111EE31C2E}"/>
              </a:ext>
            </a:extLst>
          </p:cNvPr>
          <p:cNvSpPr/>
          <p:nvPr/>
        </p:nvSpPr>
        <p:spPr>
          <a:xfrm>
            <a:off x="1553863" y="51800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7C8753-28D1-4102-8B86-171176F1D4B4}"/>
              </a:ext>
            </a:extLst>
          </p:cNvPr>
          <p:cNvSpPr/>
          <p:nvPr/>
        </p:nvSpPr>
        <p:spPr>
          <a:xfrm>
            <a:off x="1659924" y="2542203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43544-2E50-4F1F-928B-600D3028BAE5}"/>
              </a:ext>
            </a:extLst>
          </p:cNvPr>
          <p:cNvSpPr txBox="1"/>
          <p:nvPr/>
        </p:nvSpPr>
        <p:spPr>
          <a:xfrm>
            <a:off x="1659925" y="22344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</a:t>
            </a:r>
            <a:endParaRPr lang="en-US" altLang="ko-KR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EE7784-DDEA-4A6A-AEF8-19303B4B2190}"/>
              </a:ext>
            </a:extLst>
          </p:cNvPr>
          <p:cNvSpPr/>
          <p:nvPr/>
        </p:nvSpPr>
        <p:spPr>
          <a:xfrm>
            <a:off x="2381766" y="1190734"/>
            <a:ext cx="3874872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Spring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76D17-FB70-4873-ACC7-B357424F9BFD}"/>
              </a:ext>
            </a:extLst>
          </p:cNvPr>
          <p:cNvSpPr txBox="1"/>
          <p:nvPr/>
        </p:nvSpPr>
        <p:spPr>
          <a:xfrm>
            <a:off x="1659925" y="8829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지원 포지션</a:t>
            </a:r>
            <a:endParaRPr lang="en-US" altLang="ko-KR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3C2C05-32B3-4B00-A2F0-B2CDFE8251ED}"/>
              </a:ext>
            </a:extLst>
          </p:cNvPr>
          <p:cNvSpPr/>
          <p:nvPr/>
        </p:nvSpPr>
        <p:spPr>
          <a:xfrm>
            <a:off x="1659924" y="1188240"/>
            <a:ext cx="632254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백엔드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2255D-592B-410A-B6C8-CF2178A59152}"/>
              </a:ext>
            </a:extLst>
          </p:cNvPr>
          <p:cNvSpPr/>
          <p:nvPr/>
        </p:nvSpPr>
        <p:spPr>
          <a:xfrm>
            <a:off x="1570338" y="15583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536846-43A6-4FC3-B9A8-360A2269C061}"/>
              </a:ext>
            </a:extLst>
          </p:cNvPr>
          <p:cNvSpPr/>
          <p:nvPr/>
        </p:nvSpPr>
        <p:spPr>
          <a:xfrm>
            <a:off x="1549744" y="22415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235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신청완료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3769580" y="25929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/>
              <a:t>신청완료</a:t>
            </a:r>
            <a:endParaRPr lang="en-US" altLang="ko-KR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6532C-F666-4AC6-94FA-D11E2FEA6B06}"/>
              </a:ext>
            </a:extLst>
          </p:cNvPr>
          <p:cNvSpPr/>
          <p:nvPr/>
        </p:nvSpPr>
        <p:spPr>
          <a:xfrm>
            <a:off x="2641903" y="3146127"/>
            <a:ext cx="1579082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정보 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4474822" y="3146126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56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생성화면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기간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기술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진행방식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모집하기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2A22E1-22A3-4198-9D79-312339EDA6FF}"/>
              </a:ext>
            </a:extLst>
          </p:cNvPr>
          <p:cNvSpPr/>
          <p:nvPr/>
        </p:nvSpPr>
        <p:spPr>
          <a:xfrm>
            <a:off x="399535" y="5962800"/>
            <a:ext cx="125627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모집하기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2BA2A6-31F2-4F08-B12F-C4B9E3266997}"/>
              </a:ext>
            </a:extLst>
          </p:cNvPr>
          <p:cNvSpPr/>
          <p:nvPr/>
        </p:nvSpPr>
        <p:spPr>
          <a:xfrm>
            <a:off x="387179" y="2620940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프로젝트 진행 프로젝트 진행 프로젝트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8D8C2-2C29-491B-9123-9709F1671D9C}"/>
              </a:ext>
            </a:extLst>
          </p:cNvPr>
          <p:cNvSpPr txBox="1"/>
          <p:nvPr/>
        </p:nvSpPr>
        <p:spPr>
          <a:xfrm>
            <a:off x="387179" y="22744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설명</a:t>
            </a:r>
            <a:endParaRPr lang="en-US" altLang="ko-KR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9402D7-72E7-4FEC-BDD5-5B0EF7CE2D22}"/>
              </a:ext>
            </a:extLst>
          </p:cNvPr>
          <p:cNvSpPr/>
          <p:nvPr/>
        </p:nvSpPr>
        <p:spPr>
          <a:xfrm>
            <a:off x="387179" y="1824404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C49AE-8F89-471F-8747-857F57AC0F04}"/>
              </a:ext>
            </a:extLst>
          </p:cNvPr>
          <p:cNvSpPr txBox="1"/>
          <p:nvPr/>
        </p:nvSpPr>
        <p:spPr>
          <a:xfrm>
            <a:off x="387179" y="14779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명</a:t>
            </a:r>
            <a:endParaRPr lang="en-US" altLang="ko-KR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35EFE0-B864-4DB0-8228-A3C1B1B0D5A2}"/>
              </a:ext>
            </a:extLst>
          </p:cNvPr>
          <p:cNvSpPr/>
          <p:nvPr/>
        </p:nvSpPr>
        <p:spPr>
          <a:xfrm>
            <a:off x="387179" y="3400129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2022/02/03 ~ 2022/03/02 (1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6AEFE-08C5-4C0A-B077-8EFC1E701A72}"/>
              </a:ext>
            </a:extLst>
          </p:cNvPr>
          <p:cNvSpPr txBox="1"/>
          <p:nvPr/>
        </p:nvSpPr>
        <p:spPr>
          <a:xfrm>
            <a:off x="387179" y="305364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기간</a:t>
            </a:r>
            <a:endParaRPr lang="en-US" altLang="ko-KR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1A4215-848A-4717-840B-92B54491BBAB}"/>
              </a:ext>
            </a:extLst>
          </p:cNvPr>
          <p:cNvSpPr/>
          <p:nvPr/>
        </p:nvSpPr>
        <p:spPr>
          <a:xfrm>
            <a:off x="387178" y="4179318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– 2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React.js - 2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97F11-DCA4-41B9-A7E2-BA2DD5B61461}"/>
              </a:ext>
            </a:extLst>
          </p:cNvPr>
          <p:cNvSpPr txBox="1"/>
          <p:nvPr/>
        </p:nvSpPr>
        <p:spPr>
          <a:xfrm>
            <a:off x="387179" y="38486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모집 기술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57707-3F94-4B0F-A995-53D5AF11B47D}"/>
              </a:ext>
            </a:extLst>
          </p:cNvPr>
          <p:cNvSpPr/>
          <p:nvPr/>
        </p:nvSpPr>
        <p:spPr>
          <a:xfrm>
            <a:off x="398978" y="4924818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BB6EE-79E6-4869-B417-E80303A64BB2}"/>
              </a:ext>
            </a:extLst>
          </p:cNvPr>
          <p:cNvSpPr txBox="1"/>
          <p:nvPr/>
        </p:nvSpPr>
        <p:spPr>
          <a:xfrm>
            <a:off x="398979" y="45941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진행방식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845BB6-3F87-4567-B1E4-CA20D4B0B8FB}"/>
              </a:ext>
            </a:extLst>
          </p:cNvPr>
          <p:cNvSpPr/>
          <p:nvPr/>
        </p:nvSpPr>
        <p:spPr>
          <a:xfrm>
            <a:off x="309391" y="1407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2C379-DB88-4587-AD90-10540A0D7B90}"/>
              </a:ext>
            </a:extLst>
          </p:cNvPr>
          <p:cNvSpPr/>
          <p:nvPr/>
        </p:nvSpPr>
        <p:spPr>
          <a:xfrm>
            <a:off x="297591" y="222585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1498A2-A3B1-4E97-9B57-7A70B942C691}"/>
              </a:ext>
            </a:extLst>
          </p:cNvPr>
          <p:cNvSpPr/>
          <p:nvPr/>
        </p:nvSpPr>
        <p:spPr>
          <a:xfrm>
            <a:off x="297590" y="30391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EF1563-169A-4A6D-8FE6-2151F25FD07B}"/>
              </a:ext>
            </a:extLst>
          </p:cNvPr>
          <p:cNvSpPr/>
          <p:nvPr/>
        </p:nvSpPr>
        <p:spPr>
          <a:xfrm>
            <a:off x="297589" y="38145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A36412-FD7E-4880-8FFC-D685E7771D86}"/>
              </a:ext>
            </a:extLst>
          </p:cNvPr>
          <p:cNvSpPr/>
          <p:nvPr/>
        </p:nvSpPr>
        <p:spPr>
          <a:xfrm>
            <a:off x="297588" y="45900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AC909E-E281-4DC6-8946-6ED7D75EC81E}"/>
              </a:ext>
            </a:extLst>
          </p:cNvPr>
          <p:cNvSpPr/>
          <p:nvPr/>
        </p:nvSpPr>
        <p:spPr>
          <a:xfrm>
            <a:off x="309391" y="578580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61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생성완료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3769580" y="2592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 생성완료</a:t>
            </a:r>
            <a:endParaRPr lang="en-US" altLang="ko-KR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6532C-F666-4AC6-94FA-D11E2FEA6B06}"/>
              </a:ext>
            </a:extLst>
          </p:cNvPr>
          <p:cNvSpPr/>
          <p:nvPr/>
        </p:nvSpPr>
        <p:spPr>
          <a:xfrm>
            <a:off x="2641903" y="3146127"/>
            <a:ext cx="1579082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정보 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4474822" y="3146126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94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지원자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Dv-101</a:t>
                      </a:r>
                      <a:r>
                        <a:rPr lang="ko-KR" altLang="en-US" sz="1000" dirty="0"/>
                        <a:t> 프로젝트 현황에서 보이는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지원자 정보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수락버튼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거절버튼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278945" y="90327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/>
              <a:t> 지원자 리스트</a:t>
            </a:r>
            <a:endParaRPr lang="en-US" altLang="ko-KR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1824298" y="156446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36EEE3-19A7-4343-A496-A3E3A5F11D9A}"/>
              </a:ext>
            </a:extLst>
          </p:cNvPr>
          <p:cNvSpPr/>
          <p:nvPr/>
        </p:nvSpPr>
        <p:spPr>
          <a:xfrm>
            <a:off x="2804600" y="156446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1AB0D-66AA-4921-A617-D816F4F0BD55}"/>
              </a:ext>
            </a:extLst>
          </p:cNvPr>
          <p:cNvSpPr txBox="1"/>
          <p:nvPr/>
        </p:nvSpPr>
        <p:spPr>
          <a:xfrm>
            <a:off x="387949" y="153002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 err="1"/>
              <a:t>Honghil</a:t>
            </a:r>
            <a:r>
              <a:rPr lang="en-US" altLang="ko-K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[lv2]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DB993-FE74-4EC0-806A-CC51AC3E79AB}"/>
              </a:ext>
            </a:extLst>
          </p:cNvPr>
          <p:cNvSpPr txBox="1"/>
          <p:nvPr/>
        </p:nvSpPr>
        <p:spPr>
          <a:xfrm>
            <a:off x="387949" y="1903451"/>
            <a:ext cx="198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포지션 </a:t>
            </a:r>
            <a:r>
              <a:rPr lang="en-US" altLang="ko-KR" sz="1400" dirty="0"/>
              <a:t>: JAVA, </a:t>
            </a:r>
            <a:r>
              <a:rPr lang="ko-KR" altLang="en-US" sz="1400" dirty="0" err="1"/>
              <a:t>백엔드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BF3A4-8D78-4A4A-A052-5F5B1A975272}"/>
              </a:ext>
            </a:extLst>
          </p:cNvPr>
          <p:cNvSpPr txBox="1"/>
          <p:nvPr/>
        </p:nvSpPr>
        <p:spPr>
          <a:xfrm>
            <a:off x="387949" y="2267343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개발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년차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7A89BF-AA6C-4D99-8709-2B098E8A1497}"/>
              </a:ext>
            </a:extLst>
          </p:cNvPr>
          <p:cNvSpPr/>
          <p:nvPr/>
        </p:nvSpPr>
        <p:spPr>
          <a:xfrm>
            <a:off x="1824298" y="311203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5769CB-4CAC-4D8F-A282-0B2FD71762F0}"/>
              </a:ext>
            </a:extLst>
          </p:cNvPr>
          <p:cNvSpPr/>
          <p:nvPr/>
        </p:nvSpPr>
        <p:spPr>
          <a:xfrm>
            <a:off x="2804600" y="311203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05AA5-CB08-4AAF-B374-459B8817FA89}"/>
              </a:ext>
            </a:extLst>
          </p:cNvPr>
          <p:cNvSpPr txBox="1"/>
          <p:nvPr/>
        </p:nvSpPr>
        <p:spPr>
          <a:xfrm>
            <a:off x="387949" y="307759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 err="1"/>
              <a:t>Honghil</a:t>
            </a:r>
            <a:r>
              <a:rPr lang="en-US" altLang="ko-K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[lv2]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4E3C8-F0A3-466E-9A15-2EEA334068EC}"/>
              </a:ext>
            </a:extLst>
          </p:cNvPr>
          <p:cNvSpPr txBox="1"/>
          <p:nvPr/>
        </p:nvSpPr>
        <p:spPr>
          <a:xfrm>
            <a:off x="387949" y="3451021"/>
            <a:ext cx="198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포지션 </a:t>
            </a:r>
            <a:r>
              <a:rPr lang="en-US" altLang="ko-KR" sz="1400" dirty="0"/>
              <a:t>: JAVA, </a:t>
            </a:r>
            <a:r>
              <a:rPr lang="ko-KR" altLang="en-US" sz="1400" dirty="0" err="1"/>
              <a:t>백엔드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CD394-C3EF-4275-80C4-28E30986F29C}"/>
              </a:ext>
            </a:extLst>
          </p:cNvPr>
          <p:cNvSpPr txBox="1"/>
          <p:nvPr/>
        </p:nvSpPr>
        <p:spPr>
          <a:xfrm>
            <a:off x="387949" y="3814913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개발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년차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2826EE-7719-4435-8C3A-CA1562937AAB}"/>
              </a:ext>
            </a:extLst>
          </p:cNvPr>
          <p:cNvSpPr/>
          <p:nvPr/>
        </p:nvSpPr>
        <p:spPr>
          <a:xfrm>
            <a:off x="278945" y="7716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5C96A-693E-4BDF-B39B-0FA8EB02908B}"/>
              </a:ext>
            </a:extLst>
          </p:cNvPr>
          <p:cNvSpPr/>
          <p:nvPr/>
        </p:nvSpPr>
        <p:spPr>
          <a:xfrm>
            <a:off x="368531" y="139834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D458C8-6C2E-401B-948E-BC4F1A4DDF9E}"/>
              </a:ext>
            </a:extLst>
          </p:cNvPr>
          <p:cNvSpPr/>
          <p:nvPr/>
        </p:nvSpPr>
        <p:spPr>
          <a:xfrm>
            <a:off x="1763233" y="139688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20306A-A0CD-49E9-97EA-2A16D16DF2DC}"/>
              </a:ext>
            </a:extLst>
          </p:cNvPr>
          <p:cNvSpPr/>
          <p:nvPr/>
        </p:nvSpPr>
        <p:spPr>
          <a:xfrm>
            <a:off x="2756849" y="137350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833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지원자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Dv-101</a:t>
                      </a:r>
                      <a:r>
                        <a:rPr lang="ko-KR" altLang="en-US" sz="1000" dirty="0"/>
                        <a:t> 프로젝트 현황에서 보이는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지원현황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278945" y="90327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지원 현황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2826EE-7719-4435-8C3A-CA1562937AAB}"/>
              </a:ext>
            </a:extLst>
          </p:cNvPr>
          <p:cNvSpPr/>
          <p:nvPr/>
        </p:nvSpPr>
        <p:spPr>
          <a:xfrm>
            <a:off x="278945" y="7716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5C96A-693E-4BDF-B39B-0FA8EB02908B}"/>
              </a:ext>
            </a:extLst>
          </p:cNvPr>
          <p:cNvSpPr/>
          <p:nvPr/>
        </p:nvSpPr>
        <p:spPr>
          <a:xfrm>
            <a:off x="6393933" y="17575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90F4697D-B477-4E1C-A7FB-8EB91245567F}"/>
              </a:ext>
            </a:extLst>
          </p:cNvPr>
          <p:cNvGraphicFramePr>
            <a:graphicFrameLocks noGrp="1"/>
          </p:cNvGraphicFramePr>
          <p:nvPr/>
        </p:nvGraphicFramePr>
        <p:xfrm>
          <a:off x="368531" y="1460126"/>
          <a:ext cx="6940491" cy="792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42659">
                  <a:extLst>
                    <a:ext uri="{9D8B030D-6E8A-4147-A177-3AD203B41FA5}">
                      <a16:colId xmlns:a16="http://schemas.microsoft.com/office/drawing/2014/main" val="3760704791"/>
                    </a:ext>
                  </a:extLst>
                </a:gridCol>
                <a:gridCol w="2183499">
                  <a:extLst>
                    <a:ext uri="{9D8B030D-6E8A-4147-A177-3AD203B41FA5}">
                      <a16:colId xmlns:a16="http://schemas.microsoft.com/office/drawing/2014/main" val="2485824106"/>
                    </a:ext>
                  </a:extLst>
                </a:gridCol>
                <a:gridCol w="628455">
                  <a:extLst>
                    <a:ext uri="{9D8B030D-6E8A-4147-A177-3AD203B41FA5}">
                      <a16:colId xmlns:a16="http://schemas.microsoft.com/office/drawing/2014/main" val="667852636"/>
                    </a:ext>
                  </a:extLst>
                </a:gridCol>
                <a:gridCol w="960179">
                  <a:extLst>
                    <a:ext uri="{9D8B030D-6E8A-4147-A177-3AD203B41FA5}">
                      <a16:colId xmlns:a16="http://schemas.microsoft.com/office/drawing/2014/main" val="1776519138"/>
                    </a:ext>
                  </a:extLst>
                </a:gridCol>
                <a:gridCol w="801908">
                  <a:extLst>
                    <a:ext uri="{9D8B030D-6E8A-4147-A177-3AD203B41FA5}">
                      <a16:colId xmlns:a16="http://schemas.microsoft.com/office/drawing/2014/main" val="835239357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4249604397"/>
                    </a:ext>
                  </a:extLst>
                </a:gridCol>
                <a:gridCol w="885430">
                  <a:extLst>
                    <a:ext uri="{9D8B030D-6E8A-4147-A177-3AD203B41FA5}">
                      <a16:colId xmlns:a16="http://schemas.microsoft.com/office/drawing/2014/main" val="3149292789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프로젝트 명  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진행방식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모집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지원상태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64138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wsmkkk2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부동산 앱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 err="1"/>
                        <a:t>확인중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1355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B51AD8-4C06-46EA-AD22-B78AA288FF7E}"/>
              </a:ext>
            </a:extLst>
          </p:cNvPr>
          <p:cNvSpPr/>
          <p:nvPr/>
        </p:nvSpPr>
        <p:spPr>
          <a:xfrm>
            <a:off x="7370117" y="1913428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34E8A7-B109-4A16-9E8B-ED736A1F0607}"/>
              </a:ext>
            </a:extLst>
          </p:cNvPr>
          <p:cNvSpPr/>
          <p:nvPr/>
        </p:nvSpPr>
        <p:spPr>
          <a:xfrm>
            <a:off x="7309022" y="176799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441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지도 API &amp; 해당 지역 스터디 조회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모임을 지역별로 찾을 수 있게 한다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지도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지역 검색가능 (select창)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현재 지역내에 참여 가능한 스터디의 수를 표현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2번을 클릭 시 해당하는 지역내의 스터디 목록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스터디 목록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‘대구’ 지역을 선택 했을 시 대구 지역의 스터디만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배우고 싶은 언어 선택 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난이도 체크박스 선택 시 선택한 난이도만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스터디명, 팀장, 모임정보, 등록일자, 현재참가인원을 나타냄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게시글 클릭 시, 게시글 상세정보 보기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6" descr="C:/Users/admin/AppData/Roaming/PolarisOffice/ETemp/7788_20355032/fImage29213122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975" y="2020570"/>
            <a:ext cx="2019935" cy="2510155"/>
          </a:xfrm>
          <a:prstGeom prst="rect">
            <a:avLst/>
          </a:prstGeom>
          <a:noFill/>
        </p:spPr>
      </p:pic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2" descr="C:/Users/admin/AppData/Roaming/PolarisOffice/ETemp/7788_20355032/fImage21418121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" y="4565015"/>
            <a:ext cx="7613015" cy="1902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43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9887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상담일지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상담 내용을 기반으로 상담일지를 작성한다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사이트 이용자의 회원가입에 필요한 양식들을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아이디가 서버에 존재하는지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값들을 서버로 보내서 회원가입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16E968-CCEF-4D7C-AF5F-9A0FEADD5C19}"/>
              </a:ext>
            </a:extLst>
          </p:cNvPr>
          <p:cNvSpPr/>
          <p:nvPr/>
        </p:nvSpPr>
        <p:spPr>
          <a:xfrm>
            <a:off x="696030" y="1204331"/>
            <a:ext cx="7092175" cy="4449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6874C-5AD3-4A75-9C7D-99079F157138}"/>
              </a:ext>
            </a:extLst>
          </p:cNvPr>
          <p:cNvSpPr txBox="1"/>
          <p:nvPr/>
        </p:nvSpPr>
        <p:spPr>
          <a:xfrm>
            <a:off x="1699641" y="1538868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9944E-934A-4849-96F8-39CD952CD8BA}"/>
              </a:ext>
            </a:extLst>
          </p:cNvPr>
          <p:cNvSpPr txBox="1"/>
          <p:nvPr/>
        </p:nvSpPr>
        <p:spPr>
          <a:xfrm>
            <a:off x="710522" y="1549624"/>
            <a:ext cx="8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7C8E-49FD-48BD-9C26-60D876E3C241}"/>
              </a:ext>
            </a:extLst>
          </p:cNvPr>
          <p:cNvSpPr txBox="1"/>
          <p:nvPr/>
        </p:nvSpPr>
        <p:spPr>
          <a:xfrm>
            <a:off x="1699641" y="2058071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6FEDA3-09F7-4B6B-85E6-9E38BB30B544}"/>
              </a:ext>
            </a:extLst>
          </p:cNvPr>
          <p:cNvSpPr/>
          <p:nvPr/>
        </p:nvSpPr>
        <p:spPr>
          <a:xfrm>
            <a:off x="5266731" y="1549624"/>
            <a:ext cx="83154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복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BAA1E-477A-412E-BA05-4CF7A2D4E118}"/>
              </a:ext>
            </a:extLst>
          </p:cNvPr>
          <p:cNvSpPr txBox="1"/>
          <p:nvPr/>
        </p:nvSpPr>
        <p:spPr>
          <a:xfrm>
            <a:off x="710522" y="2081246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091C9-B066-4954-9CC3-73ACA09D5519}"/>
              </a:ext>
            </a:extLst>
          </p:cNvPr>
          <p:cNvSpPr/>
          <p:nvPr/>
        </p:nvSpPr>
        <p:spPr>
          <a:xfrm>
            <a:off x="1699640" y="259168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2D94F-53BD-4BA7-8E50-46F33029EA51}"/>
              </a:ext>
            </a:extLst>
          </p:cNvPr>
          <p:cNvSpPr txBox="1"/>
          <p:nvPr/>
        </p:nvSpPr>
        <p:spPr>
          <a:xfrm>
            <a:off x="710521" y="2547653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5D64CC-4723-47D2-962B-9BBFE1620DE6}"/>
              </a:ext>
            </a:extLst>
          </p:cNvPr>
          <p:cNvSpPr/>
          <p:nvPr/>
        </p:nvSpPr>
        <p:spPr>
          <a:xfrm>
            <a:off x="1699640" y="311900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8691-8A10-4F7A-9D5E-1EBCF3E5D108}"/>
              </a:ext>
            </a:extLst>
          </p:cNvPr>
          <p:cNvSpPr txBox="1"/>
          <p:nvPr/>
        </p:nvSpPr>
        <p:spPr>
          <a:xfrm>
            <a:off x="1699640" y="3653063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60CF5-AE88-4EC7-BC1E-79287AB87FBB}"/>
              </a:ext>
            </a:extLst>
          </p:cNvPr>
          <p:cNvSpPr txBox="1"/>
          <p:nvPr/>
        </p:nvSpPr>
        <p:spPr>
          <a:xfrm>
            <a:off x="1699639" y="4193445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62B0ED-39C9-4B66-A5A9-DDDEE0463A68}"/>
              </a:ext>
            </a:extLst>
          </p:cNvPr>
          <p:cNvSpPr/>
          <p:nvPr/>
        </p:nvSpPr>
        <p:spPr>
          <a:xfrm>
            <a:off x="6514576" y="5104659"/>
            <a:ext cx="914400" cy="37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E52C2-9A44-4707-B37C-6FEA7A4DC11C}"/>
              </a:ext>
            </a:extLst>
          </p:cNvPr>
          <p:cNvSpPr txBox="1"/>
          <p:nvPr/>
        </p:nvSpPr>
        <p:spPr>
          <a:xfrm>
            <a:off x="748631" y="3142026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기업이름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07CD2-A2F5-4A27-94A7-96E3849E35DE}"/>
              </a:ext>
            </a:extLst>
          </p:cNvPr>
          <p:cNvSpPr txBox="1"/>
          <p:nvPr/>
        </p:nvSpPr>
        <p:spPr>
          <a:xfrm>
            <a:off x="748630" y="4114161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기업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sz="1400" dirty="0"/>
              <a:t>연락처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1E55BB-8C2B-4896-8C74-E327191AEBB4}"/>
              </a:ext>
            </a:extLst>
          </p:cNvPr>
          <p:cNvSpPr txBox="1"/>
          <p:nvPr/>
        </p:nvSpPr>
        <p:spPr>
          <a:xfrm>
            <a:off x="748630" y="3576119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사업자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A5365-8DD2-4448-9E33-FD7924D6D233}"/>
              </a:ext>
            </a:extLst>
          </p:cNvPr>
          <p:cNvSpPr/>
          <p:nvPr/>
        </p:nvSpPr>
        <p:spPr>
          <a:xfrm>
            <a:off x="6424989" y="50058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E3D25F-8569-EAD2-B2BE-07B217F63E0A}"/>
              </a:ext>
            </a:extLst>
          </p:cNvPr>
          <p:cNvSpPr/>
          <p:nvPr/>
        </p:nvSpPr>
        <p:spPr>
          <a:xfrm>
            <a:off x="696029" y="815279"/>
            <a:ext cx="7092175" cy="31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상담일지</a:t>
            </a:r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90805"/>
          <a:ext cx="11993245" cy="664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상세페이지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스터디장이 적은 글을 세부적으로 볼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제목, 팀장명, 등록일자가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게시글의 중앙부에 관련 상세글이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‘신청’을 누를 시 신청 양식 폼(모달창)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‘목록’을 누를 시 지역 내 스터디 모임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5. ‘문의’를 누를 시 팀장과 채팅폼이 열리고 문의가능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" y="2095500"/>
            <a:ext cx="7936230" cy="3881120"/>
          </a:xfrm>
          <a:prstGeom prst="rect">
            <a:avLst/>
          </a:prstGeom>
          <a:noFill/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스티디그룹원 신청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 상세보기에서 신청하기를 누를 시 간단한 입력창이 뜬다.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모달창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상단에 닉네임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간단소개, 연락처, 경력을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보내기를 누를 시 신청 완료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각 스터디의 팀장이 수락/거절로 최종승인을 하게됨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5" descr="C:/Users/admin/AppData/Roaming/PolarisOffice/ETemp/7788_20355032/fImage20563123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" y="2095500"/>
            <a:ext cx="7936865" cy="3881755"/>
          </a:xfrm>
          <a:prstGeom prst="rect">
            <a:avLst/>
          </a:prstGeom>
          <a:noFill/>
        </p:spPr>
      </p:pic>
      <p:pic>
        <p:nvPicPr>
          <p:cNvPr id="6" name="그림 8" descr="C:/Users/admin/AppData/Roaming/PolarisOffice/ETemp/7788_20355032/fImage971612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035" y="2145030"/>
            <a:ext cx="2067560" cy="3201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신청자 신청정보 알림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팀장에게 신청자 정보가 보내진다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신청자의 간단한 정보를 열람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수락과 거절로 스터디모임에 참가여부를 결정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0" descr="C:/Users/admin/AppData/Roaming/PolarisOffice/ETemp/7788_20355032/fImage914112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655" y="2221230"/>
            <a:ext cx="2287270" cy="3348990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12" descr="C:/Users/admin/AppData/Roaming/PolarisOffice/ETemp/7788_20355032/fImage875011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5" y="2236470"/>
            <a:ext cx="2305050" cy="3350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dv-206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채팅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dv-req-206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스터디장과 신청자의 소통이 가능하다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위치는 홈페이지 내 우하단, 스터디장과 신청자의 소통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1" descr="C:/Users/admin/AppData/Roaming/PolarisOffice/ETemp/7788_20355032/fImage44730128572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620" y="2610485"/>
            <a:ext cx="2478405" cy="3992245"/>
          </a:xfrm>
          <a:prstGeom prst="rect">
            <a:avLst/>
          </a:prstGeom>
          <a:noFill/>
        </p:spPr>
      </p:pic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dv-207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그룹내 신청자 회원정보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dv-req-207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스터디팀장은 스터디에 가입된 회원의 정보를 확인할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각 스터디의 팀장이 신청자 정보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2" descr="C:/Users/admin/AppData/Roaming/PolarisOffice/ETemp/10820_20764968/fImage13022142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785" y="2418080"/>
            <a:ext cx="2594610" cy="3259455"/>
          </a:xfrm>
          <a:prstGeom prst="rect">
            <a:avLst/>
          </a:prstGeom>
          <a:noFill/>
        </p:spPr>
      </p:pic>
      <p:pic>
        <p:nvPicPr>
          <p:cNvPr id="7" name="그림 8" descr="C:/Users/admin/AppData/Roaming/PolarisOffice/ETemp/10820_20764968/fImage665871001478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14" descr="C:/Users/admin/AppData/Roaming/PolarisOffice/ETemp/10820_20764968/fImage1263910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20" y="2418080"/>
            <a:ext cx="2408555" cy="3109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dv-208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가입된 스터디의 스터디 팀장 정보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dv-req-208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스터디원은 가입된 스터디의 팀장의 정보를 확인할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스터디원은 스터디장의 정보를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4" descr="C:/Users/admin/AppData/Roaming/PolarisOffice/ETemp/10820_20764968/fImage15767144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455" y="2228215"/>
            <a:ext cx="2810510" cy="3599180"/>
          </a:xfrm>
          <a:prstGeom prst="rect">
            <a:avLst/>
          </a:prstGeom>
          <a:noFill/>
        </p:spPr>
      </p:pic>
      <p:pic>
        <p:nvPicPr>
          <p:cNvPr id="7" name="그림 12" descr="C:/Users/admin/AppData/Roaming/PolarisOffice/ETemp/10820_20764968/fImage66587104696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dv-209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등록 글쓰기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dv-req-209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등록을 위해서 글을 쓰는 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지역선택으로 지역을 설정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스터디명(제목)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언어와 난이도를 체크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내용을 입력 후 등록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5" descr="C:/Users/admin/AppData/Roaming/PolarisOffice/ETemp/10820_20764968/fImage634051456962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580" y="1994535"/>
            <a:ext cx="5875655" cy="4685665"/>
          </a:xfrm>
          <a:prstGeom prst="rect">
            <a:avLst/>
          </a:prstGeom>
          <a:noFill/>
        </p:spPr>
      </p:pic>
      <p:pic>
        <p:nvPicPr>
          <p:cNvPr id="7" name="그림 13" descr="C:/Users/admin/AppData/Roaming/PolarisOffice/ETemp/10820_20764968/fImage66587105446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14775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멘토/멘티 메인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멘토,멘티를 찾거나 등록한다.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풀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이용하여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프로그래밍언어를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언어와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맞는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특정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레벨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이상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우측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하단에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128686161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643890"/>
            <a:ext cx="8498840" cy="588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0750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원하는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멘토를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리스트에서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찾는다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풀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이용하여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프로그래밍언어를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마우스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3537723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655955"/>
            <a:ext cx="8509635" cy="524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0361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멘토를 조회하고 멘토링 신청한다.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클릭하고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기간을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신청박스를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신청이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페이지가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아닌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팝업창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23366303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25" y="697230"/>
            <a:ext cx="6020435" cy="5301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6541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어느 유형으로 로그인하는지 체크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입력된 값들을 가지고 로그인 기능을 실행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찾기와 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회원가입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구성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27CF2D-9A49-4BEB-859C-A9941404BCCC}"/>
              </a:ext>
            </a:extLst>
          </p:cNvPr>
          <p:cNvSpPr/>
          <p:nvPr/>
        </p:nvSpPr>
        <p:spPr>
          <a:xfrm>
            <a:off x="1624611" y="1999695"/>
            <a:ext cx="4740677" cy="28586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10AB3-D069-4C57-BE29-ABC4BE2422F2}"/>
              </a:ext>
            </a:extLst>
          </p:cNvPr>
          <p:cNvSpPr txBox="1"/>
          <p:nvPr/>
        </p:nvSpPr>
        <p:spPr>
          <a:xfrm>
            <a:off x="2139519" y="2485746"/>
            <a:ext cx="8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D26F5B-E87A-43E9-978C-C726429412BA}"/>
              </a:ext>
            </a:extLst>
          </p:cNvPr>
          <p:cNvSpPr/>
          <p:nvPr/>
        </p:nvSpPr>
        <p:spPr>
          <a:xfrm>
            <a:off x="3160450" y="2485746"/>
            <a:ext cx="2219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0995D-78CF-44F3-8DC9-2715A78A7662}"/>
              </a:ext>
            </a:extLst>
          </p:cNvPr>
          <p:cNvSpPr txBox="1"/>
          <p:nvPr/>
        </p:nvSpPr>
        <p:spPr>
          <a:xfrm>
            <a:off x="2090690" y="3011251"/>
            <a:ext cx="967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988609-9C3F-4737-85AA-775156055D1B}"/>
              </a:ext>
            </a:extLst>
          </p:cNvPr>
          <p:cNvSpPr/>
          <p:nvPr/>
        </p:nvSpPr>
        <p:spPr>
          <a:xfrm>
            <a:off x="3160450" y="3011251"/>
            <a:ext cx="2219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6EF692-9709-46CF-8CE6-1DBB4255F9AA}"/>
              </a:ext>
            </a:extLst>
          </p:cNvPr>
          <p:cNvSpPr/>
          <p:nvPr/>
        </p:nvSpPr>
        <p:spPr>
          <a:xfrm>
            <a:off x="2672176" y="3756890"/>
            <a:ext cx="2645545" cy="5155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 그 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91F8-38D9-468A-8C09-5DE9D69D8144}"/>
              </a:ext>
            </a:extLst>
          </p:cNvPr>
          <p:cNvSpPr txBox="1"/>
          <p:nvPr/>
        </p:nvSpPr>
        <p:spPr>
          <a:xfrm>
            <a:off x="3734606" y="44335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회원가입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59DB1-1E99-44CF-B011-E9CF070D5BE2}"/>
              </a:ext>
            </a:extLst>
          </p:cNvPr>
          <p:cNvSpPr txBox="1"/>
          <p:nvPr/>
        </p:nvSpPr>
        <p:spPr>
          <a:xfrm>
            <a:off x="1901423" y="442786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아이디</a:t>
            </a:r>
            <a:r>
              <a:rPr lang="en-US" altLang="ko-KR" sz="1200" dirty="0">
                <a:solidFill>
                  <a:schemeClr val="accent5"/>
                </a:solidFill>
              </a:rPr>
              <a:t>/</a:t>
            </a:r>
            <a:r>
              <a:rPr lang="ko-KR" altLang="en-US" sz="1200" dirty="0">
                <a:solidFill>
                  <a:schemeClr val="accent5"/>
                </a:solidFill>
              </a:rPr>
              <a:t>비밀번호 찾기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C23F3D30-33AF-4F2A-886E-8539A6B0785D}"/>
              </a:ext>
            </a:extLst>
          </p:cNvPr>
          <p:cNvSpPr/>
          <p:nvPr/>
        </p:nvSpPr>
        <p:spPr>
          <a:xfrm>
            <a:off x="3069191" y="3488828"/>
            <a:ext cx="173116" cy="156121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CC466-776A-4CD2-A1FA-8FEADE279763}"/>
              </a:ext>
            </a:extLst>
          </p:cNvPr>
          <p:cNvSpPr txBox="1"/>
          <p:nvPr/>
        </p:nvSpPr>
        <p:spPr>
          <a:xfrm>
            <a:off x="3171002" y="345147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유저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96BDD5-A10D-4C7D-8A74-2A43F64949E4}"/>
              </a:ext>
            </a:extLst>
          </p:cNvPr>
          <p:cNvSpPr/>
          <p:nvPr/>
        </p:nvSpPr>
        <p:spPr>
          <a:xfrm>
            <a:off x="3108638" y="3526327"/>
            <a:ext cx="97417" cy="8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D55B49-4FCF-4DE1-8F3C-17781E036DEA}"/>
              </a:ext>
            </a:extLst>
          </p:cNvPr>
          <p:cNvSpPr/>
          <p:nvPr/>
        </p:nvSpPr>
        <p:spPr>
          <a:xfrm>
            <a:off x="4349206" y="3511470"/>
            <a:ext cx="125992" cy="110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3EC54-1D48-43EE-8875-D8BFACC6A19B}"/>
              </a:ext>
            </a:extLst>
          </p:cNvPr>
          <p:cNvSpPr txBox="1"/>
          <p:nvPr/>
        </p:nvSpPr>
        <p:spPr>
          <a:xfrm>
            <a:off x="4423952" y="34587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2900C-1A45-4284-A8A0-8D2F98EFFAA2}"/>
              </a:ext>
            </a:extLst>
          </p:cNvPr>
          <p:cNvSpPr txBox="1"/>
          <p:nvPr/>
        </p:nvSpPr>
        <p:spPr>
          <a:xfrm>
            <a:off x="4682931" y="4427862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5"/>
                </a:solidFill>
              </a:rPr>
              <a:t>기업이신가요</a:t>
            </a:r>
            <a:r>
              <a:rPr lang="en-US" altLang="ko-KR" sz="1200" dirty="0">
                <a:solidFill>
                  <a:schemeClr val="accent5"/>
                </a:solidFill>
              </a:rPr>
              <a:t>?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B96D7-C500-46BC-9601-0A9DE88A237B}"/>
              </a:ext>
            </a:extLst>
          </p:cNvPr>
          <p:cNvSpPr/>
          <p:nvPr/>
        </p:nvSpPr>
        <p:spPr>
          <a:xfrm>
            <a:off x="1535024" y="19008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F2C478-AA50-4949-8B9D-DAF03969AB21}"/>
              </a:ext>
            </a:extLst>
          </p:cNvPr>
          <p:cNvSpPr/>
          <p:nvPr/>
        </p:nvSpPr>
        <p:spPr>
          <a:xfrm>
            <a:off x="2911093" y="326105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46538-541E-4958-8D94-250CD41B9F15}"/>
              </a:ext>
            </a:extLst>
          </p:cNvPr>
          <p:cNvSpPr txBox="1"/>
          <p:nvPr/>
        </p:nvSpPr>
        <p:spPr>
          <a:xfrm>
            <a:off x="3009530" y="3380583"/>
            <a:ext cx="19264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D6495D-5185-429B-9B24-A1A7A56AB779}"/>
              </a:ext>
            </a:extLst>
          </p:cNvPr>
          <p:cNvSpPr/>
          <p:nvPr/>
        </p:nvSpPr>
        <p:spPr>
          <a:xfrm>
            <a:off x="2582589" y="365454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01550-1C5B-49E9-8C43-A61A2086F760}"/>
              </a:ext>
            </a:extLst>
          </p:cNvPr>
          <p:cNvSpPr txBox="1"/>
          <p:nvPr/>
        </p:nvSpPr>
        <p:spPr>
          <a:xfrm>
            <a:off x="1808152" y="4358429"/>
            <a:ext cx="4287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4120E7-6EEA-4C30-A52A-3A99CEDB3E9C}"/>
              </a:ext>
            </a:extLst>
          </p:cNvPr>
          <p:cNvSpPr/>
          <p:nvPr/>
        </p:nvSpPr>
        <p:spPr>
          <a:xfrm>
            <a:off x="1722250" y="42724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853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74658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-30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결제페이지UI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Dv-req-304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결제페이지를 보여준다.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김바울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원하는 금액을 클릭한다.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결제수단을 선택하고 결제 방식을 고른다.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이용 및 주의사항을 읽고 체크를 할 수 있다.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결제하기 버튼을 이용하여 최종적으로 </a:t>
                      </a:r>
                      <a:r>
                        <a:rPr lang="ko-KR" altLang="ko-KR" sz="1000" kern="1200" dirty="0" err="1">
                          <a:solidFill>
                            <a:schemeClr val="tx1"/>
                          </a:solidFill>
                        </a:rPr>
                        <a:t>결제할수있다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615950"/>
            <a:ext cx="6921500" cy="4298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447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DV-305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멘티리스트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멘토가 멘티리스트를 보고 멘티를 고를 수 있다.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일반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김바울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멘토를 신청한 멘티를 보여준다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체크박스를 이용해 수락하거나 거절한다.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" descr="C:/Users/admin/AppData/Roaming/PolarisOffice/ETemp/3156_9925640/fImage255689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639445"/>
            <a:ext cx="8061325" cy="4833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559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761"/>
              </p:ext>
            </p:extLst>
          </p:nvPr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리스트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각종 게시판 선택시 게시글의 리스트를 출력해주는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말머리를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상세검색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검색할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키워드를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입력하여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리스트를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출력하고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일정수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넘어가면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2" descr="/temp/fImage955243775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" y="735330"/>
            <a:ext cx="8361045" cy="5920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63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66784"/>
              </p:ext>
            </p:extLst>
          </p:nvPr>
        </p:nvGraphicFramePr>
        <p:xfrm>
          <a:off x="92075" y="8953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상세보기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 리스트에서 한건의 게시글을 선택시 출력해주는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해당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대한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이미지를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이전글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다음글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이전글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또는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다음글이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없는경우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해당버튼은 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출력해주지 않음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수정버튼은 해당 게시글의 작성자에게만 출력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3" descr="/temp/fImage17082211048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" y="661670"/>
            <a:ext cx="8399145" cy="5966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59049"/>
              </p:ext>
            </p:extLst>
          </p:nvPr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등록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게시글을 등록할 때 출력되는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말머리의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키워드를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파일을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등록하려는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파일명을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말머리 선택은 필수가 아님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4" descr="/temp/fImage8921411177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" y="671830"/>
            <a:ext cx="8161654" cy="5893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61717"/>
              </p:ext>
            </p:extLst>
          </p:nvPr>
        </p:nvGraphicFramePr>
        <p:xfrm>
          <a:off x="92075" y="89535"/>
          <a:ext cx="11993245" cy="66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DV-404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수정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등록된 게시글을 수정할 때 출력되는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사진이나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동영상을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첨부여서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취소버튼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/temp/fImage10237911267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672465"/>
            <a:ext cx="8410575" cy="5913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90805"/>
          <a:ext cx="11993245" cy="664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목록을 볼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자유게시판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6" descr="C:/Users/admin/AppData/Roaming/PolarisOffice/ETemp/11112_18066016/fImage1904210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263140"/>
            <a:ext cx="6953250" cy="3057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 상세페이지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내용을 확인 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43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자유게시판 내용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댓글기능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댓글의 대댓글 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3" descr="C:/Users/admin/AppData/Roaming/PolarisOffice/ETemp/11112_18066016/fImage2649010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" y="2145030"/>
            <a:ext cx="7719060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 글 등록 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글을 등록 한다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자유게시판의 글을 등록한다.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5" descr="C:/Users/admin/AppData/Roaming/PolarisOffice/ETemp/11112_18066016/fImage57322102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30" y="2088515"/>
            <a:ext cx="5473700" cy="4337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7128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정보를 보여주는 마이페이지에서 유저 개인의 정보를 보여주고 수정할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유저의 정보를 전부 보여주는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회색 창은 수정 불가능한 창을 의미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D3B211A-A602-4D4F-BAB2-5E4B5C2B0CC0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B6D3E-4A13-4BFB-B910-3327A44E33C0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3C517-7D2C-473B-B88E-FA144F2DE7B9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C18F-B745-419E-B145-9BE805E0E252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98DA25-3D3E-4711-8864-2099CE88117D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4D9A-5D4F-41F3-B93C-488F285B0C5E}"/>
              </a:ext>
            </a:extLst>
          </p:cNvPr>
          <p:cNvSpPr txBox="1"/>
          <p:nvPr/>
        </p:nvSpPr>
        <p:spPr>
          <a:xfrm>
            <a:off x="2869562" y="1627581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A719E-9002-4310-AC8C-859DD9F55ED9}"/>
              </a:ext>
            </a:extLst>
          </p:cNvPr>
          <p:cNvSpPr/>
          <p:nvPr/>
        </p:nvSpPr>
        <p:spPr>
          <a:xfrm>
            <a:off x="3609999" y="1627581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3F175-40EA-4AA3-8243-105A3C8D2B52}"/>
              </a:ext>
            </a:extLst>
          </p:cNvPr>
          <p:cNvSpPr txBox="1"/>
          <p:nvPr/>
        </p:nvSpPr>
        <p:spPr>
          <a:xfrm>
            <a:off x="2869562" y="2124777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닉네임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A9789F-79F9-4110-8B5A-4F179CC67145}"/>
              </a:ext>
            </a:extLst>
          </p:cNvPr>
          <p:cNvSpPr/>
          <p:nvPr/>
        </p:nvSpPr>
        <p:spPr>
          <a:xfrm>
            <a:off x="3609999" y="2112930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4FF9C-D40D-45F3-ABC1-9C18493479EE}"/>
              </a:ext>
            </a:extLst>
          </p:cNvPr>
          <p:cNvSpPr txBox="1"/>
          <p:nvPr/>
        </p:nvSpPr>
        <p:spPr>
          <a:xfrm>
            <a:off x="2837645" y="2610804"/>
            <a:ext cx="83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83FBB9-0A42-494C-A574-A71C5097170B}"/>
              </a:ext>
            </a:extLst>
          </p:cNvPr>
          <p:cNvSpPr/>
          <p:nvPr/>
        </p:nvSpPr>
        <p:spPr>
          <a:xfrm>
            <a:off x="3609999" y="2598279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99B73-7419-4EE7-9681-8B1820716AD4}"/>
              </a:ext>
            </a:extLst>
          </p:cNvPr>
          <p:cNvSpPr txBox="1"/>
          <p:nvPr/>
        </p:nvSpPr>
        <p:spPr>
          <a:xfrm>
            <a:off x="2869562" y="3107322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이름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E10CA-2BBD-455A-816A-15F6B7273222}"/>
              </a:ext>
            </a:extLst>
          </p:cNvPr>
          <p:cNvSpPr/>
          <p:nvPr/>
        </p:nvSpPr>
        <p:spPr>
          <a:xfrm>
            <a:off x="3609999" y="3095475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E3CA86-5934-43C4-A9E9-DD64AA872A9B}"/>
              </a:ext>
            </a:extLst>
          </p:cNvPr>
          <p:cNvSpPr/>
          <p:nvPr/>
        </p:nvSpPr>
        <p:spPr>
          <a:xfrm>
            <a:off x="3609999" y="3591069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E5E94-ACC8-40CF-81A8-A4E9A66A6ECF}"/>
              </a:ext>
            </a:extLst>
          </p:cNvPr>
          <p:cNvSpPr txBox="1"/>
          <p:nvPr/>
        </p:nvSpPr>
        <p:spPr>
          <a:xfrm>
            <a:off x="2869562" y="3591068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이메일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F14FD-F0BA-4F13-B99F-939D0F6BA885}"/>
              </a:ext>
            </a:extLst>
          </p:cNvPr>
          <p:cNvSpPr/>
          <p:nvPr/>
        </p:nvSpPr>
        <p:spPr>
          <a:xfrm>
            <a:off x="3609999" y="4098510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ADCF6-34C9-4E18-8A60-4213421A7A3A}"/>
              </a:ext>
            </a:extLst>
          </p:cNvPr>
          <p:cNvSpPr txBox="1"/>
          <p:nvPr/>
        </p:nvSpPr>
        <p:spPr>
          <a:xfrm>
            <a:off x="2837645" y="4113898"/>
            <a:ext cx="83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83133-5BAF-47A4-A878-BAFC23BE0548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0E99F-5054-4FDC-8AD3-EAF8FDD11D81}"/>
              </a:ext>
            </a:extLst>
          </p:cNvPr>
          <p:cNvSpPr txBox="1"/>
          <p:nvPr/>
        </p:nvSpPr>
        <p:spPr>
          <a:xfrm>
            <a:off x="5042520" y="1639427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등급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AF8577-3FD7-4707-8A43-8073D460CE97}"/>
              </a:ext>
            </a:extLst>
          </p:cNvPr>
          <p:cNvSpPr/>
          <p:nvPr/>
        </p:nvSpPr>
        <p:spPr>
          <a:xfrm>
            <a:off x="5782957" y="1639427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BF319-9D74-42B2-96D6-3D9ABDE4AEBB}"/>
              </a:ext>
            </a:extLst>
          </p:cNvPr>
          <p:cNvSpPr txBox="1"/>
          <p:nvPr/>
        </p:nvSpPr>
        <p:spPr>
          <a:xfrm>
            <a:off x="5048438" y="2101093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4F034E-CF0E-426A-8205-B8B2D15DDBD2}"/>
              </a:ext>
            </a:extLst>
          </p:cNvPr>
          <p:cNvSpPr/>
          <p:nvPr/>
        </p:nvSpPr>
        <p:spPr>
          <a:xfrm>
            <a:off x="5788875" y="2101093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3F1096-2F52-4485-88B9-9AFFB2A18A8D}"/>
              </a:ext>
            </a:extLst>
          </p:cNvPr>
          <p:cNvSpPr/>
          <p:nvPr/>
        </p:nvSpPr>
        <p:spPr>
          <a:xfrm>
            <a:off x="860325" y="13766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55B43B-15C7-4F70-99B7-4A4F3C9F43A6}"/>
              </a:ext>
            </a:extLst>
          </p:cNvPr>
          <p:cNvSpPr/>
          <p:nvPr/>
        </p:nvSpPr>
        <p:spPr>
          <a:xfrm>
            <a:off x="2424871" y="142987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54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4783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마이페이지에서 자신의 자격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프로젝트 참여이력 등을 추가할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지금까지 팀장으로서 모집했던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스터디와 프로젝트의 목록을 보여줌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1017D76-A8BE-4B7A-8FD3-1A2760FD3B0D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E8324D-211B-421D-AD28-9C0A6F8E39A7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1B3FA-1A23-4273-8557-477F918C20FB}"/>
              </a:ext>
            </a:extLst>
          </p:cNvPr>
          <p:cNvSpPr txBox="1"/>
          <p:nvPr/>
        </p:nvSpPr>
        <p:spPr>
          <a:xfrm>
            <a:off x="2553137" y="1569925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프로젝트</a:t>
            </a:r>
            <a:r>
              <a:rPr lang="en-US" altLang="ko-KR" sz="1400" dirty="0"/>
              <a:t>/</a:t>
            </a:r>
            <a:r>
              <a:rPr lang="ko-KR" altLang="en-US" sz="1400" dirty="0"/>
              <a:t>스터디 이력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3163E3-7656-4903-8B68-5DF85D1BB921}"/>
              </a:ext>
            </a:extLst>
          </p:cNvPr>
          <p:cNvSpPr/>
          <p:nvPr/>
        </p:nvSpPr>
        <p:spPr>
          <a:xfrm>
            <a:off x="2591237" y="1923544"/>
            <a:ext cx="4389120" cy="5334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6CFF0-3D59-4851-8490-3CAC56A046AC}"/>
              </a:ext>
            </a:extLst>
          </p:cNvPr>
          <p:cNvSpPr txBox="1"/>
          <p:nvPr/>
        </p:nvSpPr>
        <p:spPr>
          <a:xfrm>
            <a:off x="2640474" y="1947074"/>
            <a:ext cx="918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프로젝트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F0CCDE-EB13-4B80-8B57-A540E2DCAE44}"/>
              </a:ext>
            </a:extLst>
          </p:cNvPr>
          <p:cNvSpPr txBox="1"/>
          <p:nvPr/>
        </p:nvSpPr>
        <p:spPr>
          <a:xfrm>
            <a:off x="2640474" y="2173454"/>
            <a:ext cx="796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스터디 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A58B9-CA0C-49C4-B401-4DC8240FDF5A}"/>
              </a:ext>
            </a:extLst>
          </p:cNvPr>
          <p:cNvSpPr txBox="1"/>
          <p:nvPr/>
        </p:nvSpPr>
        <p:spPr>
          <a:xfrm>
            <a:off x="3465012" y="1942622"/>
            <a:ext cx="918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프로젝트 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73C8A-D9EE-4BB9-B10E-9EB505DD694B}"/>
              </a:ext>
            </a:extLst>
          </p:cNvPr>
          <p:cNvSpPr txBox="1"/>
          <p:nvPr/>
        </p:nvSpPr>
        <p:spPr>
          <a:xfrm>
            <a:off x="3437057" y="2179321"/>
            <a:ext cx="796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스터디 정보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3D4E14-29B4-49ED-8E04-D6F3FF1CBCF8}"/>
              </a:ext>
            </a:extLst>
          </p:cNvPr>
          <p:cNvCxnSpPr>
            <a:cxnSpLocks/>
          </p:cNvCxnSpPr>
          <p:nvPr/>
        </p:nvCxnSpPr>
        <p:spPr>
          <a:xfrm>
            <a:off x="2619192" y="2173454"/>
            <a:ext cx="43891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FB807E-839A-42C0-A800-A71BEDEC19BC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4E308B-F454-41CC-9F39-043BB99B56B8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632454-C50D-4C96-9B56-82B4496DB624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9DB731-17D6-4098-AC24-8AF048784066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4A6450-512A-4AE5-9AEC-6ABC3EBA4990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A1F016-421F-4B49-BF32-C8E23C9637A8}"/>
              </a:ext>
            </a:extLst>
          </p:cNvPr>
          <p:cNvSpPr/>
          <p:nvPr/>
        </p:nvSpPr>
        <p:spPr>
          <a:xfrm>
            <a:off x="2373964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57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3812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구인 게시판에서 구인 신청을 보낸 이력을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구인페이지에서 구인신청을 한 회사들의 목록을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보여주는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구직 신청 이력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A0D721-420D-43EA-AF12-D9A0D7F6375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82E39-4C15-4C58-BEB1-82F65F143055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0137D-4A70-4938-8BB0-5EBF92341EB3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63A90-BF01-4A5C-A544-C096A3A3C7C1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DB43B-F186-4451-A182-91C3DD4567D4}"/>
              </a:ext>
            </a:extLst>
          </p:cNvPr>
          <p:cNvSpPr txBox="1"/>
          <p:nvPr/>
        </p:nvSpPr>
        <p:spPr>
          <a:xfrm>
            <a:off x="2576452" y="1932596"/>
            <a:ext cx="1163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 회사 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3E0AB-88B7-4D9B-912D-9255C4AC95DE}"/>
              </a:ext>
            </a:extLst>
          </p:cNvPr>
          <p:cNvSpPr txBox="1"/>
          <p:nvPr/>
        </p:nvSpPr>
        <p:spPr>
          <a:xfrm>
            <a:off x="3740233" y="1936288"/>
            <a:ext cx="1163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 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9672C8-24D5-49FA-ADB2-AD8E92AC897B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D92EE-918A-4994-847F-58A832564CB3}"/>
              </a:ext>
            </a:extLst>
          </p:cNvPr>
          <p:cNvSpPr/>
          <p:nvPr/>
        </p:nvSpPr>
        <p:spPr>
          <a:xfrm>
            <a:off x="2397279" y="13772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171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298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사용자의 프로젝트 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모집 현황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참여중인 프로젝트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종료된 프로젝트의 목록을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현재 참여중인 프로젝트와 신청 혹은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모집이 진행중인 프로젝트들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참여하여 종료가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된 프로젝트들의 목록을 보여주는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참여중인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81488-4385-4E18-B0A9-75ABCE6D9F66}"/>
              </a:ext>
            </a:extLst>
          </p:cNvPr>
          <p:cNvSpPr txBox="1"/>
          <p:nvPr/>
        </p:nvSpPr>
        <p:spPr>
          <a:xfrm>
            <a:off x="2576452" y="2391516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</a:t>
            </a:r>
            <a:r>
              <a:rPr lang="en-US" altLang="ko-KR" sz="1200" dirty="0"/>
              <a:t>/</a:t>
            </a:r>
            <a:r>
              <a:rPr lang="ko-KR" altLang="en-US" sz="1200" dirty="0"/>
              <a:t>모집 프로젝트 현황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328307-D832-4244-98D5-D386C9F0D72B}"/>
              </a:ext>
            </a:extLst>
          </p:cNvPr>
          <p:cNvCxnSpPr/>
          <p:nvPr/>
        </p:nvCxnSpPr>
        <p:spPr>
          <a:xfrm>
            <a:off x="2590800" y="2668515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1B86F-737B-48C2-BD53-95BE67A4FF53}"/>
              </a:ext>
            </a:extLst>
          </p:cNvPr>
          <p:cNvSpPr txBox="1"/>
          <p:nvPr/>
        </p:nvSpPr>
        <p:spPr>
          <a:xfrm>
            <a:off x="2576452" y="3524782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종료 프로젝트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75636D-2690-4B83-A5E1-EC527C5DD726}"/>
              </a:ext>
            </a:extLst>
          </p:cNvPr>
          <p:cNvCxnSpPr/>
          <p:nvPr/>
        </p:nvCxnSpPr>
        <p:spPr>
          <a:xfrm>
            <a:off x="2590800" y="3801781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4FA10-B5F6-4129-880B-3A9744205415}"/>
              </a:ext>
            </a:extLst>
          </p:cNvPr>
          <p:cNvSpPr txBox="1"/>
          <p:nvPr/>
        </p:nvSpPr>
        <p:spPr>
          <a:xfrm>
            <a:off x="2576452" y="1889208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57ADE-2A93-4F4D-86F4-6C07583D933F}"/>
              </a:ext>
            </a:extLst>
          </p:cNvPr>
          <p:cNvSpPr txBox="1"/>
          <p:nvPr/>
        </p:nvSpPr>
        <p:spPr>
          <a:xfrm>
            <a:off x="2576452" y="2109575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692AA-7FCD-4299-A971-39D9179A9FCC}"/>
              </a:ext>
            </a:extLst>
          </p:cNvPr>
          <p:cNvSpPr txBox="1"/>
          <p:nvPr/>
        </p:nvSpPr>
        <p:spPr>
          <a:xfrm>
            <a:off x="2576452" y="273175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1BC49-94A0-4B5D-A3F5-38A28FD61CA0}"/>
              </a:ext>
            </a:extLst>
          </p:cNvPr>
          <p:cNvSpPr txBox="1"/>
          <p:nvPr/>
        </p:nvSpPr>
        <p:spPr>
          <a:xfrm>
            <a:off x="2576452" y="299746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1D0DB-DFD1-4233-BB43-F6697EE63887}"/>
              </a:ext>
            </a:extLst>
          </p:cNvPr>
          <p:cNvSpPr txBox="1"/>
          <p:nvPr/>
        </p:nvSpPr>
        <p:spPr>
          <a:xfrm>
            <a:off x="2576452" y="389735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D27A2-B1F2-41EE-9F98-669884C884F5}"/>
              </a:ext>
            </a:extLst>
          </p:cNvPr>
          <p:cNvSpPr txBox="1"/>
          <p:nvPr/>
        </p:nvSpPr>
        <p:spPr>
          <a:xfrm>
            <a:off x="2590800" y="415896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1EA1F-C95D-4173-B9B6-710685FBF73E}"/>
              </a:ext>
            </a:extLst>
          </p:cNvPr>
          <p:cNvSpPr txBox="1"/>
          <p:nvPr/>
        </p:nvSpPr>
        <p:spPr>
          <a:xfrm>
            <a:off x="2590800" y="4426792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3880D-9A93-4575-AB4E-58159681B43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FC2C1-AAE5-4906-9C9C-38A914698D11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08839-034C-4FEF-A0ED-CEAA04548D4A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780F3-EE91-4DA0-AA7B-58AB5AFC3F59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957F3D-E7C3-4609-8B70-9F866C9A082E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682427-2D50-4E18-98B6-6843C008B7DF}"/>
              </a:ext>
            </a:extLst>
          </p:cNvPr>
          <p:cNvSpPr/>
          <p:nvPr/>
        </p:nvSpPr>
        <p:spPr>
          <a:xfrm>
            <a:off x="2411627" y="137315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300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2106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사용자의 스터디 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모집 현황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참여중인 스터디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종료된 스터디의 목록을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현재 참여중인 스터디와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진행중인 스터디들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스터디 기간이 끝난 스터디들의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목록을 보여주는 화면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참여중인 스터디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81488-4385-4E18-B0A9-75ABCE6D9F66}"/>
              </a:ext>
            </a:extLst>
          </p:cNvPr>
          <p:cNvSpPr txBox="1"/>
          <p:nvPr/>
        </p:nvSpPr>
        <p:spPr>
          <a:xfrm>
            <a:off x="2576452" y="2391516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</a:t>
            </a:r>
            <a:r>
              <a:rPr lang="en-US" altLang="ko-KR" sz="1200" dirty="0"/>
              <a:t>/</a:t>
            </a:r>
            <a:r>
              <a:rPr lang="ko-KR" altLang="en-US" sz="1200" dirty="0"/>
              <a:t>모집 스터디 현황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328307-D832-4244-98D5-D386C9F0D72B}"/>
              </a:ext>
            </a:extLst>
          </p:cNvPr>
          <p:cNvCxnSpPr/>
          <p:nvPr/>
        </p:nvCxnSpPr>
        <p:spPr>
          <a:xfrm>
            <a:off x="2590800" y="2668515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1B86F-737B-48C2-BD53-95BE67A4FF53}"/>
              </a:ext>
            </a:extLst>
          </p:cNvPr>
          <p:cNvSpPr txBox="1"/>
          <p:nvPr/>
        </p:nvSpPr>
        <p:spPr>
          <a:xfrm>
            <a:off x="2576452" y="3524782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종료 스터디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75636D-2690-4B83-A5E1-EC527C5DD726}"/>
              </a:ext>
            </a:extLst>
          </p:cNvPr>
          <p:cNvCxnSpPr/>
          <p:nvPr/>
        </p:nvCxnSpPr>
        <p:spPr>
          <a:xfrm>
            <a:off x="2590800" y="3801781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4FA10-B5F6-4129-880B-3A9744205415}"/>
              </a:ext>
            </a:extLst>
          </p:cNvPr>
          <p:cNvSpPr txBox="1"/>
          <p:nvPr/>
        </p:nvSpPr>
        <p:spPr>
          <a:xfrm>
            <a:off x="2576452" y="1889208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57ADE-2A93-4F4D-86F4-6C07583D933F}"/>
              </a:ext>
            </a:extLst>
          </p:cNvPr>
          <p:cNvSpPr txBox="1"/>
          <p:nvPr/>
        </p:nvSpPr>
        <p:spPr>
          <a:xfrm>
            <a:off x="2576452" y="2109575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692AA-7FCD-4299-A971-39D9179A9FCC}"/>
              </a:ext>
            </a:extLst>
          </p:cNvPr>
          <p:cNvSpPr txBox="1"/>
          <p:nvPr/>
        </p:nvSpPr>
        <p:spPr>
          <a:xfrm>
            <a:off x="2576452" y="273175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1BC49-94A0-4B5D-A3F5-38A28FD61CA0}"/>
              </a:ext>
            </a:extLst>
          </p:cNvPr>
          <p:cNvSpPr txBox="1"/>
          <p:nvPr/>
        </p:nvSpPr>
        <p:spPr>
          <a:xfrm>
            <a:off x="2576452" y="299746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1D0DB-DFD1-4233-BB43-F6697EE63887}"/>
              </a:ext>
            </a:extLst>
          </p:cNvPr>
          <p:cNvSpPr txBox="1"/>
          <p:nvPr/>
        </p:nvSpPr>
        <p:spPr>
          <a:xfrm>
            <a:off x="2576452" y="389735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D27A2-B1F2-41EE-9F98-669884C884F5}"/>
              </a:ext>
            </a:extLst>
          </p:cNvPr>
          <p:cNvSpPr txBox="1"/>
          <p:nvPr/>
        </p:nvSpPr>
        <p:spPr>
          <a:xfrm>
            <a:off x="2590800" y="415896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1EA1F-C95D-4173-B9B6-710685FBF73E}"/>
              </a:ext>
            </a:extLst>
          </p:cNvPr>
          <p:cNvSpPr txBox="1"/>
          <p:nvPr/>
        </p:nvSpPr>
        <p:spPr>
          <a:xfrm>
            <a:off x="2590800" y="4426792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0D721-420D-43EA-AF12-D9A0D7F6375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82E39-4C15-4C58-BEB1-82F65F143055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0137D-4A70-4938-8BB0-5EBF92341EB3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63A90-BF01-4A5C-A544-C096A3A3C7C1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A126F0-FDC9-4D5F-8FA3-E77AE959399F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2B09C6-9161-441A-9A3E-B28FB1EB5DF8}"/>
              </a:ext>
            </a:extLst>
          </p:cNvPr>
          <p:cNvSpPr/>
          <p:nvPr/>
        </p:nvSpPr>
        <p:spPr>
          <a:xfrm>
            <a:off x="2419321" y="14021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835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670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가입한 기업의 상세한 정보를 볼 수 있는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페이지에서 선택 가능한 항목들의 목록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가입한 기업의 상세한 정보를 보여주는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7D30-B1E0-4F99-B3DD-45D111164E56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C84E-C785-47E2-BAD6-F05B6DFE1EC6}"/>
              </a:ext>
            </a:extLst>
          </p:cNvPr>
          <p:cNvSpPr txBox="1"/>
          <p:nvPr/>
        </p:nvSpPr>
        <p:spPr>
          <a:xfrm>
            <a:off x="939521" y="1749480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구인 신청 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737CC-4E19-4DAC-8634-71D0FDF1CF0C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615C8-4DEE-4C29-BE2E-09A5320D6567}"/>
              </a:ext>
            </a:extLst>
          </p:cNvPr>
          <p:cNvSpPr txBox="1"/>
          <p:nvPr/>
        </p:nvSpPr>
        <p:spPr>
          <a:xfrm>
            <a:off x="939521" y="1471634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기업 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BA3E0-FD14-411B-8E83-D0C849F41149}"/>
              </a:ext>
            </a:extLst>
          </p:cNvPr>
          <p:cNvSpPr/>
          <p:nvPr/>
        </p:nvSpPr>
        <p:spPr>
          <a:xfrm>
            <a:off x="2688681" y="1748632"/>
            <a:ext cx="4636654" cy="3793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 이름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기업 설명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716D39-A5CC-487C-ABBD-436145E9952F}"/>
              </a:ext>
            </a:extLst>
          </p:cNvPr>
          <p:cNvCxnSpPr>
            <a:cxnSpLocks/>
          </p:cNvCxnSpPr>
          <p:nvPr/>
        </p:nvCxnSpPr>
        <p:spPr>
          <a:xfrm>
            <a:off x="2688681" y="2198255"/>
            <a:ext cx="4644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545DA-1DE2-4E61-B1A6-CBEF8132CAD5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7D99AF-8444-409D-9B46-E21B87E49A73}"/>
              </a:ext>
            </a:extLst>
          </p:cNvPr>
          <p:cNvSpPr/>
          <p:nvPr/>
        </p:nvSpPr>
        <p:spPr>
          <a:xfrm>
            <a:off x="2351775" y="143357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2598</Words>
  <Application>Microsoft Office PowerPoint</Application>
  <PresentationFormat>와이드스크린</PresentationFormat>
  <Paragraphs>1398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5</cp:revision>
  <dcterms:created xsi:type="dcterms:W3CDTF">2022-03-17T06:40:34Z</dcterms:created>
  <dcterms:modified xsi:type="dcterms:W3CDTF">2022-08-04T07:51:45Z</dcterms:modified>
</cp:coreProperties>
</file>