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EF2CE1-8DE2-44DD-8582-8D27FA01D221}">
  <a:tblStyle styleId="{18EF2CE1-8DE2-44DD-8582-8D27FA01D2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87F78D8-5E38-46D1-A551-3DEF79C7BC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4c397aaf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424c397aaf_0_6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4c397aaf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424c397aaf_0_6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4c397aaf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424c397aaf_0_5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91440" y="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{18EF2CE1-8DE2-44DD-8582-8D27FA01D221}</a:tableStyleId>
              </a:tblPr>
              <a:tblGrid>
                <a:gridCol w="816600"/>
                <a:gridCol w="3329300"/>
                <a:gridCol w="748025"/>
                <a:gridCol w="3658225"/>
                <a:gridCol w="851525"/>
                <a:gridCol w="1174750"/>
                <a:gridCol w="674375"/>
                <a:gridCol w="742950"/>
              </a:tblGrid>
              <a:tr h="256550"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265425"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일괄 납부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725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*화면설명</a:t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1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학생의 등록금 납부 이력 조회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28600" lvl="1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등록금 고지서 확인 버튼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1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조회한 학기의 등록금 납부내역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*특이사항</a:t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년도와 학기를 선택하여 등록금 납부 내역을 조회 할 수 있다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들록금 고지서를 확인하여 등록금 고지서를 볼 수 있다.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납입 증명서 버튼 실행시 증명서 출력 페이지로 연동된다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 납부의 경우 납부 횟수 만큼 행이 더 생성된다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6" name="Google Shape;86;p13"/>
          <p:cNvGraphicFramePr/>
          <p:nvPr/>
        </p:nvGraphicFramePr>
        <p:xfrm>
          <a:off x="212350" y="12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{E87F78D8-5E38-46D1-A551-3DEF79C7BC36}</a:tableStyleId>
              </a:tblPr>
              <a:tblGrid>
                <a:gridCol w="1385875"/>
                <a:gridCol w="2758475"/>
                <a:gridCol w="1291650"/>
                <a:gridCol w="2852700"/>
              </a:tblGrid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등록년도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2022년도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2학기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성명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아무개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학번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8974465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언론영상학과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등록금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1,568,000원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 방식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일괄 납부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납부기간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2022. XX. XX ~ 2022. XX. XX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가상계좌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[XX은행] 034590-73-311041, [XX은행] 354851-35-464978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sp>
        <p:nvSpPr>
          <p:cNvPr id="87" name="Google Shape;87;p13"/>
          <p:cNvSpPr/>
          <p:nvPr/>
        </p:nvSpPr>
        <p:spPr>
          <a:xfrm>
            <a:off x="6755400" y="723225"/>
            <a:ext cx="1745700" cy="2865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등록금 고지서 출력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53" y="4472928"/>
            <a:ext cx="8288700" cy="10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91440" y="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{18EF2CE1-8DE2-44DD-8582-8D27FA01D221}</a:tableStyleId>
              </a:tblPr>
              <a:tblGrid>
                <a:gridCol w="816600"/>
                <a:gridCol w="3329300"/>
                <a:gridCol w="748025"/>
                <a:gridCol w="3658225"/>
                <a:gridCol w="851525"/>
                <a:gridCol w="1174750"/>
                <a:gridCol w="674375"/>
                <a:gridCol w="742950"/>
              </a:tblGrid>
              <a:tr h="256550"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학사 정보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265425"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725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분할 납부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*화면설명</a:t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1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학생의 등록금 납부 이력 조회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28600" lvl="1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등록금 고지서 확인 버튼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1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조회한 학기의 등록금 납부내역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*특이사항</a:t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년도와 학기를 선택하여 등록금 납부 내역을 조회 할 수 있다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들록금 고지서를 확인하여 등록금 고지서를 볼 수 있다.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납입 증명서 버튼 실행시 증명서 출력 페이지로 연동된다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 납부의 경우 납부 횟수 만큼 행이 더 생성된다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5" name="Google Shape;95;p14"/>
          <p:cNvGraphicFramePr/>
          <p:nvPr/>
        </p:nvGraphicFramePr>
        <p:xfrm>
          <a:off x="212350" y="10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{E87F78D8-5E38-46D1-A551-3DEF79C7BC36}</a:tableStyleId>
              </a:tblPr>
              <a:tblGrid>
                <a:gridCol w="1385875"/>
                <a:gridCol w="2758475"/>
                <a:gridCol w="1291650"/>
                <a:gridCol w="2852700"/>
              </a:tblGrid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등록년도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2022년도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2학기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성명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아무개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학번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8974465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언론영상학과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1차 납부액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392,000원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1차 납부기간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2022/xx/xx ~ 2022/xx/xx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차 납부액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차 납부기간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차 납부액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차 납부기간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차 납부액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392,000원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차 납부기간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2022/xx/xx ~ 2022/xx/xx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등록금 총액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1,568,000원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가상계좌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[XX은행] 034590-73-311041, [XX은행] 354851-35-464978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96" name="Google Shape;96;p14"/>
          <p:cNvSpPr/>
          <p:nvPr/>
        </p:nvSpPr>
        <p:spPr>
          <a:xfrm>
            <a:off x="6755400" y="723225"/>
            <a:ext cx="1745700" cy="2865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등록금 고지서 출력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3" y="5615928"/>
            <a:ext cx="8288700" cy="10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91440" y="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{18EF2CE1-8DE2-44DD-8582-8D27FA01D221}</a:tableStyleId>
              </a:tblPr>
              <a:tblGrid>
                <a:gridCol w="816600"/>
                <a:gridCol w="3329300"/>
                <a:gridCol w="748025"/>
                <a:gridCol w="3658225"/>
                <a:gridCol w="851525"/>
                <a:gridCol w="1174750"/>
                <a:gridCol w="674375"/>
                <a:gridCol w="742950"/>
              </a:tblGrid>
              <a:tr h="256550"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학사 정보 페이지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265425"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 학생 정보 확인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황준철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0725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등록금 납부 이력 조회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*화면설명</a:t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1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학생의 등록금 납부 이력 조회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28600" lvl="1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등록금 고지서 확인 버튼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1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조회한 학기의 등록금 납부내역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*특이사항</a:t>
                      </a:r>
                      <a:endParaRPr b="0" i="0" sz="1000" u="none" cap="none" strike="noStrik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년도와 학기를 선택하여 등록금 납부 내역을 조회 할 수 있다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들록금 고지서를 확인하여 등록금 고지서를 볼 수 있다.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납입 증명서 버튼 실행시 증명서 출력 페이지로 연동된다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분할 납부의 경우 납부 횟수 만큼 행이 더 생성된다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4" name="Google Shape;104;p15"/>
          <p:cNvGraphicFramePr/>
          <p:nvPr/>
        </p:nvGraphicFramePr>
        <p:xfrm>
          <a:off x="212350" y="19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{E87F78D8-5E38-46D1-A551-3DEF79C7BC36}</a:tableStyleId>
              </a:tblPr>
              <a:tblGrid>
                <a:gridCol w="1385875"/>
                <a:gridCol w="2758475"/>
                <a:gridCol w="1291650"/>
                <a:gridCol w="285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등록학과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언론영상학과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등록학년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등록자 구분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재학생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등록구분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정규등록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 방식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일괄 납부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 여부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완납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15"/>
          <p:cNvGraphicFramePr/>
          <p:nvPr/>
        </p:nvGraphicFramePr>
        <p:xfrm>
          <a:off x="212350" y="16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{E87F78D8-5E38-46D1-A551-3DEF79C7BC36}</a:tableStyleId>
              </a:tblPr>
              <a:tblGrid>
                <a:gridCol w="908900"/>
                <a:gridCol w="1809100"/>
                <a:gridCol w="847100"/>
                <a:gridCol w="1870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년도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2학기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5"/>
          <p:cNvSpPr/>
          <p:nvPr/>
        </p:nvSpPr>
        <p:spPr>
          <a:xfrm>
            <a:off x="5748375" y="1637614"/>
            <a:ext cx="688500" cy="2865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147400" y="4076025"/>
            <a:ext cx="1245000" cy="2865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납입 증명서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5"/>
          <p:cNvGraphicFramePr/>
          <p:nvPr/>
        </p:nvGraphicFramePr>
        <p:xfrm>
          <a:off x="266200" y="45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{E87F78D8-5E38-46D1-A551-3DEF79C7BC36}</a:tableStyleId>
              </a:tblPr>
              <a:tblGrid>
                <a:gridCol w="2058725"/>
                <a:gridCol w="2058725"/>
                <a:gridCol w="2058725"/>
                <a:gridCol w="2058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납부일자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 유형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납부처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납부 금액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80808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2022/02/23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일괄납부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국민은행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1568000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15"/>
          <p:cNvSpPr txBox="1"/>
          <p:nvPr/>
        </p:nvSpPr>
        <p:spPr>
          <a:xfrm>
            <a:off x="212350" y="4078525"/>
            <a:ext cx="3788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등록금 납부 내역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53670" y="4432935"/>
            <a:ext cx="180300" cy="1989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011670" y="3975735"/>
            <a:ext cx="180300" cy="1989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53670" y="1537335"/>
            <a:ext cx="180300" cy="1989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