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FA808-701E-4D4C-9734-C2986140DD70}">
  <a:tblStyle styleId="{E4EFA808-701E-4D4C-9734-C2986140DD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BEA61B-5625-4C1C-B2DC-C861309E21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24c397aa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424c397aa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24c397aaf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424c397aaf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4c397aa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424c397aa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24c397aa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424c397a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24c397aa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424c397aa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24c397aa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424c397aa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24c397aa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424c397aa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24c397aa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24c397aa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4c397aa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4c397aa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24c397aaf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1424c397aaf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24c397aaf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424c397aa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3905385182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(1)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행정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권한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계정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로그인시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보이는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각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메뉴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선택시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나타나는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소메뉴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선택된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기능이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표시되는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영역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3"/>
          <p:cNvSpPr txBox="1"/>
          <p:nvPr/>
        </p:nvSpPr>
        <p:spPr>
          <a:xfrm>
            <a:off x="3822700" y="1118870"/>
            <a:ext cx="45726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82700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19470" y="1174115"/>
            <a:ext cx="31877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28295" y="593725"/>
            <a:ext cx="1628775" cy="26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76225" y="262191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93370" y="310324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61619" y="491807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47039" y="3502660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매칭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64185" y="3956685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이력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54025" y="4410710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변경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신청 확인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63195" y="630555"/>
            <a:ext cx="3733799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3670" y="927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53870" y="927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31675" y="3228900"/>
            <a:ext cx="17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실제 화면 영역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513475" y="3462950"/>
            <a:ext cx="1026900" cy="138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458470" y="3366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p22"/>
          <p:cNvGraphicFramePr/>
          <p:nvPr/>
        </p:nvGraphicFramePr>
        <p:xfrm>
          <a:off x="91440" y="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학사 정보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정보 페이지 및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및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황준철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*화면설명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학생의 학사 정보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</a:rPr>
                        <a:t>2. 지도교수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정보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열람 버튼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지도교수 변경 신청 버튼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*특이사항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정보 버튼을 누르면 해당교수의 소개 페이지로 넘어간다.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버튼을 누르면 지도교수 변경 신청 </a:t>
                      </a: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항목이 출현 한다.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3" name="Google Shape;2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50" y="978500"/>
            <a:ext cx="1745825" cy="174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22"/>
          <p:cNvGraphicFramePr/>
          <p:nvPr/>
        </p:nvGraphicFramePr>
        <p:xfrm>
          <a:off x="2330300" y="6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9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학번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4974465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학적 상태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재학중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학년(학기)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3학년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아무개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소속대학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사회과학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</a:t>
                      </a:r>
                      <a:endParaRPr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언론영상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국적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대한민국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주야 구분</a:t>
                      </a:r>
                      <a:endParaRPr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주간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김영배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asb@naver.com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010-2574-1579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공개여부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SMS/이메일 수신여부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5" name="Google Shape;265;p22"/>
          <p:cNvSpPr/>
          <p:nvPr/>
        </p:nvSpPr>
        <p:spPr>
          <a:xfrm>
            <a:off x="649382" y="2849400"/>
            <a:ext cx="1182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사진 등록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4264750" y="2412125"/>
            <a:ext cx="1407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 교수 정보 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5864944" y="2400176"/>
            <a:ext cx="18390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 교수 변경 신청</a:t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245825" y="596824"/>
            <a:ext cx="8215500" cy="367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153670" y="546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4180329" y="2370982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5792470" y="2335159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654138" y="2849400"/>
            <a:ext cx="1182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사진 등록</a:t>
            </a:r>
            <a:endParaRPr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23"/>
          <p:cNvGraphicFramePr/>
          <p:nvPr/>
        </p:nvGraphicFramePr>
        <p:xfrm>
          <a:off x="91440" y="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 교수 조회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프로필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황준철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*화면설명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1. 교수의 프로필 정보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22860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2. 교수의 담당강의 정보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*특이사항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교수의 프로필을 확인 할 수 있는 페이지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8" name="Google Shape;278;p23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" y="749900"/>
            <a:ext cx="2090500" cy="209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23"/>
          <p:cNvGraphicFramePr/>
          <p:nvPr/>
        </p:nvGraphicFramePr>
        <p:xfrm>
          <a:off x="2274625" y="64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15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학력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교수 학력 사항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경력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교수 경력 사항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연구실적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교수 연구 실적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1" name="Google Shape;281;p23"/>
          <p:cNvSpPr txBox="1"/>
          <p:nvPr/>
        </p:nvSpPr>
        <p:spPr>
          <a:xfrm>
            <a:off x="137025" y="2913650"/>
            <a:ext cx="1908900" cy="14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언론영상학과</a:t>
            </a:r>
            <a:endParaRPr sz="130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김영배 교수</a:t>
            </a:r>
            <a:endParaRPr sz="1300" b="1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XX관 408호 </a:t>
            </a:r>
            <a:endParaRPr sz="1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TEL) XXX-XXXX</a:t>
            </a:r>
            <a:endParaRPr sz="1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????@univ.ac</a:t>
            </a:r>
            <a:endParaRPr sz="1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aphicFrame>
        <p:nvGraphicFramePr>
          <p:cNvPr id="282" name="Google Shape;282;p23"/>
          <p:cNvGraphicFramePr/>
          <p:nvPr/>
        </p:nvGraphicFramePr>
        <p:xfrm>
          <a:off x="382875" y="49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13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연도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강좌번호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교과목명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학점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이수 구분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2022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15244-01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언론경영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전공선택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2022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16865-02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뉴미디어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전공선택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2022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42817-01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미디어산업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전공선택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3" name="Google Shape;283;p23"/>
          <p:cNvSpPr txBox="1"/>
          <p:nvPr/>
        </p:nvSpPr>
        <p:spPr>
          <a:xfrm>
            <a:off x="370675" y="4555200"/>
            <a:ext cx="1878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 강의 목록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203000" y="561250"/>
            <a:ext cx="8287200" cy="390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153670" y="546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262700" y="4561550"/>
            <a:ext cx="8227500" cy="195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153670" y="4509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24"/>
          <p:cNvGraphicFramePr/>
          <p:nvPr/>
        </p:nvGraphicFramePr>
        <p:xfrm>
          <a:off x="91440" y="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-req-01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변경 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황준철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*화면설명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</a:rPr>
                        <a:t>1. 지도교수 변경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신청에 필요한 항목을 작성하는 영역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</a:rPr>
                        <a:t>2. 지도교수 변경 신청 버튼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3. 변경 신청 접수 알림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*특이사항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버튼을 클릭하면 신청페이지의 기입 정보가 행정처로 전송되고 신청이 접수되었다는 알림이 나온다.</a:t>
                      </a: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endParaRPr sz="100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4" name="Google Shape;2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0" y="902300"/>
            <a:ext cx="1745825" cy="174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24"/>
          <p:cNvGraphicFramePr/>
          <p:nvPr/>
        </p:nvGraphicFramePr>
        <p:xfrm>
          <a:off x="2254100" y="6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9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학번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8974465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학적 상태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재학중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학년(학기)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3학년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아무개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소속대학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사회과학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</a:t>
                      </a:r>
                      <a:endParaRPr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언론영상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국적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대한민국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주야 구분</a:t>
                      </a:r>
                      <a:endParaRPr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주간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김영배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asb@naver.com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010-2574-1579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공개여부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SMS/이메일 수신여부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6" name="Google Shape;296;p24"/>
          <p:cNvSpPr/>
          <p:nvPr/>
        </p:nvSpPr>
        <p:spPr>
          <a:xfrm>
            <a:off x="649382" y="2849400"/>
            <a:ext cx="1182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사진 등록</a:t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4264750" y="2412125"/>
            <a:ext cx="1407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 교수 정보 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5864944" y="2412118"/>
            <a:ext cx="18390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지도 교수 변경 신청</a:t>
            </a:r>
            <a:endParaRPr/>
          </a:p>
        </p:txBody>
      </p:sp>
      <p:graphicFrame>
        <p:nvGraphicFramePr>
          <p:cNvPr id="299" name="Google Shape;299;p24"/>
          <p:cNvGraphicFramePr/>
          <p:nvPr/>
        </p:nvGraphicFramePr>
        <p:xfrm>
          <a:off x="336544" y="449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17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변경 신청자 성명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아무개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학번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8974465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현재 지도교수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김영배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지도교수 변경 사유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현재 지도교수와 맞지 않음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지도교수 지정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88888"/>
                          </a:solidFill>
                        </a:rPr>
                        <a:t>※  원하는 교수의 성명과 담당교과를 기입해주세요. </a:t>
                      </a:r>
                      <a:endParaRPr>
                        <a:solidFill>
                          <a:srgbClr val="888888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888888"/>
                          </a:solidFill>
                        </a:rPr>
                        <a:t>     미 기입시 무작위로 선별됩니다.</a:t>
                      </a:r>
                      <a:endParaRPr>
                        <a:solidFill>
                          <a:srgbClr val="888888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Google Shape;300;p24"/>
          <p:cNvSpPr txBox="1"/>
          <p:nvPr/>
        </p:nvSpPr>
        <p:spPr>
          <a:xfrm>
            <a:off x="260350" y="4111525"/>
            <a:ext cx="19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 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3636343" y="6198243"/>
            <a:ext cx="1407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변경 신청 </a:t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50775" y="4060025"/>
            <a:ext cx="8131800" cy="248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165611" y="395924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594611" y="616904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5" name="Google Shape;305;p24"/>
          <p:cNvGrpSpPr/>
          <p:nvPr/>
        </p:nvGrpSpPr>
        <p:grpSpPr>
          <a:xfrm>
            <a:off x="2065875" y="2253275"/>
            <a:ext cx="3934500" cy="1332642"/>
            <a:chOff x="1695650" y="2045234"/>
            <a:chExt cx="3934500" cy="1468800"/>
          </a:xfrm>
        </p:grpSpPr>
        <p:sp>
          <p:nvSpPr>
            <p:cNvPr id="306" name="Google Shape;306;p24"/>
            <p:cNvSpPr/>
            <p:nvPr/>
          </p:nvSpPr>
          <p:spPr>
            <a:xfrm>
              <a:off x="1695650" y="2045234"/>
              <a:ext cx="3934500" cy="1468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지도 교수 변경 신청이 접수되었습니다.</a:t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4927300" y="2972325"/>
              <a:ext cx="570000" cy="286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확인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308" name="Google Shape;308;p24"/>
          <p:cNvSpPr txBox="1"/>
          <p:nvPr/>
        </p:nvSpPr>
        <p:spPr>
          <a:xfrm>
            <a:off x="1994411" y="2206641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649585" y="2849400"/>
            <a:ext cx="1182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사진 등록</a:t>
            </a:r>
            <a:endParaRPr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4"/>
          <p:cNvGraphicFramePr/>
          <p:nvPr>
            <p:extLst>
              <p:ext uri="{D42A27DB-BD31-4B8C-83A1-F6EECF244321}">
                <p14:modId xmlns:p14="http://schemas.microsoft.com/office/powerpoint/2010/main" val="1038504499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정보가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지도교수란에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나오며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매칭이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가능한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리스트가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나온다</a:t>
                      </a: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Google Shape;110;p14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82700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76225" y="262191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93370" y="310324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261619" y="491807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447039" y="3502660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매칭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64185" y="3956685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이력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54025" y="4410710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변경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신청 확인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63195" y="6305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894674" y="1050000"/>
            <a:ext cx="1257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매칭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4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7" name="Google Shape;127;p14"/>
          <p:cNvSpPr txBox="1"/>
          <p:nvPr/>
        </p:nvSpPr>
        <p:spPr>
          <a:xfrm>
            <a:off x="1957075" y="1537975"/>
            <a:ext cx="236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없는 학생 목록</a:t>
            </a:r>
            <a:endParaRPr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7468870" y="22993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5"/>
          <p:cNvGraphicFramePr/>
          <p:nvPr>
            <p:extLst>
              <p:ext uri="{D42A27DB-BD31-4B8C-83A1-F6EECF244321}">
                <p14:modId xmlns:p14="http://schemas.microsoft.com/office/powerpoint/2010/main" val="225982210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(3)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URQ028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가능한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교수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매칭버튼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Google Shape;136;p15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276225" y="262191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293370" y="310324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61619" y="491807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447039" y="3502660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매칭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464185" y="3956685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이력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54025" y="4410710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변경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신청 확인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63195" y="6305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894674" y="1050000"/>
            <a:ext cx="1257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매칭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15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탁진영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Google Shape;153;p15"/>
          <p:cNvSpPr txBox="1"/>
          <p:nvPr/>
        </p:nvSpPr>
        <p:spPr>
          <a:xfrm>
            <a:off x="1957075" y="1537975"/>
            <a:ext cx="236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없는 학생 목록</a:t>
            </a:r>
            <a:endParaRPr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570182" y="235541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1992075" y="4183125"/>
          <a:ext cx="6300600" cy="175415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성명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직책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가능 수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매칭 여부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구교태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언론영상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디지털영상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최현주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비공개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연극/영화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xxx-xxxx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4명</a:t>
                      </a: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Google Shape;156;p15"/>
          <p:cNvSpPr txBox="1"/>
          <p:nvPr/>
        </p:nvSpPr>
        <p:spPr>
          <a:xfrm>
            <a:off x="2016175" y="3811750"/>
            <a:ext cx="236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 가능한 교수 목록</a:t>
            </a:r>
            <a:endParaRPr sz="160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493982" y="4634026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7493982" y="5079285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493982" y="5519991"/>
            <a:ext cx="578400" cy="37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매칭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7392670" y="50425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906270" y="4128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6"/>
          <p:cNvGraphicFramePr/>
          <p:nvPr>
            <p:extLst>
              <p:ext uri="{D42A27DB-BD31-4B8C-83A1-F6EECF244321}">
                <p14:modId xmlns:p14="http://schemas.microsoft.com/office/powerpoint/2010/main" val="447449390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 </a:t>
                      </a:r>
                      <a:r>
                        <a:rPr 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매칭이력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등록시에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매칭되는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외에는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변경으로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Google Shape;167;p16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827000" y="1009025"/>
            <a:ext cx="66870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76225" y="262191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293370" y="310324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261619" y="491807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447039" y="3502660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매칭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464185" y="3956685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이력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454025" y="4410710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변경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신청 확인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163195" y="6305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894675" y="1050000"/>
            <a:ext cx="1878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</a:t>
            </a: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1951325" y="1487188"/>
          <a:ext cx="6438350" cy="249373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7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교과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교수 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담당 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 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학생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매칭사유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등록일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김영배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김세철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언론영상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서정남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김현덕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연극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이상식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손석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뉴미디어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최초매칭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21/03/02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최현주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디지털영상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탁진영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광고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xxx-xxxx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매칭변경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21/04/16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" name="Google Shape;184;p16"/>
          <p:cNvSpPr txBox="1"/>
          <p:nvPr/>
        </p:nvSpPr>
        <p:spPr>
          <a:xfrm>
            <a:off x="1906270" y="1384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7"/>
          <p:cNvGraphicFramePr/>
          <p:nvPr>
            <p:extLst>
              <p:ext uri="{D42A27DB-BD31-4B8C-83A1-F6EECF244321}">
                <p14:modId xmlns:p14="http://schemas.microsoft.com/office/powerpoint/2010/main" val="1304072633"/>
              </p:ext>
            </p:extLst>
          </p:nvPr>
        </p:nvGraphicFramePr>
        <p:xfrm>
          <a:off x="62865" y="49530"/>
          <a:ext cx="11995750" cy="65843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신청 확인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매칭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</a:rPr>
                        <a:t>지도교수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변경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신청한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학생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목록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승인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3.거부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</a:rPr>
                        <a:t>버튼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sz="1000" b="0" i="0" u="none" strike="noStrike" cap="none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</a:t>
                      </a:r>
                      <a:endParaRPr sz="1000" b="0" i="0" u="none" strike="noStrike" cap="none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신청자의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지도교수란을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비운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항목들을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넘긴다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SMS로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알린다</a:t>
                      </a:r>
                      <a:r>
                        <a:rPr lang="en-US" sz="1000" dirty="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17"/>
          <p:cNvSpPr txBox="1"/>
          <p:nvPr/>
        </p:nvSpPr>
        <p:spPr>
          <a:xfrm>
            <a:off x="3822700" y="111887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814250" y="1009025"/>
            <a:ext cx="65664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187953" y="1009025"/>
            <a:ext cx="1527900" cy="5415900"/>
          </a:xfrm>
          <a:prstGeom prst="rect">
            <a:avLst/>
          </a:prstGeom>
          <a:solidFill>
            <a:srgbClr val="DDEBF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919470" y="1174115"/>
            <a:ext cx="31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328295" y="593725"/>
            <a:ext cx="162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52095" y="1150620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▶계정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69240" y="165925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▶학적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86385" y="2140584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▶등록금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276225" y="2621915"/>
            <a:ext cx="1729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▶강의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293370" y="310324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▶지도교수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261619" y="4918075"/>
            <a:ext cx="19437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▶학사 일정 관리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447039" y="3502660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매칭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464185" y="3956685"/>
            <a:ext cx="1527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이력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454025" y="4410710"/>
            <a:ext cx="15279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▷지도교수 변경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신청 확인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63195" y="630555"/>
            <a:ext cx="373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행정 관리 페이지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894676" y="1050000"/>
            <a:ext cx="28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 </a:t>
            </a: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신청 확인 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17"/>
          <p:cNvGraphicFramePr/>
          <p:nvPr/>
        </p:nvGraphicFramePr>
        <p:xfrm>
          <a:off x="1957075" y="1926650"/>
          <a:ext cx="6300600" cy="8456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학번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이름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학적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소속대학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전공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학년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연락처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지도교수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8974465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아무개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재학중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사회과학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언론영상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3학년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xxx-xxxx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김영배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17"/>
          <p:cNvSpPr txBox="1"/>
          <p:nvPr/>
        </p:nvSpPr>
        <p:spPr>
          <a:xfrm>
            <a:off x="1957075" y="1537975"/>
            <a:ext cx="236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교수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변경 신청자 목록</a:t>
            </a:r>
            <a:endParaRPr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9062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9" name="Google Shape;209;p17"/>
          <p:cNvGraphicFramePr/>
          <p:nvPr/>
        </p:nvGraphicFramePr>
        <p:xfrm>
          <a:off x="1947146" y="2784214"/>
          <a:ext cx="6300600" cy="718425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105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</a:rPr>
                        <a:t>변경사유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현재 교수와 맞지않음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지정 교수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17"/>
          <p:cNvSpPr/>
          <p:nvPr/>
        </p:nvSpPr>
        <p:spPr>
          <a:xfrm>
            <a:off x="3910771" y="3850983"/>
            <a:ext cx="1065600" cy="554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승인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192269" y="3843771"/>
            <a:ext cx="1065600" cy="554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</a:rPr>
              <a:t>거부</a:t>
            </a:r>
            <a:endParaRPr sz="1900" b="1">
              <a:solidFill>
                <a:schemeClr val="lt1"/>
              </a:solidFill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3811270" y="3747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5106670" y="3747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18"/>
          <p:cNvGraphicFramePr/>
          <p:nvPr/>
        </p:nvGraphicFramePr>
        <p:xfrm>
          <a:off x="62865" y="49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황준철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*화면설명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지도교수 매칭 변동에 따른 공지사항 알림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*특이사항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매칭은 계정 등록시에 매칭되는 경우 그 외에는 매칭 변경으로 등록된다.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9" name="Google Shape;219;p18"/>
          <p:cNvGraphicFramePr/>
          <p:nvPr/>
        </p:nvGraphicFramePr>
        <p:xfrm>
          <a:off x="236275" y="125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번호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제목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조회수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156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XXX교수 퇴직에 의한 대규모 지도교수 변경 공지</a:t>
                      </a:r>
                      <a:endParaRPr sz="11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253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155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신입생 지도교수 매칭에 대한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행정관리팀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452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교양교육원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522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153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학사 상담팀 작성 공지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학사상담팀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/>
                        <a:t>154</a:t>
                      </a:r>
                      <a:endParaRPr sz="13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0" name="Google Shape;220;p18"/>
          <p:cNvSpPr txBox="1"/>
          <p:nvPr/>
        </p:nvSpPr>
        <p:spPr>
          <a:xfrm>
            <a:off x="160075" y="604100"/>
            <a:ext cx="3788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게시판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4872950"/>
            <a:ext cx="60198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236325" y="1918475"/>
            <a:ext cx="8188200" cy="126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153670" y="1842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19"/>
          <p:cNvGraphicFramePr/>
          <p:nvPr/>
        </p:nvGraphicFramePr>
        <p:xfrm>
          <a:off x="62865" y="49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37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URQ02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게시판에 지도교수 변경 공지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황준철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*화면설명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지도교수 매칭 변동에 따른 공지사항 내용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*특이사항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매칭은 계정 등록시에 매칭되는 경우 그 외에는 매칭 변경으로 등록된다.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9" name="Google Shape;229;p19"/>
          <p:cNvGraphicFramePr/>
          <p:nvPr/>
        </p:nvGraphicFramePr>
        <p:xfrm>
          <a:off x="250175" y="80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104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6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 b="1">
                          <a:solidFill>
                            <a:schemeClr val="lt1"/>
                          </a:solidFill>
                        </a:rPr>
                        <a:t>XXX교수 퇴직에 의한 대규모 지도교수 변경 공지</a:t>
                      </a:r>
                      <a:endParaRPr sz="2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 rowSpan="4"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[주요 내용]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XXX교수 퇴직에 의해 대규모 지도교수 변경이 있으니 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해당교수가 지도 교수였던 학생은 학사정보를 확인바랍니다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/>
                    </a:p>
                    <a:p>
                      <a:pPr marL="457200" lvl="0" indent="-349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-"/>
                      </a:pPr>
                      <a:r>
                        <a:rPr lang="en-US" sz="1900" b="1"/>
                        <a:t>그외 공지 상세 내역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/>
                    </a:p>
                  </a:txBody>
                  <a:tcPr marL="91425" marR="91425" marT="91425" marB="91425"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0" name="Google Shape;230;p19"/>
          <p:cNvSpPr txBox="1"/>
          <p:nvPr/>
        </p:nvSpPr>
        <p:spPr>
          <a:xfrm>
            <a:off x="153670" y="6991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6" name="Google Shape;236;p20"/>
          <p:cNvGraphicFramePr/>
          <p:nvPr/>
        </p:nvGraphicFramePr>
        <p:xfrm>
          <a:off x="91440" y="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 정보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학생 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황준철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*화면설명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교수 정보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</a:rPr>
                        <a:t>2.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담당 학생 리스트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*특이사항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학생 목록에서 원하는 학생을 선택하면 해당 학생의 프로필 화면으로 넘어간다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7" name="Google Shape;237;p20"/>
          <p:cNvGraphicFramePr/>
          <p:nvPr/>
        </p:nvGraphicFramePr>
        <p:xfrm>
          <a:off x="2337250" y="64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149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교원번호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568827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직책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김영배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세부전공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언론영상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국적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대한민국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8" name="Google Shape;238;p20"/>
          <p:cNvSpPr txBox="1"/>
          <p:nvPr/>
        </p:nvSpPr>
        <p:spPr>
          <a:xfrm>
            <a:off x="229870" y="546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5" y="1050425"/>
            <a:ext cx="2090500" cy="209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p20"/>
          <p:cNvGraphicFramePr/>
          <p:nvPr/>
        </p:nvGraphicFramePr>
        <p:xfrm>
          <a:off x="382875" y="35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13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연도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강좌번호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교과목명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학점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이수 구분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2022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15244-01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언론경영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전공선택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2022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16865-02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뉴미디어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전공선택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2022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42817-01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미디어산업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전공선택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 txBox="1"/>
          <p:nvPr/>
        </p:nvSpPr>
        <p:spPr>
          <a:xfrm>
            <a:off x="370675" y="3183600"/>
            <a:ext cx="239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 강의 목록[펼치기/닫기]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370675" y="5241000"/>
            <a:ext cx="239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 학생 목록[펼치기/닫기]</a:t>
            </a:r>
            <a:endParaRPr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3" name="Google Shape;243;p20"/>
          <p:cNvGraphicFramePr/>
          <p:nvPr/>
        </p:nvGraphicFramePr>
        <p:xfrm>
          <a:off x="382800" y="56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13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학번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이름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전공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연락처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학적 상태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8974465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아무개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언론영상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xxxx-xxxx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재학중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4" name="Google Shape;244;p20"/>
          <p:cNvSpPr txBox="1"/>
          <p:nvPr/>
        </p:nvSpPr>
        <p:spPr>
          <a:xfrm>
            <a:off x="306070" y="55759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347550" y="653400"/>
            <a:ext cx="8035200" cy="4615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/>
        </p:nvSpPr>
        <p:spPr>
          <a:xfrm>
            <a:off x="3810000" y="2286000"/>
            <a:ext cx="4572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21"/>
          <p:cNvGraphicFramePr/>
          <p:nvPr/>
        </p:nvGraphicFramePr>
        <p:xfrm>
          <a:off x="91440" y="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{E4EFA808-701E-4D4C-9734-C2986140DD70}</a:tableStyleId>
              </a:tblPr>
              <a:tblGrid>
                <a:gridCol w="8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55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학생 학사 정보 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요구사항ID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URQ03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0-req-01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25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학생 정보 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황준철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5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*화면설명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학생의 학사 정보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28600" marR="0" lvl="1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597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2F5597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*특이사항</a:t>
                      </a:r>
                      <a:endParaRPr sz="1000" b="0" i="0" u="none" strike="noStrike" cap="none">
                        <a:solidFill>
                          <a:srgbClr val="2F5597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2" name="Google Shape;2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50" y="978500"/>
            <a:ext cx="1745825" cy="174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p21"/>
          <p:cNvGraphicFramePr/>
          <p:nvPr/>
        </p:nvGraphicFramePr>
        <p:xfrm>
          <a:off x="2330300" y="6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{2BBEA61B-5625-4C1C-B2DC-C861309E21F5}</a:tableStyleId>
              </a:tblPr>
              <a:tblGrid>
                <a:gridCol w="9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학번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4974465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학적 상태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재학중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학년(학기)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3학년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아무개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소속대학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사회과학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</a:t>
                      </a:r>
                      <a:endParaRPr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언론영상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국적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대한민국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주야 구분</a:t>
                      </a:r>
                      <a:endParaRPr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주간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지도교수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김영배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asb@naver.com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010-2574-1579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공개여부</a:t>
                      </a:r>
                      <a:endParaRPr sz="13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SMS/이메일 수신여부</a:t>
                      </a:r>
                      <a:endParaRPr sz="11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4" name="Google Shape;254;p21"/>
          <p:cNvSpPr/>
          <p:nvPr/>
        </p:nvSpPr>
        <p:spPr>
          <a:xfrm>
            <a:off x="649382" y="2849400"/>
            <a:ext cx="1182300" cy="28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사진 등록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233475" y="585701"/>
            <a:ext cx="8215500" cy="367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153670" y="546735"/>
            <a:ext cx="180300" cy="1989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2F52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1319</Words>
  <Application>Microsoft Office PowerPoint</Application>
  <PresentationFormat>와이드스크린</PresentationFormat>
  <Paragraphs>765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KJY</cp:lastModifiedBy>
  <cp:revision>1</cp:revision>
  <dcterms:modified xsi:type="dcterms:W3CDTF">2022-08-05T07:08:22Z</dcterms:modified>
</cp:coreProperties>
</file>