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59" r:id="rId6"/>
    <p:sldId id="266" r:id="rId7"/>
    <p:sldId id="262" r:id="rId8"/>
    <p:sldId id="260" r:id="rId9"/>
    <p:sldId id="258" r:id="rId10"/>
    <p:sldId id="263" r:id="rId11"/>
    <p:sldId id="264" r:id="rId12"/>
    <p:sldId id="265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CA49F-7D2D-94D5-75D1-D47301615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8BABFD-D50B-9D69-6A8B-E11A9A251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378246-AFBD-3A47-3897-93BAE63F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F543-B3A1-4C2A-B813-F79E98107C4E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4123DE-2378-B91E-5197-CFF08FD9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88D40C-94B2-628D-EC73-5DC25E67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2D6A-48CD-4B4E-9A97-34EB0B7C9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83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F8C20-3501-0952-2ECE-F3BCC514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F95D7B-D265-666F-9FD8-8F83C288D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02DBF-3DBE-FF8A-4D45-0ADBEA130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F543-B3A1-4C2A-B813-F79E98107C4E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40FDBD-80B1-61F2-B1DE-34131F0A9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E6C79-E300-64E4-E48B-286F3C56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2D6A-48CD-4B4E-9A97-34EB0B7C9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95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CCB392-1E17-A8B3-99F4-2C80E1384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C9FD73-9A41-B310-E6AF-F4314904B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6C5889-2741-531D-68EB-9E8DEAAC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F543-B3A1-4C2A-B813-F79E98107C4E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619A13-8F7F-6C66-9059-4044A0EC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C0AB2-F452-7720-17F0-72B173FA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2D6A-48CD-4B4E-9A97-34EB0B7C9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28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84BDD-D633-A83F-3247-FF2BBE49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B5966-67D5-C325-5575-C35741AB1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44982E-5B49-EE88-5526-0939335A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F543-B3A1-4C2A-B813-F79E98107C4E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7A4331-5A0D-5AEE-AB86-55423E14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A1E5E-4BEE-40AB-682A-7891E656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2D6A-48CD-4B4E-9A97-34EB0B7C9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48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BC67A-E25B-785D-235A-5D1A009B5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0C064-E9E4-CB61-7549-D222A4AD8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37FBF2-79C3-0097-7F7C-A4ACCDBB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F543-B3A1-4C2A-B813-F79E98107C4E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492CF1-CED3-6E33-09A0-640E5C28F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30973C-9B9B-6367-19E7-FC2087FE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2D6A-48CD-4B4E-9A97-34EB0B7C9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70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0349F-6ED5-CB5D-6B7D-3C537FCE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6088D8-49DA-5B33-74BD-73FBE25B8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D2AD57-40B2-7A92-C27B-99A90A7C9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51816E-C30B-F4B8-DD98-495A81B2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F543-B3A1-4C2A-B813-F79E98107C4E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9F9D88-124B-FBB8-FF1E-4CC032F7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F597C5-5738-3795-FD3A-48CE5B7C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2D6A-48CD-4B4E-9A97-34EB0B7C9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912AE-0A99-FF58-B617-64035036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08DDF0-B16B-9051-06A7-A9A8100B1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E21AAF-742E-348D-AE50-DB2E91D6E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C8022F-8501-6C9D-1764-46E63DA58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AF8B0A-D33D-1AA0-EE81-577D228E6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CB2F2A-9F71-4948-89A9-408EF4123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F543-B3A1-4C2A-B813-F79E98107C4E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1AE825-FD44-F4ED-9FC7-6ADAE178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EDD086-9D33-D990-B91E-1A99EB02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2D6A-48CD-4B4E-9A97-34EB0B7C9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94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EAAE8-4CC1-40ED-9BB1-3F17266A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EB01BE-008A-506B-7200-B1EE644C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F543-B3A1-4C2A-B813-F79E98107C4E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708CAD-EA85-C682-25B1-98CEEE0D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BB5C8A-9AD9-3FE9-3411-E9E8E8B1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2D6A-48CD-4B4E-9A97-34EB0B7C9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91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B744A1-38C8-EA62-5EBC-6F5DE6B0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F543-B3A1-4C2A-B813-F79E98107C4E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2F05FE-290A-C826-06E4-039073F9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C6887D-616E-7315-B3EE-07A7B42C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2D6A-48CD-4B4E-9A97-34EB0B7C9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15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0F25F-80F1-6038-96E8-416D6E0FF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18A6CB-F66B-7DED-4837-B890E0EC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D508BF-0843-E1AE-25D9-F72DA3BB0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56135F-922E-9B2B-5F5A-39677831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F543-B3A1-4C2A-B813-F79E98107C4E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7B6DD6-9266-102B-C12B-45DF3D9B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11DB3C-7954-F3AB-FC75-105793A6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2D6A-48CD-4B4E-9A97-34EB0B7C9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4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23720-1C3F-BBE7-6D5E-631F20A2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F27E9C-DC40-9FD9-43B0-BC8AAF0C8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955085-F1B3-A1D8-3D33-CBD790800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415CCF-E370-CD04-A968-DB5ADCDB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F543-B3A1-4C2A-B813-F79E98107C4E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FA2890-9987-0F3B-8BDF-A1DFB73D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3A8CE7-489D-1063-9243-33E31705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2D6A-48CD-4B4E-9A97-34EB0B7C9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7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85D775-52FB-F589-AB5F-072AFB71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F83B57-2E88-FFC4-576C-64ACCCDA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EB321-38CA-E34F-D5A2-D5BB207C5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4F543-B3A1-4C2A-B813-F79E98107C4E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137E0-0E6F-19C6-A79E-D720B3E4F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B19EB8-89AA-5C8C-8D4F-8D0DE7134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22D6A-48CD-4B4E-9A97-34EB0B7C9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82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421405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Dv-001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강좌개설 신청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URQ015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강좌 개설을 신청하기 위한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제목은 강좌개설 신청할 제목을 입력한다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첨부파일은 강의 계획서를 업로드한다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과제내용은 특이사항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추가적인 내용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등을 입력하여 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신청하기 버튼을 누르면 행정처에 강좌개설 신청이 보내진다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 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7A6EEAD7-B332-740E-BC28-D57FE1569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322231"/>
              </p:ext>
            </p:extLst>
          </p:nvPr>
        </p:nvGraphicFramePr>
        <p:xfrm>
          <a:off x="1879134" y="-411060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8769C81F-2ECD-D16C-A152-31A834416D21}"/>
              </a:ext>
            </a:extLst>
          </p:cNvPr>
          <p:cNvSpPr/>
          <p:nvPr/>
        </p:nvSpPr>
        <p:spPr>
          <a:xfrm>
            <a:off x="487062" y="1422577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제목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5BBB21C-A83B-368C-1F3E-954473D24163}"/>
              </a:ext>
            </a:extLst>
          </p:cNvPr>
          <p:cNvSpPr/>
          <p:nvPr/>
        </p:nvSpPr>
        <p:spPr>
          <a:xfrm>
            <a:off x="488049" y="2472977"/>
            <a:ext cx="1323833" cy="416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과제내용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2FF9C5-ACE9-14CE-7E3C-BFBBDE33B17B}"/>
              </a:ext>
            </a:extLst>
          </p:cNvPr>
          <p:cNvSpPr/>
          <p:nvPr/>
        </p:nvSpPr>
        <p:spPr>
          <a:xfrm>
            <a:off x="487061" y="1944117"/>
            <a:ext cx="1323833" cy="3859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첨부파일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0B9E728-5705-03CE-7517-E40BF9B6EDF9}"/>
              </a:ext>
            </a:extLst>
          </p:cNvPr>
          <p:cNvSpPr/>
          <p:nvPr/>
        </p:nvSpPr>
        <p:spPr>
          <a:xfrm>
            <a:off x="1879134" y="1467812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강좌개설 신청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C95146-96C6-0980-300E-F8575B9A0869}"/>
              </a:ext>
            </a:extLst>
          </p:cNvPr>
          <p:cNvSpPr/>
          <p:nvPr/>
        </p:nvSpPr>
        <p:spPr>
          <a:xfrm>
            <a:off x="1879133" y="2889667"/>
            <a:ext cx="6183676" cy="1429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추가적인 내용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8C8D997-3E47-49CC-A5D8-F2437FF1D7CA}"/>
              </a:ext>
            </a:extLst>
          </p:cNvPr>
          <p:cNvSpPr/>
          <p:nvPr/>
        </p:nvSpPr>
        <p:spPr>
          <a:xfrm>
            <a:off x="1870744" y="1958741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강의 계획서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.pdf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51BA141-10C4-2BA8-2118-89A062E0509F}"/>
              </a:ext>
            </a:extLst>
          </p:cNvPr>
          <p:cNvSpPr/>
          <p:nvPr/>
        </p:nvSpPr>
        <p:spPr>
          <a:xfrm>
            <a:off x="402672" y="1124124"/>
            <a:ext cx="7902429" cy="4261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56FC77-DEB6-4AB3-DA3A-6A41BE2B228F}"/>
              </a:ext>
            </a:extLst>
          </p:cNvPr>
          <p:cNvSpPr/>
          <p:nvPr/>
        </p:nvSpPr>
        <p:spPr>
          <a:xfrm>
            <a:off x="6738976" y="4478300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신청하기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255E0C4B-7B0D-0F1C-E9B2-915901563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133" y="2458650"/>
            <a:ext cx="58864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04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855229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Dv-010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수강신청 정정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URQ021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학생들이 수강신청을 정정하는 페이지이다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수강신청이 끝나고 정정을 하기위해서 사용하는 페이지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번은 수강신청이 가능한 강좌 목록이고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번은 내가 수강신청을 해 놓은 목록이다 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번에서 삭제버튼을 눌러서 신청과목 리스트에서 삭제하고 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번에서 다시 신청을 눌러주면 신청과목 리스트에 들어가게 된다 그후 수정버튼을 누르면 저장이 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0D87D25-7500-8DE3-EB4D-0ED79ED73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37" y="1301764"/>
            <a:ext cx="8390476" cy="4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3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643650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Dv-011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강의 시간표 조회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URQ022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학생들이 강의 시간표를 조회하는 페이지이다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강의시간표 조회하기를 들어가면 자신이 신청과목리스트에서  교과목에 시간표를 기준으로 화면처럼 스케줄이 나온다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7945096-A7F8-8153-6F3C-BCF2E1654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33" y="1288176"/>
            <a:ext cx="7733333" cy="4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556465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Dv-012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교직원 평가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URQ024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학생들이 교직원 만족도를 평가하는 페이지이다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교직원 만족도 검사에 들어가게 되면 잘 만들어진 만족도 조사 문항이 나오고 옆에 체크를 해서 제출하기를 누르면 항목별로 만족도 별로 교직원 평가 리스트에 저장이 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E80FD03-E956-9ECE-C2C5-49E295348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52" y="1501629"/>
            <a:ext cx="7885005" cy="4523809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E9F8E59-74DB-87D6-C991-418941FFF95D}"/>
              </a:ext>
            </a:extLst>
          </p:cNvPr>
          <p:cNvSpPr/>
          <p:nvPr/>
        </p:nvSpPr>
        <p:spPr>
          <a:xfrm>
            <a:off x="7225836" y="6025438"/>
            <a:ext cx="1048117" cy="3114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제출하기</a:t>
            </a:r>
          </a:p>
        </p:txBody>
      </p:sp>
    </p:spTree>
    <p:extLst>
      <p:ext uri="{BB962C8B-B14F-4D97-AF65-F5344CB8AC3E}">
        <p14:creationId xmlns:p14="http://schemas.microsoft.com/office/powerpoint/2010/main" val="1432201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657404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Dv-013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강좌개설 검토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URQ013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강좌개설 신청을 받아서 승인여부를 검토하는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행정처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강좌개설 신청이 들어오면 강좌개설 신청 목록에 들어오게 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B45BAD9E-DF4C-71BE-6295-A14BE37C2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37" y="910620"/>
            <a:ext cx="8192101" cy="52380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AC07B88-3B25-A35F-49E3-4027AB51D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615" y="5906456"/>
            <a:ext cx="2914286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95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836490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Dv-014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강좌개설 검토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URQ013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강좌개설 신청을 받아서 승인여부를 검토하는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행정처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게시글을 클릭하여 들어오면 강좌개설 승인 거절을 할 수 있다 첨부된 파일을 읽어보고 개설이 가능하면 승인 문제점이 있거나 고쳐야할 부분이 있으면 거절내용에 자세하게 문제점을 적어서 거절 버튼을 누르면 교수에게 알림 기능으로 거절되었다고 연락이 간다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1CB35CE-FDF8-0D2B-A903-DB10E287D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628944"/>
              </p:ext>
            </p:extLst>
          </p:nvPr>
        </p:nvGraphicFramePr>
        <p:xfrm>
          <a:off x="2055303" y="-125834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8A799C15-2D81-04BC-EA9B-4FC6E4C1407F}"/>
              </a:ext>
            </a:extLst>
          </p:cNvPr>
          <p:cNvSpPr/>
          <p:nvPr/>
        </p:nvSpPr>
        <p:spPr>
          <a:xfrm>
            <a:off x="663231" y="1707803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2D0E7F-1AC1-7B25-6C1C-C03F94EED3E8}"/>
              </a:ext>
            </a:extLst>
          </p:cNvPr>
          <p:cNvSpPr/>
          <p:nvPr/>
        </p:nvSpPr>
        <p:spPr>
          <a:xfrm>
            <a:off x="664218" y="2758203"/>
            <a:ext cx="1323833" cy="416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거절 내용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FAFCC0-1192-6BFB-A38B-50935BA56CB9}"/>
              </a:ext>
            </a:extLst>
          </p:cNvPr>
          <p:cNvSpPr/>
          <p:nvPr/>
        </p:nvSpPr>
        <p:spPr>
          <a:xfrm>
            <a:off x="663230" y="2229343"/>
            <a:ext cx="1323833" cy="3859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첨부파일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7C2F92-C45D-8E58-468B-C9A1D9EC6985}"/>
              </a:ext>
            </a:extLst>
          </p:cNvPr>
          <p:cNvSpPr/>
          <p:nvPr/>
        </p:nvSpPr>
        <p:spPr>
          <a:xfrm>
            <a:off x="2055303" y="1753038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It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학과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 강좌개설 신청합니다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36DB73-A84E-E7A1-D28D-675A0C9C1713}"/>
              </a:ext>
            </a:extLst>
          </p:cNvPr>
          <p:cNvSpPr/>
          <p:nvPr/>
        </p:nvSpPr>
        <p:spPr>
          <a:xfrm>
            <a:off x="2055302" y="3174893"/>
            <a:ext cx="6183676" cy="1429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거절한 이유 및 문제점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C2B5F2-94F0-1F2D-F17E-9300A2612767}"/>
              </a:ext>
            </a:extLst>
          </p:cNvPr>
          <p:cNvSpPr/>
          <p:nvPr/>
        </p:nvSpPr>
        <p:spPr>
          <a:xfrm>
            <a:off x="2046913" y="2243967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강의 계획서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.pdf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A2E4C5-B744-AFF5-D9D0-94658AB401E1}"/>
              </a:ext>
            </a:extLst>
          </p:cNvPr>
          <p:cNvSpPr/>
          <p:nvPr/>
        </p:nvSpPr>
        <p:spPr>
          <a:xfrm>
            <a:off x="578841" y="1409350"/>
            <a:ext cx="7902429" cy="4261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0FCFD72-5B4A-8677-7DBA-C8A9AC7A7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302" y="2743876"/>
            <a:ext cx="5886450" cy="419100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23AD258-68B4-689D-930F-AA8749A4FB78}"/>
              </a:ext>
            </a:extLst>
          </p:cNvPr>
          <p:cNvSpPr/>
          <p:nvPr/>
        </p:nvSpPr>
        <p:spPr>
          <a:xfrm>
            <a:off x="5210070" y="5209735"/>
            <a:ext cx="1048117" cy="3114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승인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493FCE9-9503-1D09-02D6-819EDC69D8E6}"/>
              </a:ext>
            </a:extLst>
          </p:cNvPr>
          <p:cNvSpPr/>
          <p:nvPr/>
        </p:nvSpPr>
        <p:spPr>
          <a:xfrm>
            <a:off x="6605545" y="5200674"/>
            <a:ext cx="1048117" cy="3114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거절</a:t>
            </a:r>
          </a:p>
        </p:txBody>
      </p:sp>
    </p:spTree>
    <p:extLst>
      <p:ext uri="{BB962C8B-B14F-4D97-AF65-F5344CB8AC3E}">
        <p14:creationId xmlns:p14="http://schemas.microsoft.com/office/powerpoint/2010/main" val="2359344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074393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Dv-002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공지 및 강의자료 상세보기 수정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URQ016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공지 및 강의자료 게시판에서 글쓰기 검색 게시글 목록을 확인 가능하고 상세보기시 수정도 가능하다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1.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검색 하고싶은 강의자료에 제목을 입력하면 거기에 맞는 게시물이 나온다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강의자료나 공지사항이 올라오는 부분이다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3.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글쓰기 버튼을 누르면 등록페이지로 넘어 간다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글쓰기는 교수 권한일 경우에만 나오고 학생이 권한일 경우는 나오지 않는다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게시글을 누르면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4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번 화면으로 넘어가고 상세보기가 가능하다 수정을 원한다면 수정하기 버튼을 누르면 수정 페이지 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번으로 넘어간다 수정 하고싶은 부분을 수정하고 완료 버튼을 누르면 게시판에 업로드 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수정하기는 작성자가 같아야지 수정하기 버튼이 활성화 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80DF5437-5E98-8C32-6CB5-2071AA73F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34" y="662599"/>
            <a:ext cx="7097372" cy="2575551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C333F05-F344-9191-A4AD-BCA53595608E}"/>
              </a:ext>
            </a:extLst>
          </p:cNvPr>
          <p:cNvCxnSpPr/>
          <p:nvPr/>
        </p:nvCxnSpPr>
        <p:spPr>
          <a:xfrm>
            <a:off x="0" y="3657600"/>
            <a:ext cx="8808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1CD24D-52AB-0E11-F4AF-26E23018890D}"/>
              </a:ext>
            </a:extLst>
          </p:cNvPr>
          <p:cNvSpPr/>
          <p:nvPr/>
        </p:nvSpPr>
        <p:spPr>
          <a:xfrm>
            <a:off x="746333" y="1107348"/>
            <a:ext cx="7097372" cy="41824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4D4D09-C0EA-A2DD-3004-72B8040F6B14}"/>
              </a:ext>
            </a:extLst>
          </p:cNvPr>
          <p:cNvSpPr/>
          <p:nvPr/>
        </p:nvSpPr>
        <p:spPr>
          <a:xfrm>
            <a:off x="452408" y="1107347"/>
            <a:ext cx="293924" cy="2385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C01AA9-52BD-B22D-1638-84706D4E71D5}"/>
              </a:ext>
            </a:extLst>
          </p:cNvPr>
          <p:cNvSpPr/>
          <p:nvPr/>
        </p:nvSpPr>
        <p:spPr>
          <a:xfrm>
            <a:off x="746333" y="1607240"/>
            <a:ext cx="7097372" cy="143796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838BAB-1C8A-B8B3-459E-2EAC3AF2762F}"/>
              </a:ext>
            </a:extLst>
          </p:cNvPr>
          <p:cNvSpPr/>
          <p:nvPr/>
        </p:nvSpPr>
        <p:spPr>
          <a:xfrm>
            <a:off x="452408" y="1607240"/>
            <a:ext cx="293924" cy="23851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B2C317-3D30-5D9F-C72A-D03FFCA9A01B}"/>
              </a:ext>
            </a:extLst>
          </p:cNvPr>
          <p:cNvSpPr/>
          <p:nvPr/>
        </p:nvSpPr>
        <p:spPr>
          <a:xfrm>
            <a:off x="6996418" y="3039090"/>
            <a:ext cx="847287" cy="19905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205B37-5297-1F58-914E-164338B01020}"/>
              </a:ext>
            </a:extLst>
          </p:cNvPr>
          <p:cNvSpPr/>
          <p:nvPr/>
        </p:nvSpPr>
        <p:spPr>
          <a:xfrm>
            <a:off x="7549780" y="3238149"/>
            <a:ext cx="293925" cy="26844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680DED-D61A-0349-9DE2-E45907F52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79" y="3900749"/>
            <a:ext cx="8324680" cy="2742857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26C3127-F8F8-479B-7FEC-D72DF7D0B1AC}"/>
              </a:ext>
            </a:extLst>
          </p:cNvPr>
          <p:cNvSpPr/>
          <p:nvPr/>
        </p:nvSpPr>
        <p:spPr>
          <a:xfrm>
            <a:off x="0" y="4001728"/>
            <a:ext cx="4093828" cy="264187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C5EF55-6B80-8245-DFDD-F76E88A3E4AC}"/>
              </a:ext>
            </a:extLst>
          </p:cNvPr>
          <p:cNvSpPr/>
          <p:nvPr/>
        </p:nvSpPr>
        <p:spPr>
          <a:xfrm>
            <a:off x="0" y="3733281"/>
            <a:ext cx="293925" cy="26844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9341BA-3623-8FCC-7553-E2DD314AF191}"/>
              </a:ext>
            </a:extLst>
          </p:cNvPr>
          <p:cNvSpPr/>
          <p:nvPr/>
        </p:nvSpPr>
        <p:spPr>
          <a:xfrm>
            <a:off x="4598565" y="3997500"/>
            <a:ext cx="4093828" cy="264187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A50E445-77EF-E57F-1A9B-38DA0A8829F3}"/>
              </a:ext>
            </a:extLst>
          </p:cNvPr>
          <p:cNvSpPr/>
          <p:nvPr/>
        </p:nvSpPr>
        <p:spPr>
          <a:xfrm>
            <a:off x="4598565" y="3716322"/>
            <a:ext cx="293925" cy="26844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960A66-D0AD-FB84-6908-04A175DB7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167" y="3045841"/>
            <a:ext cx="1709322" cy="35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41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705867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Dv-003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강의자료 및 공지 등록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URQ016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강의자료 및 공지를 등록할 수 있는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1.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제목은 강의자료 및 공지사항에 제목을 입력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첨부파일은 강의자료 및 공지사항에서 배포 해야 할 파일을 업로드한다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3.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과제내용은 좀 더 상세한 내용을 입력하는 부분이다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4.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등록하기를 누르면 게시판에  업로드 된다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8C7683-8F87-CAF3-2C81-C173C4E319FD}"/>
              </a:ext>
            </a:extLst>
          </p:cNvPr>
          <p:cNvSpPr/>
          <p:nvPr/>
        </p:nvSpPr>
        <p:spPr>
          <a:xfrm>
            <a:off x="428339" y="1607134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제목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1FE74A-FC26-6517-D432-9531F12F7140}"/>
              </a:ext>
            </a:extLst>
          </p:cNvPr>
          <p:cNvSpPr/>
          <p:nvPr/>
        </p:nvSpPr>
        <p:spPr>
          <a:xfrm>
            <a:off x="429326" y="2657534"/>
            <a:ext cx="1323833" cy="416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과제내용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C0CB3B-E229-66CD-D285-690BABD4AEBA}"/>
              </a:ext>
            </a:extLst>
          </p:cNvPr>
          <p:cNvSpPr/>
          <p:nvPr/>
        </p:nvSpPr>
        <p:spPr>
          <a:xfrm>
            <a:off x="428338" y="2128674"/>
            <a:ext cx="1323833" cy="3859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첨부파일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6BC5D6-E035-250B-48AC-331889C739F8}"/>
              </a:ext>
            </a:extLst>
          </p:cNvPr>
          <p:cNvSpPr/>
          <p:nvPr/>
        </p:nvSpPr>
        <p:spPr>
          <a:xfrm>
            <a:off x="1820411" y="1652369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주차 강의 자료입니다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CCDC8A-95BE-E66B-F01A-7DA0B478CCB5}"/>
              </a:ext>
            </a:extLst>
          </p:cNvPr>
          <p:cNvSpPr/>
          <p:nvPr/>
        </p:nvSpPr>
        <p:spPr>
          <a:xfrm>
            <a:off x="1820410" y="3074224"/>
            <a:ext cx="6183676" cy="1429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추가적인 내용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9BF560-E80E-59C7-2EBB-C13AB8AFB1BE}"/>
              </a:ext>
            </a:extLst>
          </p:cNvPr>
          <p:cNvSpPr/>
          <p:nvPr/>
        </p:nvSpPr>
        <p:spPr>
          <a:xfrm>
            <a:off x="1812021" y="2143298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주차 강의자료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.pdf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4C9B12-FB33-C925-CD7B-4B9584148255}"/>
              </a:ext>
            </a:extLst>
          </p:cNvPr>
          <p:cNvSpPr/>
          <p:nvPr/>
        </p:nvSpPr>
        <p:spPr>
          <a:xfrm>
            <a:off x="343949" y="1308681"/>
            <a:ext cx="7902429" cy="4261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01D803-4E2C-D602-EE35-ABCB516495CB}"/>
              </a:ext>
            </a:extLst>
          </p:cNvPr>
          <p:cNvSpPr/>
          <p:nvPr/>
        </p:nvSpPr>
        <p:spPr>
          <a:xfrm>
            <a:off x="6680253" y="4662857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등록하기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D865D9B-CFDD-4D69-4BAB-6FCA1502D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10" y="2643207"/>
            <a:ext cx="58864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1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381750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Dv-004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과제 게시판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URQ017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과제 게시판 목록 확인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공통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과제 게시판에 등록된 목록들을 확인할 수 있다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번 글쓰기는 교수 권한만 가능하고 학생 권한으로 들어오면 비활성화 시킨다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C15E1DB-0397-1BB8-84CD-D26A5C185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415" y="1544829"/>
            <a:ext cx="7162682" cy="400952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7AD7532-40E7-6191-6477-0D13DCEDA6D8}"/>
              </a:ext>
            </a:extLst>
          </p:cNvPr>
          <p:cNvSpPr/>
          <p:nvPr/>
        </p:nvSpPr>
        <p:spPr>
          <a:xfrm>
            <a:off x="6853806" y="5147497"/>
            <a:ext cx="1241880" cy="30534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9CF1EA-CE27-8FB6-323E-3F4589C37B55}"/>
              </a:ext>
            </a:extLst>
          </p:cNvPr>
          <p:cNvSpPr/>
          <p:nvPr/>
        </p:nvSpPr>
        <p:spPr>
          <a:xfrm>
            <a:off x="6559881" y="5147498"/>
            <a:ext cx="293925" cy="15302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C6EBEE-9611-17C8-766E-CF8A1371D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317" y="5249591"/>
            <a:ext cx="2914286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5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55237"/>
              </p:ext>
            </p:extLst>
          </p:nvPr>
        </p:nvGraphicFramePr>
        <p:xfrm>
          <a:off x="1786855" y="419450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719968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Dv-005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강의게시판 등록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URQ017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과제게시판 등록하는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교수가 학생들에게  과제를 내줄 때 사용하는 페이지로 제목과 넘겨줄 첨부파일 업로드 내용을 적어서 등록하기를 누르면 강의 게시판에 올라가는 형식이다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7CC14A5-BE59-70C4-9105-09012D4ABFE2}"/>
              </a:ext>
            </a:extLst>
          </p:cNvPr>
          <p:cNvSpPr/>
          <p:nvPr/>
        </p:nvSpPr>
        <p:spPr>
          <a:xfrm>
            <a:off x="394783" y="2253087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제목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8E590C-7464-6715-E345-0D4F57AEB2D9}"/>
              </a:ext>
            </a:extLst>
          </p:cNvPr>
          <p:cNvSpPr/>
          <p:nvPr/>
        </p:nvSpPr>
        <p:spPr>
          <a:xfrm>
            <a:off x="395770" y="3303487"/>
            <a:ext cx="1323833" cy="416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과제내용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7C06FE-2EFF-713B-BBFB-B32BCE83D71B}"/>
              </a:ext>
            </a:extLst>
          </p:cNvPr>
          <p:cNvSpPr/>
          <p:nvPr/>
        </p:nvSpPr>
        <p:spPr>
          <a:xfrm>
            <a:off x="394782" y="2774627"/>
            <a:ext cx="1323833" cy="3859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첨부파일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1A16C4-3532-23FB-290E-E3AE8AFCDE0A}"/>
              </a:ext>
            </a:extLst>
          </p:cNvPr>
          <p:cNvSpPr/>
          <p:nvPr/>
        </p:nvSpPr>
        <p:spPr>
          <a:xfrm>
            <a:off x="394782" y="1731546"/>
            <a:ext cx="1323833" cy="4166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제출기한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5F7B07-74B9-6C89-65E1-C1B1A80A2BC5}"/>
              </a:ext>
            </a:extLst>
          </p:cNvPr>
          <p:cNvSpPr/>
          <p:nvPr/>
        </p:nvSpPr>
        <p:spPr>
          <a:xfrm>
            <a:off x="1786855" y="1761525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2022-03-15 11:00 ~ 2022-03-18 23:00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F94695-EAB4-D462-FAF7-3F4F40640F1F}"/>
              </a:ext>
            </a:extLst>
          </p:cNvPr>
          <p:cNvSpPr/>
          <p:nvPr/>
        </p:nvSpPr>
        <p:spPr>
          <a:xfrm>
            <a:off x="1786855" y="2298322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자기소개서 제출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D90C3A-A4BA-7B34-1883-38B522605448}"/>
              </a:ext>
            </a:extLst>
          </p:cNvPr>
          <p:cNvSpPr/>
          <p:nvPr/>
        </p:nvSpPr>
        <p:spPr>
          <a:xfrm>
            <a:off x="1786854" y="3720177"/>
            <a:ext cx="6183676" cy="1429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자기소개서 제출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8D1924-49AF-4AD8-FBB7-7AF7B9B9C02A}"/>
              </a:ext>
            </a:extLst>
          </p:cNvPr>
          <p:cNvSpPr/>
          <p:nvPr/>
        </p:nvSpPr>
        <p:spPr>
          <a:xfrm>
            <a:off x="1786854" y="2789251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과제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-2201000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홍길동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자기소개서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hwp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1C0F91-3C1E-0152-32FC-B9293E3035BD}"/>
              </a:ext>
            </a:extLst>
          </p:cNvPr>
          <p:cNvSpPr/>
          <p:nvPr/>
        </p:nvSpPr>
        <p:spPr>
          <a:xfrm>
            <a:off x="310393" y="1031846"/>
            <a:ext cx="7902429" cy="5184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A66EEA-062E-086B-42D2-7D5C0D63C3C5}"/>
              </a:ext>
            </a:extLst>
          </p:cNvPr>
          <p:cNvSpPr/>
          <p:nvPr/>
        </p:nvSpPr>
        <p:spPr>
          <a:xfrm>
            <a:off x="6646697" y="5308810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등록하기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8B95B2D-6055-EEB2-4E40-F2EE5F9DB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854" y="3289160"/>
            <a:ext cx="58864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69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365387"/>
              </p:ext>
            </p:extLst>
          </p:nvPr>
        </p:nvGraphicFramePr>
        <p:xfrm>
          <a:off x="1770368" y="883651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EE389A6-77CF-614A-2D80-F001DC005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656374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9783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8542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59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18315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66770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93377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84623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53712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Dv-006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과제 제출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URQ023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과제 제출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기업 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황하경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교수가 올려놓은 과제를 클릭하면 이 화면으로 넘어오며 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번 부분은 교수 게시물 상세보기 화면이다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바로 밑으로 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번  학생 제출 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form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이 나오며 학생은 저기에서 과제를 적어서 제출하고 제출하기 버튼을 누르면 과제 리스트에 넘어가게 된다 그럼 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번 현재 제출 인원에 추가가 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번 수정하기는 교수 권한만 활성화 된다 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교수는 수정하고 싶은 부분을 바꾸고 수정하기를 누르면 수정이 완료된다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번은 학생만 활성화 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E7AE60D-9B93-EA2A-909C-335DFCD11E31}"/>
              </a:ext>
            </a:extLst>
          </p:cNvPr>
          <p:cNvSpPr/>
          <p:nvPr/>
        </p:nvSpPr>
        <p:spPr>
          <a:xfrm>
            <a:off x="223896" y="748738"/>
            <a:ext cx="8079971" cy="60545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3DB5B7-8030-E597-D288-502F9B60FE6E}"/>
              </a:ext>
            </a:extLst>
          </p:cNvPr>
          <p:cNvSpPr/>
          <p:nvPr/>
        </p:nvSpPr>
        <p:spPr>
          <a:xfrm>
            <a:off x="412979" y="1043293"/>
            <a:ext cx="1323833" cy="4166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/>
              <a:t>교수명</a:t>
            </a:r>
            <a:endParaRPr lang="ko-KR" altLang="en-US" sz="11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00FC4A-798B-6438-8B6B-92A910CDE43A}"/>
              </a:ext>
            </a:extLst>
          </p:cNvPr>
          <p:cNvSpPr/>
          <p:nvPr/>
        </p:nvSpPr>
        <p:spPr>
          <a:xfrm>
            <a:off x="412979" y="1531633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제목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4D9C45-6465-AC3B-4BDE-C145A00EE9AA}"/>
              </a:ext>
            </a:extLst>
          </p:cNvPr>
          <p:cNvSpPr/>
          <p:nvPr/>
        </p:nvSpPr>
        <p:spPr>
          <a:xfrm>
            <a:off x="412979" y="2011197"/>
            <a:ext cx="1323833" cy="416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과제내용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084464-877C-80FD-05E4-79A03D9221C7}"/>
              </a:ext>
            </a:extLst>
          </p:cNvPr>
          <p:cNvSpPr/>
          <p:nvPr/>
        </p:nvSpPr>
        <p:spPr>
          <a:xfrm>
            <a:off x="412979" y="2490760"/>
            <a:ext cx="1323833" cy="3859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첨부파일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AC4A83-5314-1925-E78B-28C03B182D01}"/>
              </a:ext>
            </a:extLst>
          </p:cNvPr>
          <p:cNvSpPr/>
          <p:nvPr/>
        </p:nvSpPr>
        <p:spPr>
          <a:xfrm>
            <a:off x="4358423" y="1043293"/>
            <a:ext cx="1076932" cy="4166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제출기한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9B99B4-F9F5-7B4F-30C4-BAA59FF450C9}"/>
              </a:ext>
            </a:extLst>
          </p:cNvPr>
          <p:cNvSpPr/>
          <p:nvPr/>
        </p:nvSpPr>
        <p:spPr>
          <a:xfrm>
            <a:off x="412979" y="3744105"/>
            <a:ext cx="1323833" cy="416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과제 제출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6FE62E-DF5E-9CAD-5DAB-BE566B29043C}"/>
              </a:ext>
            </a:extLst>
          </p:cNvPr>
          <p:cNvSpPr/>
          <p:nvPr/>
        </p:nvSpPr>
        <p:spPr>
          <a:xfrm>
            <a:off x="412979" y="4223668"/>
            <a:ext cx="1323833" cy="3859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제출 파일 목록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D95BF0-8A44-2276-EA17-1B387FF5CEC6}"/>
              </a:ext>
            </a:extLst>
          </p:cNvPr>
          <p:cNvSpPr/>
          <p:nvPr/>
        </p:nvSpPr>
        <p:spPr>
          <a:xfrm>
            <a:off x="412978" y="4672524"/>
            <a:ext cx="1323833" cy="3859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과제 내용 입력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4812AD6-D56E-E25A-1D33-4DFCE43B9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245" y="4648508"/>
            <a:ext cx="5886450" cy="4191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B97723-E25C-BDFF-F753-9CA0248DA83F}"/>
              </a:ext>
            </a:extLst>
          </p:cNvPr>
          <p:cNvSpPr/>
          <p:nvPr/>
        </p:nvSpPr>
        <p:spPr>
          <a:xfrm>
            <a:off x="426626" y="5096038"/>
            <a:ext cx="7562101" cy="1284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과제 내용을 입력해 주세요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98A7FD5-547D-1140-3680-AE4D97C5A51F}"/>
              </a:ext>
            </a:extLst>
          </p:cNvPr>
          <p:cNvSpPr/>
          <p:nvPr/>
        </p:nvSpPr>
        <p:spPr>
          <a:xfrm>
            <a:off x="1791403" y="4237316"/>
            <a:ext cx="6197324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과제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-201947 </a:t>
            </a:r>
            <a:r>
              <a:rPr lang="ko-KR" altLang="en-US" sz="1100" dirty="0" err="1">
                <a:solidFill>
                  <a:schemeClr val="accent1">
                    <a:lumMod val="75000"/>
                  </a:schemeClr>
                </a:solidFill>
              </a:rPr>
              <a:t>황하경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 자기소개서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hwp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F5B0F1-FB67-5C05-4EEB-E03D4F3E84FB}"/>
              </a:ext>
            </a:extLst>
          </p:cNvPr>
          <p:cNvSpPr/>
          <p:nvPr/>
        </p:nvSpPr>
        <p:spPr>
          <a:xfrm>
            <a:off x="1791403" y="3776016"/>
            <a:ext cx="5049672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982A5F-5610-6769-AC71-9BB267E04FA1}"/>
              </a:ext>
            </a:extLst>
          </p:cNvPr>
          <p:cNvSpPr/>
          <p:nvPr/>
        </p:nvSpPr>
        <p:spPr>
          <a:xfrm>
            <a:off x="1805051" y="1073272"/>
            <a:ext cx="2470245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accent1">
                    <a:lumMod val="75000"/>
                  </a:schemeClr>
                </a:solidFill>
              </a:rPr>
              <a:t>황하경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DF97CD3-B9E7-94CA-9132-17B13ACE6BCF}"/>
              </a:ext>
            </a:extLst>
          </p:cNvPr>
          <p:cNvSpPr/>
          <p:nvPr/>
        </p:nvSpPr>
        <p:spPr>
          <a:xfrm>
            <a:off x="5518482" y="1070589"/>
            <a:ext cx="2470245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2022-03-15 11:00 ~ </a:t>
            </a:r>
          </a:p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2022-03-18 23:00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BFEBDB-F2B1-6BCA-DA2F-12D1C580AD1C}"/>
              </a:ext>
            </a:extLst>
          </p:cNvPr>
          <p:cNvSpPr/>
          <p:nvPr/>
        </p:nvSpPr>
        <p:spPr>
          <a:xfrm>
            <a:off x="1805051" y="1576868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자기소개서 제출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115A755-F4A6-6C1E-8E12-F105C7E58AFE}"/>
              </a:ext>
            </a:extLst>
          </p:cNvPr>
          <p:cNvSpPr/>
          <p:nvPr/>
        </p:nvSpPr>
        <p:spPr>
          <a:xfrm>
            <a:off x="1805051" y="2041175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자기소개서 제출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8282C1E-A25F-5A50-4785-4CA687E19801}"/>
              </a:ext>
            </a:extLst>
          </p:cNvPr>
          <p:cNvSpPr/>
          <p:nvPr/>
        </p:nvSpPr>
        <p:spPr>
          <a:xfrm>
            <a:off x="1805051" y="2505384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과제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-2201000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홍길동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자기소개서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hwp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ED34C3F-FB58-8483-1ACC-A1E9E1541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827" y="2564142"/>
            <a:ext cx="161925" cy="20955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DE8662-A738-9E19-261C-B61CE3A91712}"/>
              </a:ext>
            </a:extLst>
          </p:cNvPr>
          <p:cNvSpPr/>
          <p:nvPr/>
        </p:nvSpPr>
        <p:spPr>
          <a:xfrm>
            <a:off x="6925236" y="3776465"/>
            <a:ext cx="1063491" cy="356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파일첨부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17A1E37-EDDF-A5DA-9ED7-E3F3A569D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682" y="4295574"/>
            <a:ext cx="161925" cy="209550"/>
          </a:xfrm>
          <a:prstGeom prst="rect">
            <a:avLst/>
          </a:prstGeom>
        </p:spPr>
      </p:pic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DFB25DB-C1E7-21CF-73EB-562E348171E2}"/>
              </a:ext>
            </a:extLst>
          </p:cNvPr>
          <p:cNvCxnSpPr/>
          <p:nvPr/>
        </p:nvCxnSpPr>
        <p:spPr>
          <a:xfrm>
            <a:off x="223896" y="3429000"/>
            <a:ext cx="8079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0740688-EE50-93AB-414C-30D1AA2C529C}"/>
              </a:ext>
            </a:extLst>
          </p:cNvPr>
          <p:cNvSpPr/>
          <p:nvPr/>
        </p:nvSpPr>
        <p:spPr>
          <a:xfrm>
            <a:off x="6940610" y="3037051"/>
            <a:ext cx="1048117" cy="3114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수정하기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ACBF0A-EC30-18C9-0F4A-8BC2A42B76C7}"/>
              </a:ext>
            </a:extLst>
          </p:cNvPr>
          <p:cNvSpPr/>
          <p:nvPr/>
        </p:nvSpPr>
        <p:spPr>
          <a:xfrm>
            <a:off x="347405" y="917915"/>
            <a:ext cx="7823471" cy="247355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C86C6A8-6E62-917B-9CCC-E9B2041A664E}"/>
              </a:ext>
            </a:extLst>
          </p:cNvPr>
          <p:cNvSpPr/>
          <p:nvPr/>
        </p:nvSpPr>
        <p:spPr>
          <a:xfrm>
            <a:off x="53481" y="917916"/>
            <a:ext cx="291259" cy="28171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B932F19-8CDE-573A-C5E7-456D5B78683D}"/>
              </a:ext>
            </a:extLst>
          </p:cNvPr>
          <p:cNvSpPr/>
          <p:nvPr/>
        </p:nvSpPr>
        <p:spPr>
          <a:xfrm>
            <a:off x="6764146" y="2966235"/>
            <a:ext cx="1314973" cy="45467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7D2047F-6504-56A7-AE31-E260418CE7FB}"/>
              </a:ext>
            </a:extLst>
          </p:cNvPr>
          <p:cNvSpPr/>
          <p:nvPr/>
        </p:nvSpPr>
        <p:spPr>
          <a:xfrm>
            <a:off x="6496586" y="2957447"/>
            <a:ext cx="266228" cy="24860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8B465A5-955D-B5AF-EA1A-244FA6E1CC61}"/>
              </a:ext>
            </a:extLst>
          </p:cNvPr>
          <p:cNvSpPr/>
          <p:nvPr/>
        </p:nvSpPr>
        <p:spPr>
          <a:xfrm>
            <a:off x="360848" y="3641531"/>
            <a:ext cx="7823471" cy="316176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28488C2-784E-6999-DA72-AD010D3232B4}"/>
              </a:ext>
            </a:extLst>
          </p:cNvPr>
          <p:cNvSpPr/>
          <p:nvPr/>
        </p:nvSpPr>
        <p:spPr>
          <a:xfrm>
            <a:off x="64098" y="3641531"/>
            <a:ext cx="291259" cy="34535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7413424-6F12-B4BB-3EF1-6A76AFE5DBEC}"/>
              </a:ext>
            </a:extLst>
          </p:cNvPr>
          <p:cNvSpPr/>
          <p:nvPr/>
        </p:nvSpPr>
        <p:spPr>
          <a:xfrm>
            <a:off x="6940610" y="6435964"/>
            <a:ext cx="1048117" cy="3114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제출하기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BB3538A-5CEF-3B44-B408-E96F74EEFFBD}"/>
              </a:ext>
            </a:extLst>
          </p:cNvPr>
          <p:cNvSpPr/>
          <p:nvPr/>
        </p:nvSpPr>
        <p:spPr>
          <a:xfrm>
            <a:off x="6743579" y="6359680"/>
            <a:ext cx="1314973" cy="45467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B4B1CE4-F5D2-7664-0DAA-0F7AE16359F6}"/>
              </a:ext>
            </a:extLst>
          </p:cNvPr>
          <p:cNvSpPr/>
          <p:nvPr/>
        </p:nvSpPr>
        <p:spPr>
          <a:xfrm>
            <a:off x="6476019" y="6350892"/>
            <a:ext cx="266228" cy="24860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C799E-F9CC-9C74-F73F-C0A456DEC4D7}"/>
              </a:ext>
            </a:extLst>
          </p:cNvPr>
          <p:cNvSpPr txBox="1"/>
          <p:nvPr/>
        </p:nvSpPr>
        <p:spPr>
          <a:xfrm>
            <a:off x="568636" y="3045920"/>
            <a:ext cx="1314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현재 제출 인원</a:t>
            </a:r>
            <a:r>
              <a:rPr lang="en-US" altLang="ko-KR" sz="1000" dirty="0"/>
              <a:t>: 7</a:t>
            </a:r>
            <a:r>
              <a:rPr lang="ko-KR" altLang="en-US" sz="1000" dirty="0"/>
              <a:t>명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6654954-C673-B578-506B-149EA2B21CAF}"/>
              </a:ext>
            </a:extLst>
          </p:cNvPr>
          <p:cNvSpPr/>
          <p:nvPr/>
        </p:nvSpPr>
        <p:spPr>
          <a:xfrm>
            <a:off x="569968" y="2959131"/>
            <a:ext cx="1314973" cy="34239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AF822D6-8CF4-0443-321A-5ADD87A5E54A}"/>
              </a:ext>
            </a:extLst>
          </p:cNvPr>
          <p:cNvSpPr/>
          <p:nvPr/>
        </p:nvSpPr>
        <p:spPr>
          <a:xfrm>
            <a:off x="302408" y="2950343"/>
            <a:ext cx="266228" cy="24860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42861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965309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Dv-007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교직원 평가 조회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URQ018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교직원 평가 조회하는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번은 교수마다 교직원 평가를 받았던 학기이다 받았던 만큼 리스트에 표시가 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자신이 조회 하고싶은 학기를 클릭하면 옆에 차트처럼 학생들이 체크했던 결과를 통계로 정리하여 표시된다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250D51C-FFE5-C85B-FF57-8B54EFB7F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35" y="973123"/>
            <a:ext cx="8185081" cy="533333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E41391A-0DC8-203D-98EF-9152CAF07FD5}"/>
              </a:ext>
            </a:extLst>
          </p:cNvPr>
          <p:cNvSpPr/>
          <p:nvPr/>
        </p:nvSpPr>
        <p:spPr>
          <a:xfrm>
            <a:off x="738231" y="2169405"/>
            <a:ext cx="2214693" cy="328343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D542D7-2390-A3D5-39C8-877DE13374CF}"/>
              </a:ext>
            </a:extLst>
          </p:cNvPr>
          <p:cNvSpPr/>
          <p:nvPr/>
        </p:nvSpPr>
        <p:spPr>
          <a:xfrm>
            <a:off x="444307" y="2169405"/>
            <a:ext cx="293924" cy="30534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91390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758636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Dv-008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출결 등록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URQ019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학생들에 출결을 등록하는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학생 리스트와 출결 리스트를 연결하여 교과목 교수가 수업을 시작할 때 출석체크를 하는 페이지이다 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기본 값으로 출석이 들어가 있어서 출석을  한 경우는 체크를 하지 않는다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결석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지각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조퇴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기타사항을 체크하여 저장하기를 누르면 출결 리스트에 저장된다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FAADB85-1563-4D0F-F625-F73EBFEE3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24" y="1501629"/>
            <a:ext cx="8236955" cy="3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79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446858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Dv-009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수강신청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URQ020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학생들이 수강신청을 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1.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학과를 선택하고 교과명을 입력하여 조회를 누르면 개설된 강좌가 목록에 표시된다 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자신이 원하는 교과목을 더블클릭 또는 신청버튼을 누르면 신청과목 리스트로 들어가게 된다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원하는 과목을 신청 완료했으면 신청하기 버튼을 누르면 신청과목 리스트에 저장이 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9569E5F-F9CE-A3D3-ACA0-1667075E0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37" y="623435"/>
            <a:ext cx="7247500" cy="5761905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AF52D39-E08E-F685-CA90-9019B04DDAB2}"/>
              </a:ext>
            </a:extLst>
          </p:cNvPr>
          <p:cNvSpPr/>
          <p:nvPr/>
        </p:nvSpPr>
        <p:spPr>
          <a:xfrm>
            <a:off x="6369746" y="6385340"/>
            <a:ext cx="727340" cy="250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신청하기</a:t>
            </a:r>
          </a:p>
        </p:txBody>
      </p:sp>
    </p:spTree>
    <p:extLst>
      <p:ext uri="{BB962C8B-B14F-4D97-AF65-F5344CB8AC3E}">
        <p14:creationId xmlns:p14="http://schemas.microsoft.com/office/powerpoint/2010/main" val="3004220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953</Words>
  <Application>Microsoft Office PowerPoint</Application>
  <PresentationFormat>와이드스크린</PresentationFormat>
  <Paragraphs>495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용현</dc:creator>
  <cp:lastModifiedBy>김 용현</cp:lastModifiedBy>
  <cp:revision>13</cp:revision>
  <dcterms:created xsi:type="dcterms:W3CDTF">2022-08-04T01:16:22Z</dcterms:created>
  <dcterms:modified xsi:type="dcterms:W3CDTF">2022-08-05T05:51:17Z</dcterms:modified>
</cp:coreProperties>
</file>