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5" r:id="rId3"/>
    <p:sldId id="306" r:id="rId4"/>
    <p:sldId id="273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0" autoAdjust="0"/>
  </p:normalViewPr>
  <p:slideViewPr>
    <p:cSldViewPr snapToGrid="0">
      <p:cViewPr varScale="1">
        <p:scale>
          <a:sx n="69" d="100"/>
          <a:sy n="69" d="100"/>
        </p:scale>
        <p:origin x="84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669B-97A9-4B46-89EC-CD5A079D3158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523B0-649E-4BCC-BAB9-C797E5D0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8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523B0-649E-4BCC-BAB9-C797E5D0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2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74E7-377B-4684-ABD2-FF18547C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05C45-075B-4ABD-8830-4A2C410D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CF88-FBD6-40BA-AA65-3BF1447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7BE1-053A-493A-A82F-FA13A9D5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D918B-FE23-4C25-8BB4-885E772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1B4-50AC-4A4E-842F-4326FA2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136CE-76CD-456C-9AE2-91FFA24C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0C09D-9A22-4D88-9AC8-1DAA0FFF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1110-0023-4745-AA93-EE04534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DFBC9-99B9-4516-9269-0674F20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3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B95C6-23CB-4E21-906E-46CFC895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E8F4-AB06-4F3E-854F-570A1682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19F86-F45B-4696-8E80-92F828A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80D07-87CB-4CE3-BFDD-F458551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DAF6-FE90-4406-8FC1-56E1B7D2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4188-9255-43BE-80C1-2C75ED1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B1FCB-9342-4DCD-AD29-6882C2A4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A791-C59E-4277-9779-9F355985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26ED2-44AB-4D45-AB73-99E4EB6E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8C3FF-A82F-4889-A5B9-8B1EBCD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657A-9E46-4765-9F36-AB788384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5B003-1D2E-431B-BB3B-277AD7D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98D2-3E3C-4DFD-8BED-98D0808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E8ACE-09CE-405C-8B4B-596459B2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FB5A6-11B7-405E-962B-0DA23DB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1C60-C722-4798-AAC4-3D419F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77236-5BB9-43F8-B65F-5BFDF7CA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52598-AEFB-4C75-A66C-6EB670A1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BF6B-D5A9-4A5E-BA30-B796724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EA337-F895-4649-A2EF-3B345F5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A978C-BAEC-46F8-B84B-111024E1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B0A4-DC72-4C20-AFC2-CD47E575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DFA8-2759-4A24-A56B-B55811FE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112F2-46E1-4B88-95A0-A1E9067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9226B-D1D7-4FD8-83AA-866E152D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9F56B-BB65-4A98-834B-8F296E86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43901-114C-4572-BA12-2FD114B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CEC6F-5DC3-4851-9647-1D17372D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EE2F8-963D-4772-9FC5-6CE38CF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FC1F-DE60-462F-9CBF-A1638E3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1C87B3-9F7C-434A-8675-FA46A4B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62E5C-D237-4D42-9E62-1D52B75F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878B8-EE02-409E-B746-824FC74F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CF4172-419C-4EDB-A00B-D3E4A6E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C190-7DFF-423A-99D5-89534BC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9826C-4835-4824-8FC5-A3D89455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6B5F8-BD7C-4042-B192-FC8AD4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E39B6-D53A-4CC1-86BD-DD6A7DB9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9D8-1CC5-450E-B91C-571EB092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3C92C-E1B1-4D3B-8435-B92CE963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18964-36DA-4808-ABBF-A19409B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57FA3-B017-436A-9276-A76E182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5213-D618-44E9-972F-69CDFE30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BDF3-EDC0-472D-82E3-24DB62B3F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66D22-3421-4315-B627-D231DE4F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9A537-559A-42C9-BE00-57952C7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10122-1C3E-4AE6-A9A2-800805E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D91D8-D632-4479-A24A-EA7C8C3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77704-4182-4A60-91B5-164971ED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65546-44DB-41D9-907B-40B7F14E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A9B2-0845-4823-8DB4-55F8D956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71E4-8F96-4428-B3BC-46A42220F4A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55E0-A0E1-4F94-8065-7AFD9E4E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7E02-EB6C-4E29-AEEF-7CB63DD8F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378B-83B2-4CFD-A8D2-2B4CE1DD4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1604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로그인 양식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로그인을 위한 값을 입력하는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찾기 페이지로 이동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로그인 기능 시행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56B9395-5F61-4FAF-88F2-3F66FFB62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75" y="1063148"/>
            <a:ext cx="5534025" cy="515302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1F09BA1-7ABB-4FB3-A9CE-EC560140D9C1}"/>
              </a:ext>
            </a:extLst>
          </p:cNvPr>
          <p:cNvSpPr/>
          <p:nvPr/>
        </p:nvSpPr>
        <p:spPr>
          <a:xfrm>
            <a:off x="1384777" y="90335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720C4B-8E29-41C8-B572-20171BD30412}"/>
              </a:ext>
            </a:extLst>
          </p:cNvPr>
          <p:cNvSpPr/>
          <p:nvPr/>
        </p:nvSpPr>
        <p:spPr>
          <a:xfrm>
            <a:off x="5097261" y="411776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806FF9D-96FE-4E32-A513-27295D6D861C}"/>
              </a:ext>
            </a:extLst>
          </p:cNvPr>
          <p:cNvSpPr/>
          <p:nvPr/>
        </p:nvSpPr>
        <p:spPr>
          <a:xfrm>
            <a:off x="2169109" y="423169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1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7194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패스워드 변경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변경을 위한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패스워드 제한 고지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기존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패스워드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학생일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첫 로그인을 할 때에 이 페이지로 자동 이동한다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/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팝업창을 통해 이 페이지로 이동하게끔 유도한다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교수일 경우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로그인 이후 패스워드 변경 페이지로 이동하여 변경할 수 있다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251A-AC30-4777-AECF-DD728BA4E426}"/>
              </a:ext>
            </a:extLst>
          </p:cNvPr>
          <p:cNvSpPr/>
          <p:nvPr/>
        </p:nvSpPr>
        <p:spPr>
          <a:xfrm>
            <a:off x="2024799" y="1171852"/>
            <a:ext cx="4837636" cy="496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2355538" y="1553595"/>
            <a:ext cx="4169546" cy="9061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432478" y="1839761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： 새로운 비밀번호는 특수문자</a:t>
            </a:r>
            <a:r>
              <a:rPr lang="en-US" altLang="ko-KR" sz="900" dirty="0"/>
              <a:t>, </a:t>
            </a:r>
            <a:r>
              <a:rPr lang="ko-KR" altLang="en-US" sz="900" dirty="0"/>
              <a:t>영문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/</a:t>
            </a:r>
            <a:r>
              <a:rPr lang="ko-KR" altLang="en-US" sz="900" dirty="0"/>
              <a:t>소문자</a:t>
            </a:r>
            <a:r>
              <a:rPr lang="en-US" altLang="ko-KR" sz="900" dirty="0"/>
              <a:t>), </a:t>
            </a:r>
            <a:r>
              <a:rPr lang="ko-KR" altLang="en-US" sz="900" dirty="0"/>
              <a:t>숫자 </a:t>
            </a:r>
            <a:r>
              <a:rPr lang="en-US" altLang="ko-KR" sz="900" dirty="0"/>
              <a:t>3</a:t>
            </a:r>
            <a:r>
              <a:rPr lang="ko-KR" altLang="en-US" sz="900" dirty="0"/>
              <a:t>가지를 조합하여 </a:t>
            </a:r>
            <a:r>
              <a:rPr lang="en-US" altLang="ko-KR" sz="900" dirty="0"/>
              <a:t>8~24</a:t>
            </a:r>
            <a:r>
              <a:rPr lang="ko-KR" altLang="en-US" sz="900" dirty="0"/>
              <a:t>자 이내로 입력하시기를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2337782" y="2719505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기존 패스워드 입력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E174D1-0E27-4CD1-97EE-5554D37F3373}"/>
              </a:ext>
            </a:extLst>
          </p:cNvPr>
          <p:cNvSpPr/>
          <p:nvPr/>
        </p:nvSpPr>
        <p:spPr>
          <a:xfrm>
            <a:off x="2346660" y="3556307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입력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69C3B6-E5D3-41DD-9179-153BD78D9F66}"/>
              </a:ext>
            </a:extLst>
          </p:cNvPr>
          <p:cNvSpPr/>
          <p:nvPr/>
        </p:nvSpPr>
        <p:spPr>
          <a:xfrm>
            <a:off x="2346660" y="4440431"/>
            <a:ext cx="418730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168179-9678-4AA9-B086-847ED4D9B91C}"/>
              </a:ext>
            </a:extLst>
          </p:cNvPr>
          <p:cNvSpPr/>
          <p:nvPr/>
        </p:nvSpPr>
        <p:spPr>
          <a:xfrm>
            <a:off x="5397620" y="5221032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2E142B-D210-4CEB-A66A-B8A60EEE7DB8}"/>
              </a:ext>
            </a:extLst>
          </p:cNvPr>
          <p:cNvSpPr/>
          <p:nvPr/>
        </p:nvSpPr>
        <p:spPr>
          <a:xfrm>
            <a:off x="1865001" y="101205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7EF538-2F43-41CF-8F13-7FBCF78602C0}"/>
              </a:ext>
            </a:extLst>
          </p:cNvPr>
          <p:cNvSpPr/>
          <p:nvPr/>
        </p:nvSpPr>
        <p:spPr>
          <a:xfrm>
            <a:off x="2195740" y="142021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254473-674B-4610-A2CA-60511E279DF1}"/>
              </a:ext>
            </a:extLst>
          </p:cNvPr>
          <p:cNvSpPr/>
          <p:nvPr/>
        </p:nvSpPr>
        <p:spPr>
          <a:xfrm>
            <a:off x="2195740" y="255152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2EC072-D7CD-4FAF-BCD8-6B6CC1613873}"/>
              </a:ext>
            </a:extLst>
          </p:cNvPr>
          <p:cNvSpPr/>
          <p:nvPr/>
        </p:nvSpPr>
        <p:spPr>
          <a:xfrm>
            <a:off x="2195740" y="342536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78020F-2CC9-4FB4-91F1-919D59D6FED5}"/>
              </a:ext>
            </a:extLst>
          </p:cNvPr>
          <p:cNvSpPr/>
          <p:nvPr/>
        </p:nvSpPr>
        <p:spPr>
          <a:xfrm>
            <a:off x="5246693" y="505309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940FC8-2775-451E-8E54-6CD2D3CEF7C1}"/>
              </a:ext>
            </a:extLst>
          </p:cNvPr>
          <p:cNvSpPr/>
          <p:nvPr/>
        </p:nvSpPr>
        <p:spPr>
          <a:xfrm>
            <a:off x="2186165" y="430876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08491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000" dirty="0"/>
                        <a:t> 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찾기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사이트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아이디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휴대폰 번호로 인증 번호 메시지 전송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 번호 확인이 완료되었는지 아닌지 판단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값으로 찾고자 하는 아이디 확인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 찾기 입력 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값이 데이터베이스와 일치한지 확인 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 버튼을 눌러 변경 시행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변경할 패스워드를 입력하여 패스워드 변경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Sms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인증이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완료되어야만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아이디 찾기가 가능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17" name="AutoShape 4" descr="data:image/png;base64,iVBORw0KGgoAAAANSUhEUgAACWQAAAjECAYAAAAhXPRYAAAAAXNSR0IArs4c6QAAC2V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MzAlMjIlMjB5JTNEJTIyMjcwJTIyJTIwd2lkdGglM0QlMjI1ODAlMjIlMjBoZWlnaHQlM0QlMjI1NDAlMjIlMjBhcyUzRCUyMmdlb21ldHJ5JTIyJTJGJTNFJTNDJTJGbXhDZWxsJTNFJTNDbXhDZWxsJTIwaWQlM0QlMjIzJTIyJTIwdmFsdWUlM0QlMjIlMjZhbXAlM0JuYnNwJTNCJUVEJThDJUE4JUVDJThBJUE0JUVDJTlCJThDJUVCJTkzJTlDJUVCJUE1JUJDJTIwJUVDJTlFJTg1JUVCJUEwJUE1JUVEJTk1JUI0JTIwJUVDJUEzJUJDJUVDJTg0JUI4JUVDJTlBJTk0LiUyMiUyMHN0eWxlJTNEJTIycm91bmRlZCUzRDElM0J3aGl0ZVNwYWNlJTNEd3JhcCUzQmh0bWwlM0QxJTNCYWxpZ24lM0RsZWZ0JTNCJTIyJTIwdmVydGV4JTNEJTIyMSUyMiUyMHBhcmVudCUzRCUyMjElMjIlM0UlM0NteEdlb21ldHJ5JTIweCUzRCUyMjIwMCUyMiUyMHklM0QlMjI1MzAlMjIlMjB3aWR0aCUzRCUyMjQ0MCUyMiUyMGhlaWdodCUzRCUyMjYwJTIyJTIwYXMlM0QlMjJnZW9tZXRyeSUyMiUyRiUzRSUzQyUyRm14Q2VsbCUzRSUzQ214Q2VsbCUyMGlkJTNEJTIyNCUyMiUyMHZhbHVlJTNEJTIyJTI2YW1wJTNCbmJzcCUzQiVFQyU5NSU4NCVFQyU5RCVCNCVFQiU5NCU5NCVFQiVBNSVCQyUyMCVFQyU5RSU4NSVFQiVBMCVBNSVFRCU5NSVCNCUyMCVFQyVBMyVCQyVFQyU4NCVCOCVFQyU5QSU5NC4lMjIlMjBzdHlsZSUzRCUyMnJvdW5kZWQlM0QxJTNCd2hpdGVTcGFjZSUzRHdyYXAlM0JodG1sJTNEMSUzQmFsaWduJTNEbGVmdCUzQiUyMiUyMHZlcnRleCUzRCUyMjElMjIlMjBwYXJlbnQlM0QlMjIxJTIyJTNFJTNDbXhHZW9tZXRyeSUyMHglM0QlMjIyMDAlMjIlMjB5JTNEJTIyNDYwJTIyJTIwd2lkdGglM0QlMjI0NDAlMjIlMjBoZWlnaHQlM0QlMjI2MCUyMiUyMGFzJTNEJTIyZ2VvbWV0cnklMjIlMkYlM0UlM0MlMkZteENlbGwlM0UlM0NteENlbGwlMjBpZCUzRCUyMjUlMjIlMjB2YWx1ZSUzRCUyMiUyNmx0JTNCYiUyNmd0JTNCJUVDJTk4JTg4JUVCJThCJUI0JTIwSVQlMjAlRUIlOEMlODAlRUQlOTUlOTklRUElQjUlOTAlMjZsdCUzQmJyJTI2Z3QlM0IlMjZsdCUzQmZvbnQlMjBzdHlsZSUzRCUyNnF1b3QlM0Jmb250LXNpemUlM0ElMjAyNXB4JTNCJTI2cXVvdCUzQiUyNmd0JTNCTE9HSU4lMjZsdCUzQiUyRmZvbnQlMjZndCUzQiUyNmx0JTNCJTJGYiUyNmd0JTNCJTIyJTIwc3R5bGUlM0QlMjJ0ZXh0JTNCaHRtbCUzRDElM0JzdHJva2VDb2xvciUzRG5vbmUlM0JmaWxsQ29sb3IlM0Rub25lJTNCYWxpZ24lM0RjZW50ZXIlM0J2ZXJ0aWNhbEFsaWduJTNEbWlkZGxlJTNCd2hpdGVTcGFjZSUzRHdyYXAlM0Jyb3VuZGVkJTNEMCUzQiUyMiUyMHZlcnRleCUzRCUyMjElMjIlMjBwYXJlbnQlM0QlMjIxJTIyJTNFJTNDbXhHZW9tZXRyeSUyMHglM0QlMjIyMDAlMjIlMjB5JTNEJTIyMzUwJTIyJTIwd2lkdGglM0QlMjI0NDAlMjIlMjBoZWlnaHQlM0QlMjIxMDAlMjIlMjBhcyUzRCUyMmdlb21ldHJ5JTIyJTJGJTNFJTNDJTJGbXhDZWxsJTNFJTNDbXhDZWxsJTIwaWQlM0QlMjI2JTIyJTIwdmFsdWUlM0QlMjIlMjZsdCUzQmZvbnQlMjBzdHlsZSUzRCUyNnF1b3QlM0Jmb250LXNpemUlM0ElMjAxNXB4JTNCJTIwbGluZS1oZWlnaHQlM0ElMjAxLjIlM0IlMjZxdW90JTNCJTI2Z3QlM0IlRUIlQTElOUMlRUElQjclQjglRUMlOUQlQjglMjZsdCUzQiUyRmZvbnQlMjZndCUzQiUyMiUyMHN0eWxlJTNEJTIycm91bmRlZCUzRDAlM0J3aGl0ZVNwYWNlJTNEd3JhcCUzQmh0bWwlM0QxJTNCZm9udFNpemUlM0QyNSUzQnNwYWNpbmclM0QyJTNCJTIyJTIwdmVydGV4JTNEJTIyMSUyMiUyMHBhcmVudCUzRCUyMjElMjIlM0UlM0NteEdlb21ldHJ5JTIweCUzRCUyMjUyMCUyMiUyMHklM0QlMjI2MDAlMjIlMjB3aWR0aCUzRCUyMjEyMCUyMiUyMGhlaWdodCUzRCUyMjYwJTIyJTIwYXMlM0QlMjJnZW9tZXRyeSUyMiUyRiUzRSUzQyUyRm14Q2VsbCUzRSUzQ214Q2VsbCUyMGlkJTNEJTIyNyUyMiUyMHZhbHVlJTNEJTIyJTI2bHQlM0Jmb250JTIwc2l6ZSUzRCUyNnF1b3QlM0IxJTI2cXVvdCUzQiUyMHN0eWxlJTNEJTI2cXVvdCUzQiUyNnF1b3QlM0IlMjZndCUzQiUyNmx0JTNCYiUyMHN0eWxlJTNEJTI2cXVvdCUzQmZvbnQtc2l6ZSUzQSUyMDE0cHglM0IlMjZxdW90JTNCJTI2Z3QlM0IlRUMlOTUlODQlRUMlOUQlQjQlRUIlOTQlOTQlMjAlMkYlMjAlRUQlOEMlQTglRUMlOEElQTQlRUMlOUIlOEMlRUIlOTMlOUMlMjAlRUMlQjAlQkUlRUElQjglQjAlMjZsdCUzQiUyRmIlMjZndCUzQiUyNmx0JTNCJTJGZm9udCUyNmd0JTNCJTIyJTIwc3R5bGUlM0QlMjJ0ZXh0JTNCaHRtbCUzRDElM0JzdHJva2VDb2xvciUzRG5vbmUlM0JmaWxsQ29sb3IlM0Rub25lJTNCYWxpZ24lM0RjZW50ZXIlM0J2ZXJ0aWNhbEFsaWduJTNEbWlkZGxlJTNCd2hpdGVTcGFjZSUzRHdyYXAlM0Jyb3VuZGVkJTNEMCUzQmZvbnRTaXplJTNEMjUlM0IlMjIlMjB2ZXJ0ZXglM0QlMjIxJTIyJTIwcGFyZW50JTNEJTIyMSUyMiUzRSUzQ214R2VvbWV0cnklMjB4JTNEJTIyMjAwJTIyJTIweSUzRCUyMjYzMCUyMiUyMHdpZHRoJTNEJTIyMTUwJTIyJTIwaGVpZ2h0JTNEJTIyMzAlMjIlMjBhcyUzRCUyMmdlb21ldHJ5JTIyJTJGJTNFJTNDJTJGbXhDZWxsJTNFJTNDJTJGcm9vdCUzRSUzQyUyRm14R3JhcGhNb2RlbCUzRfUrVC0AACAASURBVHhe7NqxccNAEARBIv+gIQcwJLlj/BZbAWxRfQ9vro8/AgQIECBAgAABAgQIECBAgAABAgQIECBAgAABAgQIECBAgAABAgQIEEgErmTFCAECBAgQIECAAAECBAgQIECAAAECBAgQIECAAAECBAgQIECAAAECBAh8BFkeAQ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CAIMsbIECAAAECBAgQIECAAAECBAgQIECAAAECBAgQIECAAAECBAgQIECAQCQgyIogzRAgQIAAAQIECBAgQIAAAQIECBAgQIAAAQIECBAgQIAAAQIECBAgQECQ5Q0QIECAAAECBAgQIECAAAECBAgQIECAAAECBAgQIECAAAECBAgQIEAgEhBkRZBmCBAgQIAAAQIECBAgQIAAAQIECBAgQIAAAQIECBAgQIAAAQIECBAgIMjyBggQIECAAAECBAgQIECAAAECBAgQIECAAAECBAgQIECAAAECBAgQIBAJCLIiSDMECBAgQIAAAQIECBAgQIAAAQIECBAgQIAAAQIECBAgQIAAAQIECBAQZHkDBAgQIECAAAECBAgQIECAAAECBAgQIECAAAECBAgQIECAAAECBAgQiAQEWRGkGQIECBAgQIAAAQIECBAgQIAAAQIECBAgQIAAAQIECBAgQIAAAQIECAiyvAECBAgQIECAAAECBAgQIECAAAECBAgQIECAAAECBAgQIECAAAECBAhEAoKsCNIMAQIECBAgQIAAAQIECBAgQIAAAQIECBAgQIAAAQIECBAgQIAAAQIEBFneAAECBAgQIECAAAECBAgQIECAAAECBAgQIECAAAECBAgQIECAAAECBCIBQVYEaYYAAQIECBAgQIAAAQIECBAgQIAAAQIECBAgQIAAAQIECBAgQIAAAQKCLG+AAAECBAgQIECAAAECBAgQIECAAAECBAgQIECAAAECBAgQIECAAAECkYAgK4I0Q4AAAQIECBAgQIAAAQIECBAgQIAAAQIECBAgQIAAAQIECBAgQIAAAUGWN0CAAAECBAgQIECAAAECBAgQIECAAAECBAgQIECAAAECBAgQIECAAIFIQJAVQZohQIAAAQIECBAgQIAAAQIECBAgQIAAAQIECBAgQIAAAQIECBAgQIDAQpB1OxMBAgQIECBAgAABAgQIECBAgAABAgQIECBAgAABAgQIECBAgAABAgQegaObp6N/3AMoyPItESBAgAABAgQIECBAgAABAgQIECBAgAABAgQIECBAgAABAgQIECDwChzdPB394x5BQZaPiQABAgQIECBAgAABAgQIECBAgAABAgQIECBAgAABAgQIECBAgACBV+Do5unoH/cICrJ8TAQIECBAgAABAgQIECBAgAABAgQIECBAgAABAgQIECBAgAABAgQIvAJHN09H/7hH8FeQdd/6LN8WAQIECBAgQIAAAQIECBAgQIAAAQIECBAgQIAAAQIECBAgQIAAgW8RuK5/idPRzdPRP+55NIKsb/l6/J8ECBAgQIAAAQIECBAgQIAAAQIECBAgQIAAAQIECBAgQIAAAQIE/ggIsvonIc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rScQwAAIABJREFU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FbXcBXAAAgAElEQVQ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8MPe3QdrXdb5A/8MsDqIqMBYmmPYpB1sUiw1TVi1B6W2B9QwQEBtQSCVFElDCvwJ+bAY4lMEijUCKShlPrApaamphVmJtRG5rTKOWsNoq0imi/Kb6949xsM53Pf9va8b+HJe3xmm3c51fb7X9/W5Tn+cec91ES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sMMJvPjiizFs2LC49957N/q2MWPGxMyZM6Nr167b3TevXLkyBg8eHMuXLy/Nmrc7xO18QdOmTYspU6ZstMq+ffvGokWLoqWlJcvq29v7AwYMiO9973vRq1evLO9RhAABAgQIECBAgAABAgQIECCwrQQEsvLLC2TlN1WRAAECBAgQIECAAAECBAiUTiAFS4YPH77Zuh9++OHo169f5AhktRWeyQG1YMGCSlhs00cgK4futqlRbT+2rqqMgaxav23byHsrAQIECBAgQIAAAQIECBAg0BEFBLLyd10gK7+pigQIECBAgAABAgQIECBAoHQC1UIiAlmla2mpF1xtP7Z+nEBWqdts8QQIECBAgAABAgQIECBAgMB2IiCQlb8RAln5TVUkQIAAAQIECBAgQIAAAQJbRWD9+vWxatWquPXWW2Pp0qXx2GOPxZo1a6J3795xxBFHxMCBAyNdq1bLlWrVAjACWVulpV7yfwLV9mMrlECWLUOAAAECBAgQIECAAAECBAgQaFxAIKtxw00rCGTlN1WRAAECBAgQIECAAAECBAg0XeCll16K6dOnx6xZsyohrPaenj17xje/+c045ZRTYuedd253XLUAjEBW01tayhc88sgj0b9//4bX3no1ZmuhavuxdZxA1j/o2/sdbbg5NRbYtIc1TjOMAAECBAgQIECAAAECBAgQ2A4EBLLyN0EgK7+pigQIECBAgAABAgQIECBAoKkC6VSss846K5YsWVLzeyZNmhTpX7du3dqcUy0AI5BVM3WHGljWQNZrr70W48ePjzlz5myVfo0ZMyZmzpwZXbt2jWq/a0UXJJBVVM48AgQIECBAgAABAgQIECBAQCAr/x4QyMpvqiIBAgQIECBAgAABAgQIEGiawF//+tdI4Y7bbrut7nekE7XOO++86Ny582Zzq4VEmhXI6tu3byxatChaWlrq/p5qE1auXBmDBw+O5cuXbzR0w3BMtRpFf76lwE9b39zeWou+f0vz0jWWqd+1XGVZ7f0CWdWE/vfnAlm1ORlFgAABAgQIECBAgAABAgQIbBsBgaz87gJZ+U1VJECAAAECBAgQIECAAAECTRFYv359XHPNNXHuuecWqt+7d+9YvHhxHHbYYZvNF8gqRNruJIGs+jy39pWFTsiqrz+1jHZlYS1KxhAgQIAAAQIECBAgQIAAge1TQCArf18EsvKbqkiAAAECBAgQIECAAAECBJoi8PTTT8fQoUNj2bJlG9Xv2bNnXHHFFZXToHbZZZd4/vnn46qrropvfvObm62jvdOhBLLytkwgqz5PgayIRgNNriysb88ZTYAAAQIECBAgQIAAAQIECPxDQCAr/24QyMpvqiIBAgQIECBAgAABAgQIEGiKwMyZMytXDm74dO/ePWbPnl0Jam34h5O1a9fGBRdcELNmzWpoLa0hEVcW1sfY0QNZjYaLqgUEW7sxbdq0mDJlykbNqeUazB3xhKz6dmjx0bX2pvgbzCRAgAABAgQIECBAgAABAgS2toBAVn5xgaz8pioSIECAAAECBAgQIECAAIHsAi+//HKMGjWqcuXghs+pp54a1157bey2226bvfPJJ5+MIUOGxIoVKwqvZ0cMZG0JY+rUqTF58uTCXq0TBbIejn79+hV2rDX0UzSQVXhhGSbW+m0ZXtWUEmVff1NQFCVAgAABAgQIECBAgAABAiUXEMjK30CBrPymKhIgQIAAAQIECBAgQIAAgewCKVw1aNCgeOqppzaqPXfu3Bg5cmSb78txCpBAVrFWCmQJZLW3c8oeaCr7+ov9RptFgAABAgQIECBAgAABAgR2bAGBrPz9FcjKb6oiAQIECBAgQIAAAQIECBDILrBo0aLKaVcbPgcccEDlxKyDDz643ffNmTMnxo4dW3g9AlnF6OoNZNX6lvaujkzzx4wZE+lay65du9ZaruFxjzzySPTv33+zOtv7lYXVPvytt96KZ599Nu67775I3/KnP/0pnnjiiVizZs3bUz/4wQ9G79694yMf+Ugce+yxccghh8ROO+1UrXSUPdBU9vVXbZABBAgQIECAAAECBAgQIECgAwoIZOVvukBWflMVCRAgQIAAAQIECBAgQIBAdoHLLrssJk2atFHdT3ziE3HzzTfHnnvu2e77HnrooTjmmGMKr0cgqxidQFY5T8h6/fXX4+67746rr746fvazn9XV/BTOGj16dJxxxhlb/J0se6Cp7Ouvq6kGEyBAgAABAgQIECBAgACBDiIgkJW/0QJZ+UrtzN8AACAASURBVE1VJECAAAECBAgQIECAAAECWQX+/ve/x4QJE2LWrFkb1R0xYkR861vfiu7du7f7vvauOly4cGEMHjz47XnVQhbtncxUz6lM06ZNiylTpmy01r59+0Y6/aulpSWrWSq2cuXKyjcuX7685tpTp06NyZMn1zy+vYECWeULZK1atSrGjx8ft99+e0P9T3v5qquuigEDBkQbf8xs94Ss9l7azN+RIh9a7X8ritQ0hwABAgQIECBAgAABAgQIENi2AgJZ+f0FsvKbqkiAAAECBAgQIECAAAECBLIK/O1vf4tzzjkn5s6du1HdWsJQ7YWSZs+eXbnirvWpFrLYFoGsdG3cyy+/HOk/W590jdx///d/x//8z//E7373u3j11Vfj17/+daQAVDrVaMNgV3vfXotbow0UyCpXICvtlZEjR0a6gjHH07Nnz0pYMgUCN/2DZnu/a+29VyArR0fUIECAAAECBAgQIECAAAECBLYkIJCVf38IZOU3VZEAAQIECBAgQIAAAQIECGQVaC8MddFFF0X619YpPK0LWL16dZxyyilx3333bbSmTU+C2laBrFxQe++9d9x1111x6KGHvl1SICuXbvt1UoCpf//+mw1oveqy6Aqq7cfWujlOXdtSeK7o+tO89oJUAlmNqJpLgAABAgQIECBAgAABAgQINENAICu/qkBWflMVCRAgQIAAAQIECBAgQIBAVoH2Alm1XK9X69xqAZhmnZCVE2rTEJBAVk7dtmtt7UBWLV9U74lSjz32WJxwwgnxwgsvbFZ+6NChMXr06PjABz4Qe+yxR3Tp0uXtMel0tnRi2z333BNz5sypXJG56TNjxozKNYgb/lFTIKuWLhpDgAABAgQIECBAgAABAgQIbE0Bgaz82gJZ+U1VJECAAAECBAgQIECAAAECWQVqDVW19dJa5+4IgaylS5fGcccd9zaDQFbWbdhmsR0hkJXCVGPHjt3s+y6//PKYMGHCRiGs9kRXrFgRKby1fPnyjYaMGDGicnVh9+7d3/7vyx7ImjdvXpx22mmbUTR6Klrzd6s3ECBAgAABAgQIECBAgAABAu0JCGTl3xsCWflNVSRAgAABAgQIECBAgAABAlkFag1VtfXSWufuCIGsBQsWxLBhw95mEMjKug3bLLYjBLLauvYwfWw9AaO1a9fGuHHj4rvf/e5GTgMGDIj0u9WrV6+3//tqv2s5u1bPlY61rqutmgcddFDceuut0adPn5zLV4sAAQIECBAgQIAAAQIECBDYSgICWfmhBbLym6pIgAABAgQIECBAgAABAgSyCrQXqrrwwgsjhSM6d+7c7vuef/75SkjpgQce2GjMptcdVgtjbK0rC1taWqJ3796bfc/+++8f7373uyv//U477VS5Qu6f/umfKtfI7bvvvrHzzjvHrrvuutE8gays27DNYjtCIKu9E7Jmz54dZ5xxRnTq1KkqZI4TsuoJgFVd0P8N2FqBrHqviax1/cYRIECAAAECBAgQIECAAAECW0dAICu/s0BWflMVCRAgQIAAAQIECBAgQIBAVoG//e1vcc4558TcuXM3qjtmzJiYOXNmdO3atd33tRdKuvLKK2P8+PFvz9sagaysKDUUE8iqAanBITtCIOuxxx6LE044IV544YWNNNI1g+lqviFDhlROfurRo8dG4axXX301nn322bjnnnsihbrSftv0mTFjRuX3bMM/alb7XWuwJRtNF8jKqakWAQIECBAgQIAAAQIECBDYcQUEsvL3ViArv6mKBAgQIECAAAECBAgQIEAgq8Df//73mDBhQsyaNWujuoMGDaqEtHbfffd23/erX/0qPvvZz24WNlm4cGEMHjz47XnVQiI5TsjKilJDMYGsGpAaHLK1A1mbniJVT+CovU997bXXKqGpFKrK+bR3alS137Wca6jHp5Z1vfnmmzF58uS47LLLNlpmW1cz5vwOtQgQIECAAAECBAgQIECAAIHmCghk5fcVyMpvqiIBAgQIECBAgAABAgQIEMgukAIQkyZN2qjuUUcdFTfffHObV/y1Drzzzjtj4MCBhdfTGoARyKqPcEshn0aud2uvD2l1tZyYVt9XVB+9IwSy0lem8N7IkSMjfU+OJ52ula48HDp06EanY6XatQSfcqwh1cgdyGpvXwtk5eqYOgQIECBAgAABAgQIECBAYNsICGTldxfIym+qIgECBAgQIECAAAECBAgQyC6waNGiytVpGz4p9LF06dI48sgj231fW0GuehZX5kBWPd+Ze6xA1sPRr1+/wqy1hpbqCRxVW8yqVasqJ2Xdfvvt1YZu8ectLS1x1VVXRQoptfHHzFIHstq7PnXUqFFx9dVXxy677NKQnckECBAgQIAAAQIECBAgQIDAthEQyMrvLpCV31RFAgQIECBAgAABAgQIECCQXeDJJ5+MdEXhU089tVHtK6+8shIiaet5+eWXIwUlFi9eXHg9AlnF6ASyyhfISp1+/fXX4+67766Ei372s5/V1fzevXvH6NGj44wzzog999yz3bm1hs3qenk7g+sJrNWyrjKelJfDUQ0CBAgQIECAAAECBAgQILCjCwhk5e+wQFZ+UxUJECBAgAABAgQIECBAgEB2gfbCVZ/73OfihhtuiHe84x2bvfOhhx6qnKr1wgsvFF7P1ghktRUaKbzgGiZujav9BLLaDmS9+uqrldBT8nn66afj2Wefjd///vfxi1/8IiZOnBif+MQnKh2sJRyUxtUTOKpha7w95K233qqEH9P+T//+9Kc/xRNPPBFr1qx5e0w6mW6//faLdHVo+nfQQQfFTjvtVPU1tX5b1UI1DKjHp5Z1Pf/88zFs2LB44IEHNnr71KlTY/LkyTWsyBACBAgQIECAAAECBAgQIEBgexQQyMrfFYGs/KYqEiBAgAABAgQIECBAgACBpgjMmTMnxo4du1ntdErWOeecE506dXr7Z6+88kqMGzcu5s2b19BaBLKK8XX0QFYRtQULFlTCPumpJRyUxtUTOCqypmbMqfXbcry7Hp9a1rVy5coYPHhwLF++fKPlbemkvhzfoQYBAgQIECBAgAABAgQIECDQXAGBrPy+Aln5TVUkQIAAAQIECBAgQIAAAQJNEUgnCg0dOjSWLVu2Uf3u3bvHlClTKtelpf87jfv6178et9xyy2brOP300+O6666Lbt26bfSzamGMZl5V5oSs2rdLe31IFbbGyV+brvSRRx6J/v371/4BWxg5e/bsyjekp9p+bC1TT+AoyyJLVqQen1rN161bVzkpLP3nM888E2vXro33vOc9ka5s9BAgQIAAAQIECBAgQIAAAQLlFBDIyt83gaz8pioSIECAAAECBAgQIECAAIGmCKxfvz6uueaaOPfccwvV33vvvWPhwoVx9NFHbza/WhhDIKs+cidk1eeVRm947V21/dhavZ7AUS0r2lLfapnfyJjW0+gaqbHp3Hp8ajXPuT61CBAgQIAAAQIECBAgQIAAge1DQCArfx8EsvKbqkiAAAECBAgQIECAAAECBJom8Ne//rVyitBtt91W9zsuv/zymDBhQnTp0mWzudXCGAJZ9XELZNXnlUZfeOGFlSsIO3fuvM1OyBLIGr5Z45oRFKt/d5hBgAABAgQIECBAgAABAgQINFNAICu/rkBWflMVCRAgQIAAAQIECBAgQIBAUwVWrVoVZ511VixZsqTm95xzzjlxySWXbHZVYWuB7S2Q1bdv31i0aFG0tLTU/I2bDmxmiKzaogSyonKF3QEHHBCdOnV6m2v//fePd7/73ZX//33ve1/06NGjMm6PPfaI3Xff/e2x1fZja8F6ToCq1rP0c4Esgaxa9okxBAgQIECAAAECBAgQIEBgRxMQyMrfUYGs/KYqEiBAgAABAgQIECBAgACBpgu89NJLMX369Jg1a1asWbOm3ff17NmzchXcqFGjYuedd253XLUATDPDTblDNa0f2cw1V2twRwlkVXMo+vNq+7G1bu69I5AlkFV0z5pHgAABAgQIECBAgAABAgTKLCCQlb97Aln5TVUkQIAAAQIECBAgQIAAAQJbRWD9+vWRTsu69dZbY+nSpfHYY49VwlnpxKF0wtSnP/3p+PznPx+9evWqup5qAZhmhptyh2paP7aZa64GKpBVTWjLP6+2H1tn5947AlkCWY3tXLMJECBAgAABAgQIECBAgEA5BQSy8vdNICu/qYoECBAgQIAAAQIECBAgQKB0AtUCMM0MN+UO1bTiN3PN1RoskFVNaMs/r7YfW2c3a+80tvo837alKitXrozBgwfH8uXLm7nUhmuPGTMmZs6cGV27dm24lgIECBAgQIAAAQIECBAgQIBA8wQEsvLbCmTlN1WRAAECBAgQIECAAAECBAiUTqBaAKaZ4aZmhWqaueZqDRbIqia05Z9X24+ts5u1dxpbfZ5v21IVgaxmdkhtAgQIECBAgAABAgQIECDQ8QQEsvL3XCArv6mKBAgQIECAAAECBAgQIECgdALVAjDNDDc1K1TTzDVXa7BAVjWhLf+82n5snd2svdPY6vN825aqCGQ1s0NqEyBAgAABAgQIECBAgACBjicgkJW/5wJZ+U1VJECAAAECBAgQIECAAAECpROoFoBpZripWaGaZq65WoMFsqoJbfnn1fZj6+xm7Z3GVp/n27ZURSCrmR1SmwABAgQIECBAgAABAgQIdDwBgaz8PRfIym+qIgECBAgQIECAAAECBAgQKJ1AtQBMM8NNzQrVNHPN1RoskFVNaMs/r7YfW2c3a+80tvo837alKgJZzeyQ2gQIECBAgAABAgQIECBAoOMJCGTl77lAVn5TFQkQIECAAAECBAgQIECAQOkEqgVgmhluaitU00zAMWPGxMyZM6Nr165Ne41AVmO01fZja/WOGshqTNdsAgQIECBAgAABAgQIECBAgMDGAgJZ+XeEQFZ+UxUJECBAgAABAgQIECBAgEDpBKoFYASy6mupQFZ9XpuOrrYfW8cLZDXmbDYBAgQIECBAgAABAgQIECBAIAkIZOXfBwJZ+U1VJECAAAECBAgQIECAAAECpROoFoARyCpdS0u94Gr7sfXjBLJK3WaLJ0CAAAECBAgQIECAAAECBLYTAYGs/I0QyMpvqiIBAgQIECBAgAABAgQIECidQLUAjEBW6Vpa6gVX24+tHyeQVeo2WzwBAgQIECBAgAABAgQIECCwnQgIZOVvhEBWflMVCRAgQIAAAQIECBAgQIBA6QSqBWAEskrX0lIvuNp+bP04gaxSt9niCRAgQIAAAQIECBAgQIAAge1EQCArfyMEsvKbqkiAAAECBAgQIECAAAECBHY4gWYGsnY4LB+01QQEsrYatRcRIECAAAECBAgQIECAAAECO7CAQFb+5gp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LAdC7zxxhvx3HPPxe9///tYsWJF/Md//Ec8//zz8corr8QvfvGLzVbes2fP6Nu3b+yyyy5xyCGHxHve8544+OCDY//994899tgj2viD1Xb89Y0t7dVXX41nn302/vCHP1Tsfvvb38ZLL70Uq1evjt/85jdtFj/yyCNjt912i3e9613Rp0+feN/73lf5z3333Td23XXXxhZkNgECBAgQIECAAAECBAgQIECAQMMCAlkNE25WQCArv6mKBAgQIECAAAECBAgQIEAgu8D3vve9GD58eN11BwwYEGlur1696p67o0xYt25d/PGPf4ylS5fG3XffHffff3+2T2tpaYlkfOKJJ8bhhx8e3bp1y1Z7eyiUwmtPPPFE3HXXXbFkyZJ2Q1dF1/rBD34wPvnJT8bxxx8fRxxxRHTt2rVoqcLzXnvttRg/fnzMmTOn7hpTp06NyZMn1z2v6O/z2WefHdOnT9+qTitXrozBgwfH8uXL6/rOhx9+OPr161fXHIMJECBAgAABAgQIECBAgACBbSMgkJXfXSArv6mKBAgQIECAAAECBAgQIEAgu0DRAEdHDWStX78+Vq1aFQsWLKj8S6GSZj/du3evBLNGjx5dCRd16dKl2a9sSv1kl07ASgGl+fPnV07A2hpPOolsxIgRMWrUqHj/+98fnTp12hqvjTIFstIeSz0ZOHDgVrFJLxHI2mrUXkSAAAECBAgQIECAAAECBLaZgEBWfnqBrPymKhIgQIAAAQIECBAgQIAAgewCAlm1kbaGia644opYvHhxrFmzpraJmUel07LOP//8+MxnPrNVTzNq5DPeeuut+PWvfx2XXnpp3H777Y2UanhuChJ+9atfjWOOOabpwawyBbIS7Kc//emYO3du7LXXXg0711JAIKsWJWMIECBAgAABAgQIECBAgEC5BQSy8vdPICu/qYoECBAgQIAAAQIECBAgQCC7gEBWddLVq1fHjBkzYtasWdssiLXpKlMwKwWcPvaxjzU9WFRdqP0RzzzzTFx00UUxb968Rspkn5tOHEt+ffr0yV67tWDZAllp3enawvPOOy86d+7cNJfWwgJZTSf2AgIECBAgQIAAAQIECBAgsM0FBLLyt0AgK7+pigQIECBAgAABAgQIECBAILuAQFb7pOlkpx/84Afx9a9/fatcTVikuaeeemp84xvfiH333bfI9KbNef311yunLU2ZMmWrXU1Y78ekqwy/+c1vximnnBI777xzvdOrji9jIKt3796VE+AOO+ywqt/X6ACBrEYFzSdAgAABAgQIECBAgAABAtu/gEBW/h4JZOU3VZEAAQIECBAgQIAAAQIECGQXEMhqmzRdSZhOULr88suzm+cu2NLSEldddVWk6/ja+CNX7tdVrbdq1aoYP378Nr+esOpC/2/AuHHj4pJLLonu3bvXOqWmcWUMZKUPO+OMM2LmzJnRrVu3mr6z6CCBrKJy5hEgQIAAAQIECBAgQIAAgfIICGTl75VAVn5TFQkQIECAAAECBAgQIECAQHYBgazNSZ977rlKoOi2227L7t2sgilMlEJFo0ePbsppT7Wse/369fHoo4/GWWedFcuXL69lynYzZsSIEZVrKffcc89sayprICvtpeuvvz6GDBmSzaKtQgJZTeVVnAABAgQIECBAgAABAgQIbBcCAln52yCQld9URQIECBAgQIAAAQIECBAgkF1AIGtj0nS6UwoULVmyJLv11ig4adKkSP+afbrRpt+SwliLFi2q2L300ktb41Ozv+Pkk0+Oa6+9Nt75zndmqV3WQFb6+I9+9KMxf/782GeffbJYtFVEIKtptAoTIECAAAECBAgQIECAAIHtRkAgK38rBLLym6pIgAABAgQIECBAgAABAgSyCwhk/YO07GGs1i8588wzY/r06VstlJXCWLfcckuMHTs20lWPZX5y2pU5kJV6OG3atJg4cWJ06dKlKS0VyGoKq6IECBAgQIAAAQIECBAgQGC7EhDIyt8Ogaz8pioSIECAAAECBAgQIECAAIHsAgJZ/0v6l7/8JcaMGRN33HFHduNtUTBnsGhL69+Rwlit33n55ZfHhAkTGg4ilT2Q1bt370j/+9CvX7+mbGGBrKawKkqAAAECBAgQIECAAAECBLYrAYGs/O0QyMpvqiIBAgQIECBAgAABAgQIEMguIJAVsXbt2rjgggti1qxZ2X23ZcFcwaItfcODDz4Yp512WqTTxXaUJwWRbrrppjjmmGMa+qSyB7LSx5966qmVaxx32223hizamiyQlZ1UQQIECBAgQIAAAQIECBAgsN0JCGTlb4lAVn5TFQkQIECAAAECBAgQIECAQHaBjh7IWrduXcyYMaNyNVvOp6WlJU466aQ4+uij4wMf+EB07969Empp/SNUOlnqlVdeqVzx97vf/S4eeuih+MEPfhAppJLrSe+cPXt2DB069O335qqd6qxYsSK++MUvxrJly7KVTWv++Mc/Hp/85CfjQx/6UOy3336x6667RteuXd9+x1tvvRUvv/xy/PnPf47HH3+84nb//fdnvS7xxBNPjDlz5sSee+5Z+Nt2hEBW+vj58+fHsGHDsu8hgazCW8tEAgQIECBAgAABAgQIECBQGgGBrPytEsjKb6oiAQIECBAgQIAAAQIECBDILtDRA1k5T3hKYaJ0WlS6+vD9739/dOrUqa5+pXBYCjnNnDkzFi9enCVgdMQRR8R3v/vdOPDAA+taS7XBKUw2bty4mDdvXrWhNf18wIABcc4551QCbN26datpzoaD0npScCid5pQr1Hb99dfHqFGjCgeRdpRAVrqycMGCBZVwXM5HICunploECBAgQIAAAQIECBAgQGD7FBDIyt8Xgaz8pioSIECAAAECBAgQIECAAIHsAh05kJVOWEqBmyVLljTsmq52u/jii7OEVtLpWU8//XSlXo7A0xlnnFEJeRUJOrUFk9Y3d+7cGD16dMNuhx9+eFx66aXxsY99rO4AW1svX716deXEs3T9ZDp9rJGn0SDSjhLISoaTJk2q7McuXbo0QrrRXIGsbJQKESBAgAABAgQIECBAgACB7VZAICt/awSy8puqSIAAAQIECBAgQIAAAQIEsgt01EDWm2++GVdeeWVccMEFDZn27t27Eij6whe+kDWskhb1+uuvx8033xxf+cpX4qWXXiq8znRyVzrtaciQIYVrbDjxySefrNRKp3kVfdKazj///DjvvPOyBcVa15ICDQ5w8wAAIABJREFUY/fcc0986UtfilWrVhVdYmVeCp6NHDmyUI0dKZC19957x8KFCysnmOV6BLJySapDgAABAgQIECBAgAABAgS2XwGBrPy9EcjKb6oiAQIECBAgQIAAAQIECBDILtBRA1k5QkV9+/aNb3/72/GRj3wke19aC6ZwUbpWcezYsQ1dxffRj360cqXfPvvs09BaU0jsa1/7WuUUqqJPCrGlMNyJJ55Y+DrAWt790EMPVU7xauQKw7TGG2+8MXr06FHLKzcasyMFstKHnXzyyTFnzpxCFm3hCWTVvaVMIECAAAECBAgQIECAAAECpRMQyMrfMoGs/KYqEiBAgAABAgQIECBAgACB7AIdMZCVI1R0xBFHVE5P+sAHPpC9J20V/PnPf1458Wn58uWF35dOyUpXNLbxh7Caa6aQUzod64UXXqh5zoYDUxjrO9/5TqSAWCPrqPXlKcx22mmnFT4pK53k9aMf/SjS9YX1PjtaICt9f4491OookFXvjjKeAAECBAgQIECAAAECBAiUT0AgK3/PBLLym6pIgAABAgQIECBAgAABAgSyC3TEQNbjjz8egwYNKhzSSaGim266KY455pjs/dhSwUbDRZ/4xCdi3rx5ka6fK/KkIFu64vGaa64pMj22dhgrLTKdMJbWe+655xZac5o0bdq0yqlg9QbIdsRAVjoVbtGiRdHS0lLYs3WiQFbDhAoQIECAAAECBAgQIECAAIHtXkAgK3+LBLLym6pIgAABAgQIECBAgAABAgSyC3S0QNabb74ZF198cSVkU+RJJybNnj07hg4dWndAp8j7NpyT1p6u+kuhqKLP97///TjppJMKTX/sscfihBNOKHw61vTp0+O8886Lzp07F3p/0Ul//etfY8yYMXHbbbcVKpHCe+k0tN13372u+TtiICsBTJgwIS655JLYeeed6/LYdLBAVkN8JhMgQIAAAQIECBAgQIAAgVIICGTlb5NAVn5TFQkQIECAAAECBAgQIECAQHaBjhbIevrppythqmXLlhWyPOOMM2LmzJnRrVu3QvMbnbR69epKuOj2228vVOr000+P6667ru71NxpkO/nkk2POnDnRo0ePQutudNLSpUsrp6KtWbOm7lIHHXRQ3HrrrdGnT5+65u6ogawUSly8eHEcf/zxdXlsOlggqyE+kwkQIECAAAECBAgQIECAQCkEBLLyt0kgK7+pigQIECBAgAABAgQIECBAILtARwtk/eAHP4jPf/7zhRzTlXspiHLYYYcVmp9rUiPhonRd4V133RWHHnpoXctZtWpVnHLKKfHoo4/WNS8NTu9cuHBhHH300XXPzTUhnZI1cuTImoJsPXv2jKOOOir++Z//Ofr16xfvf//7Y4899qj7RLQdNZCVenLiiSdWAnZ77rln4RYJZBWmM5EAAQIECBAgQIAAAQIECJRGQCArf6sEsvKbqkiAAAECBAgQIECAAAECBLILdKRA1uuvv1657u+aa64p5JjrqrZCL99g0iuvvBLjxo2LefPmFSqVrj0cP358XXMbCbJ9+ctfjnRdYaNX3NW14DYG33jjjTFq1KiNfpJOe/rwhz8c/fv3jyOPPDIOPvjg2GuvvaJTp06Nvi525EBWwrnqqqsi9baNP6zWZCeQVROTQQQIECBAgAABAgQIECBAoNQCAln52yeQld9URQIECBAgQIAAAQIECBAgkF2gIwWyGj3l6Yc//GElvLM9PI0EpEaMGBHf+ta3IoWRanneeOONmDhxYuWqxnqf9I50veLHP/7xeqdmH//kk0/GOeecE4cffnh85CMfiUMOOST22Wef2GmnnbK/KxXc0QNZBx54YOXksxRiK/IIZBVRM4cAAQIECBAgQIAAAQIECJRLQCArf78EsvKbqkiAAAECBAgQIECAAAECBLILdKRA1kMPPRTHHHNMIcN0RVs6YalHjx6F5uee1Ei4rG/fvrFo0aJoaWmpaVnPP/98DBs2LB544IGaxm84aHtzq/sDGpiwoweyEs3ZZ59dOf2sa9eudUsJZNVNZgIBAgQIECBAgAABAgQIECidgEBW/pYJZOU3VZEAAQIECBAgQIAAAQIECGQX6EiBrHTC03nnnVfIsMg1f4VeVOOkRk6tSq9YunRpHHfccTW97ZFHHolPfepTsWbNmprGbzhoxowZlesRi15rV/cLt6MJHSGQlU5Amz9/fgwcOLBueYGsuslMIECAAAECBAgQIECAAAECpRMQyMrfMoGs/KYqEiBAgAABAgQIECBAgACB7AIdJZD197//PSZMmBCzZs2q2zCFTn70ox9Fv3796p7bzAl33nlnoSBMWtOll14aF154YU3LKxpk217davroDIPKEsgaPnx45YSrG264odBXf/rTn465c+fGXnvtVdd8gay6uAwmQIAAAQIECBAgQIAAAQKlFBDIyt82gaz8pioSIECAAAECBAgQIECAAIHsAh0lkPXiiy9Wrt2799576zY89thjIzm9613vqntuMyc8+eSTMWjQoHjqqafqfs2YMWMiBa2qXTXXSJDtqKOOiptvvjl69+5d9/p2hAllCWSlvfClL30p0n8uW7asEH26tjCdPte5c+ea5wtk1UxlIAECBAgQIECAAAECBAgQKK2AQFb+1glk5TdVkQABAgQIECBAgAABAgQIZBfoKIGsouGPBD5q1Ki4+uqrY5dddsnu30jB1atXxymnnBL33Xdf3WUGDBhQCZn16tVri3MbCbJtr251YxWcUKZAVrpaMoXnRo8eXehrU+hu8eLFcdhhh9U8v+jv5MMPP7zdnVZX80cbSIAAAQIECBAgQIAAAQIEOpiAQFb+hgtk5TdVkQABAgQIECBAgAABAgQIZBfoKIGsX/ziF3H88cfHmjVr6jacOnVqTJ48ue55zZ7QSOCnb9++sWjRomhpadniMouGZlLRiy66qPKvjT+8NZtmu6jfSH+K7rkiv8+tp6Wl09DS/33bbbcV8jvjjDMqp65169atpvlF95ZAVk28BhEgQIAAAQIECBAgQIAAge1CQCArfxsEsvKbqkiAAAECBAgQIECAAAECBLILFAlwpEXUesJS9gUXLHjnnXfGwIEDC81esGBB5brD7fGZNm1aTJkype6lde/ePZYuXRpHHnnkFuc2EmS76aab4tRTT617bTvKhLIFstL1lY888khlr69ataruNqQ9df3118eQIUNqmiuQVROTQQQIECBAgAABAgQIECBAoNQCAln52yeQld9URQIECBAgQIAAAQIECBAgkF2gowSyin5nAn/wwQfj6KOPzm6fo+CcOXNi7NixhUrV8l0//vGPKyeLFXnuuOOO+NznPldk6g4xp4yBrHXr1sXll19e+ES4j370ozF//vzYZ599qvZQIKsqkQEECBAgQIAAAQIECBAgQKD0AgJZ+VsokJXfVEUCBAgQIECAAAECBAgQIJBdoGhQqWwnZF122WUxadKkuv1qPUmq7sKZJhTtX3p9LSd/NVK/o18tV8ZAVtoXzzzzTAwfPrxyWlaRJ53aNnHixOjSpcsWpwtkFdE1hwABAgQIECBAgAABAgQIlEtAICt/vwSy8puqSIAAAQIECBAgQIAAAQIEsgsUDdyULZBV9Gq/vn37xqJFi6KlpSW7fY6CDz30UBxzzDGFStUSyJo5c2acd955ddffe++946677opDDz207rk7yoSyBrKS/8KFC2P06NGxZs2autvRu3fvWLx4cRx22GFbnCuQVTetCQQIECBAgAABAgQIECBAoHQCAln5WyaQld9URQIECBAgQIAAAQIECBAgkF1AIGvLpNt7ICudYtS/f/9C++LKK6+M8ePHb3Hu9hRke/HFF2PYsGFx7733FvreRifVe+JXmQNZa9eureyNG264oRDbqaeeGtdee23stttu7c4XyCpEaxIBAgQIECBAgAABAgQIECiVgEBW/nYJZOU3VZEAAQIECBAgQIAAAQIECGQX6AiBrEaCMTtyIGvq1KkxefLkLe4pgax/8HSkQFb66scffzwGDRoUq1atKvS/O/Pnz68E6Nr4w2ulnkBWIVaTCBAgQIAAAQIECBAgQIBAqQQEsvK3SyArv6mKBAgQIECAAAECBAgQIEAgu4BA1pZJBbKmxZQpU+red81wc0JW9TYU+X0eM2ZMpKspu3btutEL3nzzzUinqF1wwQXVX9zGiH79+kW6FnO//fZrc75AViFWkwgQIECAAAECBAgQIECAQKkEBLLyt0sgK7+pigQIECBAgAABAgQIECBAILtAkQBHWsSAAQMize3Vq1f2NeUu6ISstkWdkFXfTutoJ2QlnT//+c8xatSoWLJkSX1Y/zd60qRJcfHFF0eXLl02my+QVYjUJAIECBAgQIAAAQIECBAgUCoBgaz87RLIym+qIgECBAgQIECAAAECBAgQyC4gkLVl0mac9JSziY888kj079+/UMlmBrIOOuiguPXWW6NPnz6F1tbWJCdkVacs8vvc3glZrW9bunRp5erCNWvWVF/AJiP23nvvWLhwYRx99NGbzRXIqpvTBAIECBAgQIAAAQIECBAgUDoBgaz8LRPIym+qIgECBAgQIECAAAECBAgQyC5QJMCRFlGmE7LeeOONmDhxYuVatnqfHTmQdemll8aFF164RZJp04pdWZiK1nuiVLXeCGRVE4rKqXXDhw+vPnCDEdUCWemEuXRt4XXXXVdX3dbBJ598csyZMyd69Oix0XyBrEKcJhEgQIAAAQIECBAgQIAAgVIJCGTlb5dAVn5TFQkQIECAAAECBAgQIECAQHaBIgGOtIgyBbLSeosGi7b3QNadd94ZAwcOLLQvFixYEMOGDdvi3KL7IxUVyHotxo8fXwkj1fvUcnpZWzWL9KtaICu9Z8WKFTF06NBYvnx5vZ9SGX/99ddXrj7c8I+wAlmFKE0iQIAAAQIECBAgQIAAAQKlEhDIyt8ugaz8pioSIECAAAECBAgQIECAAIHsAkUCHGkRHSWQlb41d7AoZxOL9i+toZZA1qJFi2LIkCGFllxL/XoKOyGrulaR/VBLIGv9+vUxd+7cGD16dPVFtDGirWCjQFYhSpMIECBAgAABAgQIECBAgECpBASy8rdLICu/qYoECBAgQIAAAQIECBAgQCC7QJEAR1pE2QJZ6ZSisWPHFvJbunRpHHfccYXmNnvSZZddFpMmTSr0mgcffDCOPvroLc595JFHon///oXqz549O1LYJ9cjkFVdssjvcy2BrPTm1atXV/p5++23V19IGyMmTJgQl1xySey8886VnwpkFWI0iQABAgQIECBAgAABAgQIlEpAICt/uwSy8puqSIAAAQIECBAgQIAAAQIEsgsUCXCkRZQtkFX0O9O33nTTTXHqqadmt2+04BtvvBETJ06MmTNn1l2qe/fukYJmRx555Bbn/uEPf4gvfOEL8dvf/rbud1x44YWVqyI7d+5c99y2JghkVWcsss9rDWSlt//kJz+J4cOHxwsvvFB9MZuMSHtu8eLFcfzxx1d+IpBVN6EJBAgQIECAAAECBAgQIECgdAICWflbJpCV31RFAgQIECBAgAABAgQIECCQXaBIgCMtomyBrEZOerrooosi/WvjD0jZ+1FPwZdffjlGjRpVCbnU+7R1hVxbNZ5//vkYNmxYPPDAA/W+IkaMGBHf+ta3IgVxcjwCWdUVi/w+1xPIWrduXeV34dJLL62+mDZGnHjiiZFOq9tzzz0FsgoJmkSAAAECBAgQIECAAAECBMolIJCVv18CWflNVSRAgAABAgQIECBAgAABAtkFigQ40iLKFshq5KSn3MGiXE1ctWpVnHLKKfHoo4/WXbLW/v3tb3+Lc845J+bOnVv3O4466qi4+eabo3fv3nXPbWuCQFZ1xiK/z/UEstIKnnnmmcopWSnkWOS56qqr4stf/nL88Y9/jMGDB8fy5cvrKvPwww9Hv3796ppjMAECBAgQIECAAAECBAgQILBtBASy8rsLZOU3VZEAAQIECBAgQIAAAQIECGQXKBLgSIuoNdCTfcEFC65evboSXrrvvvvqrnDooYfGwoULY//99697bjMnpEDMpz71qVizZk3dr0kna1199dWxyy67bHHu+vXr4+KLL678q/dJJ2P96Ec/2q7CM42clFZvEOi1116L8ePHV06EqveZOnVqTJ48ud5pUeT3ud5AVtoT6T0pqFjkOfDAAyu/TzvvvLNAVhFAcwgQIECAAAECBAgQIECAQIkEBLLyN0sgK7+pigQIECBAgAABAgQIECBAILtAkQBHWkTZAlmNnPSUvnfp0qVx3HHHZfdvpODMmTPjvPPOK1QiXTl34YUX1jT3zjvvjIEDB9Y0dtNBV155ZSWUtL08Almbd6LeQFaq8Morr8S4ceNi3rx5hVp79tlnx8iRI+P00093QlYhQZMIECBAgAABAgQIECBAgEA5BASy8vdJICu/qYoECBAgQIAAAQIECBAgQCC7QEcJZCW4yy67LCZNmlTIMIWXpk2bFp07dy40P/ekdCrWWWedFfPnzy9U+o477ojPfe5zNc1t5LrHQYMGVa473H333Wt6V7MHCWRtLlwkkJWqPP7445H6m67OrPdJp6edf/758f3vf18gq1484wkQIECAAAECBAgQIECAQIkEBLLyN0sgK7+pigQIECBAgAABAgQIECBAILtARwpk/fjHP47jjz++kOGxxx5buabtXe96V6H5uSc9+eSTlTDMU089VXfpAw44IBYvXhwHH3xwTXMbCX/tvffe8cMf/jA+/OEP1/SuZg8SyNpcuGgg680334zp06cXDjkW7XW9V0cWfY95BAgQIECAAAECBAgQIECAQOMCAlmNG25aQSArv6mKBAgQIECAAAECBAgQIEAgu0BHCmSlk3xOOeWUePTRRws5ptN8TjrppEJzc05av359pOsKJ0yYUKhskVOrGrkecfLkyXHRRRdtF6eLCWRtvmWKBrJSpeeeey5GjBgRP/3pTwvtxSKTBLKKqJlDgAABAgQIECBAgAABAgS2jYBAVn53gaz8pioSIECAAAECBAgQIECAAIHsAh0pkPXaa6/F+PHjY86cOYUcTzzxxLjxxhujR48ehebnmvTMM8/E8OHDI4WLijwzZsyoOLTxB7F2y/3qV7+Kz372s/HCCy/U/cq+ffvGokWLoqWlpe65uScIZG0u2kggK1VL11+mUFY6SW1rPAJZW0PZOwgQIECAAAECBAgQIECAQB4Bgaw8jhtWEcjKb6oiAQIECBAgQIAAAQIECBDILtCRAlkJr+j3tsIvWLAghg0blr0PtRZMp2Ndc801ce6559Y6ZaNxRa8QbOTawrSASZMmxcUXXxxdunQptO5ckwSyNpdsNJDVaNCx3t4KZNUrZjwBAgQIECBAgAABAgQIENh2AgJZ+e0FsvKbqkiAAAECBAgQIECAAAECBLILFA0oDRgwoBJu6tWrV/Y1NbPg008/HUOHDo1ly5YVek2/fv0ihbL222+/QvMbnfTkk0/GkCFDYsWKFYVKNXLKVzodbNSoUYXe27t378p+SX7b8hHI2ly/0UBWqtjovqxnTwhk1aNlLAECBAgQIECAAAECBAgQ2LYCAln5/QWy8puqSIAAAQIECBAgQIAAAQIEsgt0tEDWm2++WTmpadq0aYUtzzzzzJg+fXp069atcI0iE9euXVu5avCGG24oMr0yZ+7cuTFy5MhC8xsNsw0cOLByXeQ73/nOQu/PMUkga3PFHIGsRk9uq6e3Aln1aBlLgAABAgQIECBAgAABAgS2rYBAVn5/gaz8pioSIECAAAECBAgQIECAAIHsAh0tkJUAH3vssTjhhBPihRdeKOx5+eWXx4QJE7baFXzr1q2LGTNmxMSJEwuv+Ygjjohbbrkl3vOe9xSqkUI3M2fOrHx30WdbhdnSetP6//3f/z0+85nPFFp+vUGgRq7ymzp1akyePLnudRb5fc4RyEoLXb16daRat99+e93rrmdCvX2op7axBAgQIECAAAECBAgQIECAQF4Bgay8npW/cW1YMv3By0OAAAECBAgQIECAAAECBAhsfwJFAhzpK8p6ZWFaeyNBmdYOdu/ePWbPnl25/rCNPyxlbXQKY6V3TZo0KdasWVO4dgp0pRO2GlnvypUrY/DgwbF8+fLC60jfkf5tzRPGXn/99crpYFOmTImXXnqp0NrrDQI1ss/KGMhKqEuXLo1BgwY1tE+rNafePlSr5+cECBAgQIAAAQIECBAgQIBA8wQEsvLbCmTlN1WRAAECBAgQIECAAAECBAhkF+iIgayE+NBDD8WQIUMaOiUrhbLSiVGnnXZa007KSkGi66+/Pr72ta81FHLp169fLFiwIPbbb7+G9lCuq+nGjRsXl1xySSTDZj//9V//FV/5ylcaPrmp3iBQRwxkpf2a9moK/zXrqbcPzVqHugQIECBAgAABAgQIECBAgEB1AYGs6kb1jhDIqlfMeAIECBAgQIAAAQIECBAgsA0EOmogK2dwJF0jmE58yh0uSlfA/b//9/9i1qxZDe+MFOoaNWpUQ6djtS7iueeeixEjRsRPf/rThtaVrg684oorok+fPg3VaW9y8pszZ04lNFf0VKwNa9cbBOqIgazk9dRTT1X2x7Jly5rS13r70JRFKEqAAAECBAgQIECAAAECBAjUJCCQVRNTXYMEsuriMpgAAQIECBAgQIAAAQIECGwbgY4ayEraOYMjhx9+eFx66aXxsY99LDp16tRQM9966634yU9+Ugl5/fKXv2yoVpp88sknV4JJPXr0aLhWa4E77rijErpp5ArFVKtnz57x9a9/PUaPHp3tCsMXXnghbrzxxmxBrNZvrjcI1FEDWekUtXQ9ZOppM556+9CMNahJgAABAgQIECBAgAABAgQI1CYgkFWbUz2jBLLq0TKWAAECBAgQIECAAAECBAhsI4GOHMhKwZFbbrklxo4d23CwqLV96dSnM888M4499tjo2rVrXV1NAZ4HHnggrr766rj33nvrmtve4N69e8fixYvjsMMOy1KvtUjOE8ZSzZaWljjrrLNi8ODB8Y53vKPutb7xxhvx2GOPxQ033FC5mrDRoFhbC6g3CNRRA1nJ7q9//WuMGTMmbrvttrp7WW1CvX2oVs/PCRAgQIAAAQIECBAgQIAAgeYJCGTltxXIym+qIgECBAgQIECAAAECBAgQyC5QNJCVfSENFkzhj3Q1Xb0hqNzBotbPSEGof/mXf4njjjsuDjnkkMpJULvtttvbVwamMNgrr7xSuUrviSeeqISIlixZkuVqvdY1pCsUZ8+eHUOHDs1yVeGmLfrLX/5SCd2k07JyPh//+McjBduOPPLIeO973xu77rrrRn1dt25dJXC1atWqyrV4999/f+VfjmsJt/Qd9QaBOnIgKzk+8sgjMWzYsEqfcj719iHnu9UiQIAAAQIECBAgQIAAAQIE6hMQyKrPq5bRAlm1KBlDgAABAgQIECBAgAABAgS2sUBHD2Ql/mYFi7Zxa+Pyyy+PCRMmRJcuXZq2lBUrVsQXv/jFSjBqR3/qDQJ19EBWCs6lPTh58uSsW6PePmR9uWIECBAgQIAAAQIECBAgQIBAXQICWXVx1TRYIKsmJoMIECBAgAABAgQIECBAgMC2FRDI+l//p556Ks4+++xYunTptm1IprenaxOnT58e3bp1y1Sx/TIPPvhgnHbaadlPQmr6wut4wYgRI2LGjBmx55571jyroweyEtQzzzwTw4cPr5yWlesRyMolqQ4BAgQIECBAgAABAgQIEGi+gEBWfmOBrPymKhIgQIAAAQIECBAgQIAAgewCAln/IF25cmWMHDkya3gke8NqKFgkPFRD2S0O2ZFDWRMnToxJkyZFugKynkcg63+1Fi5cGKNHj65cM5njEcjKoagGAQIECBAgQIAAAQIECBDYOgICWfmdBbLym6pIgAABAgQIECBAgAABAgSyCwhkbUxa9pOyzjjjjMo1cT179sy+V6oV/PnPfx5f+tKXYvny5dWGluLnLS0t8Y1vfCNOOumk6NSpU91rFsj6X7K1a9fG+PHj44YbbqjbsK0JAllZGBUhQIAAAQIECBAgQIAAAQJbRUAgKz+zQFZ+UxUJECBAgAABAgQIECBAgEB2AYGszUn//Oc/xwUXXBDz58/P7t3MgukUp/Rva1xT2N53/OEPf4jzzz8/7r777mZ+atNr/+u//mtccsklsddeexV+l0DWP+gef/zxGDRoUJZrLQWyCm9JEwkQIECAAAECBAgQIECAwFYXEMjKTy6Qld9URQIECBAgQIAAAQIECBAgkF1AIKtt0hSmmTFjRkyfPj3bVWvZm/d/BXv37h2XXnppfOELX4guXbo06zU1101X06VTuq699trt3m7Tj/rMZz4TX/3qV+Ooo44qdCrWhvUEsv6h8eabb8aVV15ZCTo2+ghkNSpoPgECBAgQIECAAAECBAgQ2HoCAln5rQWy8puqSIAAAQIECBAgQIAAAQIEsgsIZLVPun79+vjpT38aEydOjF/+8pfZ7XMUTAGiK664Ivr06ZOjXLYaZbDb8GMHDBhQOdnrmGOOyRZqE8jaeDulk+dGjRoVS5YsaWifCWQ1xGcyAQIECBAgQIAAAQIECBDYqgICWfm5BbLym6pIgAABAgQIECBAgAABAgSyCwhkVSddu3ZtXH/99fGNb3wjXnrppeoTtsKIlpaWmDJlSnz+85+PnXfeeSu8sdgrkt2tt94a//Zv/xYrV64sVqRJs7p37x4nnnhijB07No444oiGT8TadJkCWZs3bunSpZWrC9MpakUfgayicuYRIECAAAECBAgQIECAAIGtLyCQld9cICu/qYoECBAgQIAAAQIECBAgQCC7gEBW7aSrV6+OOXPmxMyZM7dZMCsFscaNGxenn356dOvWrfbFb+ORKZg1b968+Pa3vx2//e3ZTYy0AAAgAElEQVRvt+lqDjrooBg9enTlisd3vOMdTVuLQNbmtMkkXVt43XXXFXYXyCpMZyIBAgQIECBAgAABAgQIENjqAgJZ+ckFsvKbqkiAAAECBAgQIECAAAECBLILCGTVT/rKK6/E3XffHd/5znfi/vvvr79AgRnpasIzzzwzjj322OjatWuBCtvHlHXr1sWyZcvixhtvjDvuuGOrBdtSkO3kk0+uhLAOPPDAbNcSbklVIKttnRUrVsTQoUNj+fLlhTalQFYhNpMIECBAgAABAgQIECBAgMA2ERDIys8ukJXfVEUCBAgQIECAAAECBAgQIJBdQCCrOOn69evjL3/5S/zkJz+JH/7wh5VwVq4rDXv37l0JX6UQ0VFHHRU9evQovtDtdGY6NeuXv/xlpGvs7rnnnvjNb36TbaWtfscff3z069cv9t133+xXElZbrEBW20Lp92bu3LmVU8qKPAJZRdTMIUCAAAECBAgQIECAAAEC20ZAICu/u0BWflMVCRAgQIAAAQIECBAgQIAAge1YIJ3+9OKLL8Yf//jHyrV8zzzzTOUUoBTMeeKJJ2LNmjUbrb579+5xyCGHVE686tu3b+y3336RrtPr06dP9OrVa6sHiLY17auvvhr/+Z//GU8//XSkU5SSYQq4pasi2wprpVOvUvBql112iQ996EPx3ve+Nw444IDYf//9Y4899og2/uC3rT/R+wkQIECAAAECBAgQIECAAAECHUpAICt/uwW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AgQIECAAAECBAgQIECAAAECBAgQIECgFAICWfnbJJCV31RFAgQIECBAgAABAgQIECBAgAABAgQIECBAgAABAgQIECBAgAABAqUQEMjK3yaBrPymKhIgQIAAAQIECBAgQIAAAQIECBAgQIAAAQIECBAgQIAAAQIECBAohYBAVv42CWTlN1WRAAECBAgQIECAAAECBAgQIECAAAECBAgQIECAAAECBAgQIECAQCkEBLLyt0kgK7+pigQIECBAgAABAgQIECBAgAABAgQIECBAgAABAgQIECBAgAABAgRKISCQlb9NAln5TVUkQIAAAQIECBAgQIAAAQIECBAgQIAAAQIECBAgQIAAAQIECBAgUAoBgaz8bRLIym+qIgECBAgQIECAAAECBAgQIECAAAECBAgQIECAAAECBAgQIECAAIFSCAhk5W+TQFZ+UxUJECBAgAABAgQIECBAgAABAgQIECBAgAABAgQIECBAgAABAgQIlEJAICt/mwSy8puqSIAAAQIECBAgQIAAAQIECBAgQIAAAQIECBAgQIAAAQIECBAgQKAUAgJZ+dskkJXfVEUCBAgQIECAAAECBAgQIECAAAECBAgQIECAAAECBAgQIECAAAECpRAQyMrfJoGs/KYqEiBAgAABAgQIECBAgAABAgQIECBAgAABAgQIECBAgAABAgQIECiFgEBW/jYJZOU3VZEAAQIECBAgQIAAAQIECBAgQIAAAQIECBAgQIAAAQIECBAgQIBAKQQEsvK3SSArv6mKBAgQIECAAAECBAgQIECAAAECBAgQIECAAAECBAgQIECAAAECBEohIJCVv00CWflNVSRAgAABAgQIECBAgAABAgQIECBAgAABAgQIECBAgAABAgQIECBQCgGBrPxtEsjKb6oiAQIECBAgQIAAAQIECBAgQIAAAQIECBAgQIAAAQIECBAgQIAAgVIICGTlb5NAVn5TFQkQIECAAAECBAgQIECAAAECBAgQIECAAAECBAgQIECAAAECBAiUQkAgK3+bBLLym6pIgAABAgQIECBAgAABAgQIECBAgAABAgQIECBAgAABAgQIECBAoBQCAln52ySQld9URQIECBAgQIAAAQIECBAgQIAAAQIECBAgQIAAAQIECBAgQIAAAQKlEBDIyt8mgaz8pioSIECAAAECBAgQIECAAAECBAgQIECAAAECBAgQIECAAAECBAgQKIWAQFb+Nglk5TdVkQABAgQIECBAgAABAgQIECBAgAABAgQIECBAgAABAgQIECBAgEApBASy8rdJICu/qYoECBAgQIAAAQIECBAgQIAAAQIECBAgQIAAAQIECBAgQIAAAQIESiEgkJW/TQJZ+U1VJECAAAECBAgQIECAAAECBAgQIECAAAECBAgQIECAAAECBAgQIFAKAYGs/G0SyMpvqiIBAgQIECBAgAABAgQIECBAgAABAgQIECBAgAABAgQIECBAgACBUggIZOVvk0BWflMVCRAgQIAAAQIECBAgQIAAAQIECBAgQIAAAQIECBAgQIAAAQIECJRCQCArf5sEsvKbqkiAAAECBAgQIECAAAECBP4/e/cCbed45w/8WVgISl2CMlM1aCihBkkJoxO3KuLaCY1rmegwWhGrQ9zKEMZMEnWroK4Z4n6/1CVTbVwSLNVWSTGtmdVKZamiqtTlv573331mn519zt77nN/Z57znfN61spac/b6/93k/v2fvk9X97fM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zMkE4cAACAASURBVC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gQIECAAAECBAgQIECAAAECBAgQIECAAAECBAgQIECAAAECBEohIJAV3yaBrHhTFQkQIECAAAECBAgQIECAAAECBAgQIECAAAECBAgQIECAAAECBAiUQkAgK75NAlnxpioSIECAAAECBAgQIECAAAECBAgQIECAAAECBAgQIECAAAECBAgQKIWAQFZ8mwSy4k1VJECAAAECBAgQIECAAAECBAgQIECAAAECBAgQIECAAAECBAgQIFAKAYGs+DYJZMWbqkiAAAECBAgQIECAAAECBAgQIECAAAECBAgQIECAAAECBAgQIECgFAICWfFtEsiKN1WRAAECBAgQIECAAAECBAgQIECAAAECBAgQIECAAAECBAgQIECAQCkEBLLi2ySQFW+qIgECBAgQIECAAAECBAgQIECAAAECBAgQIECAAAECBAgQIECAAIFSCAhkxbdJICveVEUCBAgQIECAAAECBAgQIECAAAECBAgQIECAAAECBAgQIECAAAECpRAQyIpvk0BWvKmKBAj0k8Af/vCHNH/+/PSTn/wkPf/88+mXv/xl+vWvf50WLVqU3n777fTee++ljz/u9LHXTyN1WwIECBAgQIAAAQIECBAgQIAAAQIECBAgQIAAgbII5KDCMssskz7xiU+k4cOHp7XXXjutu+66aaONNkqbbrppGjVqVFphhRXK8jjGSYAAgcUEBLLiJ4VAVrypigQItFHg0UcfTffee296+OGH07x589p4Z7ciQIAAAQIECBAgQIAAAQIECBAgQIAAAQIECBAg8P8FRo8enXbYYYf05S9/OY0ZMwYLAQIESiUgkBXfLoGseFMVCRDoY4EFCxaka665Jt1www3p5Zdf7uO7KU+AAAECBAgQIECAAAECBAgQIECAAAECBAgQIECgeYH11lsvjR8/Ph188MFpxIgRzV/oTAIECPSTgEBWPLxAVrypigQI9JHAnDlz0kUXXZRuvfXWPrqDsgQIECBAgAABAgQIECBAgAABAgQIECBAgAABAgTiBPbZZ5909NFHp7Fjx8YVVYkAAQLBAgJZwaApJYGseFMVCRAIFsjbEp599tnpnnvuaVh5k002SVtuuWUaOXJk2mCDDdI666yTVl999bTSSiulZZddNtX5RdKwphMIECBAgAABAgQIECBAgAABAgQIECBAgAABAgSGrsDHH3+c/vSnP6U333wzvfbaa+mVV15JL774YvrpT3+annrqqfSzn/2sIc5uu+2WTjzxRNsZNpRyAgEC/SEgkBWvLpAVb6oiAQJBAq+//nqaMmVKuvTSS7usuPTSS6f8/yzI/4jdcccd05prrhl0d2UIECBAgAABAgQIECBAgAABAgQIECBAgAABAgQINBZYuHBheuihh4rFBfJOL++//36XF02cODFNnTo1rbrqqo0LO4MAAQJtEhDIiocWyIo3VZEAgQCBWbNmpeOOOy4tWrSobrVtttkmfe1rX0tf/epX07BhwwLuqAQBAgQIECBAgAABAgQIECBAgAABAgQIECBAgACB3gm8++676brrrktXXHFFeuyxx+oWGz58eJo+fXo68MADe3czVxMgQCBIQCArCLKqjEBWvKmKBAj0UuDII4/sclWsXXfdNU2aNCnttNNOvbyLywkQIECAAAECBAgQIECAAAECBAgQIECAAAECBAj0ncCDDz6YZsyYke677766N8mrZc2cObPvBqAyAQIEmhQQyGoSqoXTBLJawHIqAQJ9K7BgwYJ0yCGHpHnz5i12oy222CKddtppaY899ujbQahOgAABAgQIECBAgAABAgQIECBAgAABAgQIECBAIFDgrrvuSqeffnp6+umnF6s6evTodPXVV6cRI0YE3lEpAgQItCYgkNWaVzNnC2Q1o+QcAgT6XGDOnDlp//33r7tF4VlnnZWmTJnS52NwAwIECBAgQIAAAQIECBAgQIAAAQIECBAgQIAAAQJ9JTB16tR00kknLVY+b2E4e/bsNHbs2L66tboECBDoVkAgK36CCGTFm6pIgECLAnfccUfae++908cfd/pISnlVrIsvvjiNGjWqxYpOJ0CAAAECBAgQIECAAAECBAgQIECAAAECBAgQIDDwBObPn5+OOuqoxVbLymGI2267Le25554Db9BGRIDAoBcQyIpvsUBWvKmKBAi0IJDDWHvttddiVxx66KHpiiuuSHU++Fuo7lQCBAgQIECAAAECBAgQIECAAAECBAgQIECAAAECA0sgL1Lwta99LV111VWLDez2228XyhpY7TIaAkNCQCArvs0CWfGmKhIg0KRA3qZwxx13XGxlrFNPPbXYR9tBgAABAgQIECBAgAABAgQIECBAgAABAgQIECBAYLAKnHbaaemMM87o9Hg5FPHQQw/ZvnCwNt1zERigAgJZ8Y0RyIo3VZEAgSYEFixYkLbbbru0aNGiTmdPmzYtHXfccU1UcAoBAgQIECBAgAABAgQIECBAgAABAgQIECBAgACBcgtMnz49TZ48udNDDB8+PP3oRz9KI0aMKPfDGT0BAqUREMiKb5VAVrypigQINCHwhS98Ic2bN6/TmcJYTcA5hQABAgQIECBAgAABAgQIECBAgAABAgQIECBAYFAJ1AtljR49Oj3xxBOD6jk9DAECA1dAICu+NwJZ8aYqEiDQQODII49Ml156aaezbFNo2hAgQIAAAQIECBAgQIAAAQIECBAgQIAAAQIECAxVgXrbF06cODHNnDlzqJJ4bgIE2iggkBWPLZAVb6oiAQLdCMyaNSsddNBBnc449NBD05VXXsmNAAECBAgQIECAAAECBAgQIECAAAECBAgQIECAwJAVOOyww9JVV13V6fmvvfbadOCBBw5ZEw9OgEB7BASy4p0FsuJNVSRAoAuB119/PW200UZp0aJFHWdsscUW6cknn0x1PuA5EiBAgAABAgQIECBAgAABAgQIECBAgAABAgQIEBgyAh9//HHaaqut0tNPP93xzMOHD0/PP/98WnXVVYeMgwclQKD9AgJZ8eYCWfGmKhIg0IVAva0K582bl0aNGsWMAAECBAgQIECAAAECBAgQIECAAAECBAgQIECAwJAXmD9/fho9enQnB1sXDvlpAYBAnwsIZMUTC2TFm6pIgEAdgUcffTRtu+22nV4566yz0pQpU3gRIECAAAECBAgQIECAAAECBAgQIECAAAECBAgQIPAXgalTp6aTTjqpk8fcuXPTmDFjGBEgQKBPBASy4lkFsuJNVSRAoI7A7rvvnu65556OV/JWhU899RQrAgQIECBAgAABAgQIECBAgAABAgQIECBAgAABAgRqBLbccstOWxfutttu6e677+ZEgACBPhEQyIpnFciKN1WRAIEagTlz5qQddtih00/vvPPOtMcee7AiQIAAAQIECBAgQIAAAQIECBAgQIAAAQIECBAgQKBG4K677krjxo3r9NOHH344jR07lhUBAgTCBQSywkmTQFa8qYoECNQI7LvvvunWW2/t+Omuu+6a7r33Xk4ECBAgQIAAAQIECBAgQIAAAQIECBAgQIAAAQIECHQh8OUvfzndd999Ha/us88+6ZZbbuFFgACBcAGBrHBSgax4UhUJEKgWWLBgQdpwww07oTzwwANpp512AkWAAAECBAgQIECAAAECBAgQIECAAAECBAgQIECAQBcCDz74YNp55507vfrCCy+kESNGMCNAgECogEBWKGdRzApZ8aYqEiBQJXDSSSelqVOndvxkm222SY8++igjAgQIECBAgAABAgQIECBAgAABAgQIECBAgAABAgQaCIwZMyY99thjHWdNmTIlnXXWWdwIECAQKiCQFcpZFBPIijdVkQCBKoH1118/vfzyyx0/ufzyy9Phhx/OiAABAgQIECBAgAABAgQIECBAgAABAgQIECBAgACBBgLf+9730hFHHNFx1nrrrZdeeuklbgQIEAgVEMgK5SyKCWTFm6pIgMBfBPJKWNtuu22Hx9JLL51+//vfp2HDhjEiQIAAAQIECBAgQIAAAQIECBAgQIAAAQIECBAgQKCBwLvvvps++clPpvfff7/jzLlz56a8cpaDAAECUQICWVGS/1dHICveVEUCBP4iULtd4f7775+uv/56PgQIECBAgAABAgQIECBAgAABAgQIECBAgAABAgQINClwwAEHpNmzZ3ecbdvCJuGcRoBA0wICWU1TNX2iQFbTVE4kQKBVgS984Qtp3rx5HZdde+216cADD2y1jPMJECBAgAABAgQIECBAgAABAgQIECBAgAABAgQIDFmBWbNmpYMOOqjj+UePHp2eeOKJIevhwQkQiBcQyIo3FciKN1WRAIGU0h/+8If0iU98opPFq6++mtZcc00+BAgQIECAAAECBAgQIECAAAECBAgQIECAAAECBAg0KbBw4cL0qU99qtPZb7/9dlphhRWarOA0AgQIdC8gkBU/QwSy4k1VJEAgpTRnzpy0ww47dFhssskm6ac//SkbAgQIECBAgAABAgQIECBAgAABAgQIECBAgAABAgRaFBg5cmT62c9+1nHVww8/nMaOHdtiFacTIECgvoBAVvzMEMiKN1WRAIGU0nnnnZcmTZrUYXHooYemK6+8kg0BAgQIECBAgAABAgQIECBAgAABAgQIECBAgAABAi0KHHbYYemqq67quGrGjBnp2GOPbbGK0wkQIFBfQCArfmYIZMWbqkiAQErpyCOPTJdeemmHxbRp09Jxxx3HhgABAgQIECBAgAABAgQIECBAgAABAgQIECBAgACBFgWmT5+eJk+e3HHVxIkT08yZM1us4nQCBAjUFxDIip8ZAlnxpioSIJBS2nnnndODDz7YYXHnnXemPfbYgw0BAgQIECBAgAABAgQIECBAgAABAgQIECBAgAABAi0K3HXXXWncuHEdV+20007pgQceaLGK0wkQIFBfQCArfmYIZMWbqkiAQEpp4403Tj//+c87LJ599tm06aabsiFAgAABAgQIECBAgAABAgQIECBAgAABAgQIECBAoEWBn/zkJ2mzzTbruOpzn/tceu6551qs4nQCBAjUFxDIip8ZAlnxpioSIJBSWn311dOiRYs6LF599dW05pprsiFAgAABAgQIECBAgAABAgQIECBAgAABAgQIECBAoEWBhQsXpk996lMdVw0fPjy99tprLVZxOgECBOoLCGTFzwyBrHhTFQkQSCkNGzYs/elPf+qw+OMf/1j8zEGAAAECBAgQIECAAAECBAgQIECAAAECBAgQIECAQGsC7777blpuueU6Llp22WVT/pmDAAECEQICWRGKnWsIZMWbqkiAQEppiSWWSB9//H8fMR999FGq8yHOigABAgQIECBAgAABAgQIECBAgAABAgQIECBAgACBBgL5e7f8/VvlyN+75e/fHAQIEIgQEMiKUOxcQyAr3lRFAgRSWix8VR3OAkSAAAECBAgQIECAAAECBAgQIECAAAECBAgQIECAQGsCtYEJ37+15udsAgS6FhDIip8d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CCQZQ4QIECAAAECBAgQIECAAAECBAgQIECAAAECBAgQCBUQyArlVIwAgSoBgaz46SCQFW+qIgECAlnmAAECBAgQIECAAAECBAgQIECAAAECBAgQIECAAIFQAYGsUE7FCBCoEhDIip8OAlnxpioSIDDIA1mvv/56mjBhQvr+979f9PqMM85Ip5xySin7/p//+Z/pwAMPLMa+yy67pPz3VVddtTTPUvbxlwY6cKC1759Zs2YV76eyHGUff3Z+991306RJk9LMmTNL/xlWlnnT23EuWLAgjR8/Pj377LNFqblz56YxY8b0tqzrCRAgQIAAAQIECBAgQIAAAQIECBAomYBAVskaZrgESiQgkBXfLIGseFMVCRAQyCrNHCh7oCl6/LVBlXY0cqAFkj744IP0/PPPp9tvvz098cQT6bnnnkuvvPJKQTFixIi00UYbpe233z6NGzcufeYzn0lLLLFES0xlDzT19fgj6v/rv/5rOvXUU4u+HHnkkWnGjBlp2LBhHX0SyGppyrbl5EcffTRtu+22xb3qhWMFstrSBjchQIAAAQIECBAgQIAAAQIECBAgMOAFBLIGfIsMkEBpBQSy4lsnkBVvqiIBAgJZpZkD0YGmdj949PiHciDro48+SnPmzClWfPvRj37UVCv33nvvdPLJJ6fNN9881flHWt0aEYGjSuHq4FFTA+7ipFZWh4scf73hRNQfyIGs6uBRb3rWm2sH4upSAlm96ahrCRAgQIAAAQIECBAgP3ynEgAAIABJREFUQIAAAQIECAwdAYGsodNrT0qg3QICWfHiAlnxpioSIDBAAlmvvfZauuuuu9IDDzyQ5s2b17HKTw6PbL311mnPPfdM2223XaeVY5ppXru2LMwBmZ///OfptttuS4888kiaP39+evvtt9MnPvGJNGrUqGKVohyI+dznPtfyKkWV54wONDXjF3lO9PiHaiArz6upU6emc845p+X25Pl41llnpYkTJ6Zlllmm4fURgaPKTQSy6nMLZHU/DaMDWRErjglkNfzocAIBAgQIECBAgAABAgQIECBAgAABAgPk+zeNIEBgcAoIZMX3VSAr3lRFAgT6+R+Ev/vd79K5556bLr744iLA1N0xcuTI9O1vfzvttddeTYea2hHI+vGPf5xOOeWUdPfddzecTzmUlbcn+/znP9/w3NoTogJNtSYtD6SLC/JqTdmhqyNq/FHjbaZOZCCpmfs1Ouedd95J3/rWt4r3S+XIWxPmre7y+2LttddOSy+9dPFSDp68/PLL6dZbb03f+c53Un6vVY78Psp1qrfGq3fvyOcXyKrfXYGs7me9QFb3Ph9//HHx3n766afTY489lp566qn0m9/8Jj3zzDOdLszh5rXWWittueWWaZtttklbbLFFWmWVVZpeLa/RZ5PXCRAgQIAAAQIECBAgQIAAAQIECBBYXMAKWWYFAQJ9JSCQFS8rkBVvqiIBAv0YyHruueeKIElebaSVY8qUKSn/WX755Rte1peBrLwq1uzZs9MxxxzTKezSaFDrrLNOmj59erFiVrNbx+WaUYEmgaxGHfq/1yMDSc3ftf6ZH3zwQZo2bVo64YQTOk44/vjj04knnlgEK7o7Fi5cWASwrr322o7TLr300nTEEUd0OwcHyvP3dO739fgj6g/kQFZP5+ybb75ZzK2bb765KHHQQQeliy66qFgxsL+PwbJCVn6OHAKeOXNmevjhh3vEusMOOxS/g3ffffeG4cwe3cBFBAgQIECAAAECBAgQIECAAAECBIa4gEDWEJ8AHp9AHwoIZMXjCmTFm6pIgEA/BbKef/75dNhhhxXbE1aOHFA69thj01ZbbVV8OZwDTzlIct9996V///d/TwsWLOg495vf/Gax9VqjUFZfBbLyqiTXX399+vrXv96xslcOG+Qvtw855JD02c9+tlip6P3330+/+MUv0tVXX118cV5ZBSyfe8kll6QDDjig6VBWT0MptZNcIKv5t31E4Kb5u3V/5g9/+MO0//77p1dffbU4MW9beNxxxzW19WA+v3Z1rY022ijddNNNaeONN+7yxgPl+Xs69/t6/BH1B2MgK2/Zmldsq8zVZuZa1PukUZ2yB7Ly78U5c+YUoeQnn3yy0eM29Xr+nZs/T8aOHdv06pNNFXYSAQIECBAgQIAAAQIECBAgQIAAgSEuIJA1xCeAxyfQhwICWfG4AlnxpioSINAPgaw33nijCC7lMEg+cjhpxowZRZBpqaWWqtuTeiv85NV+JkyY0NIKP4221Wt2QuRtofbbb7/0yiuvFJeMHj06XXDBBcV2UPVWvcoBrnxNXk2rEkLLK2XlFWTyNc0cPQ2l1NaOCJE0M97ac6LG35N79/Sa/rKqHe97771XrHB1/vnnFy+NGzcuXXbZZWn11Vdv6dF+9atfpQMPPLBjVbq8xeRpp52Wllxyybp1BsrzdzV38up62267bdMGs2bNKj4zoo4In8EWyMpz9aSTTipWc6s+coDo9NNP7/IzPqonjeqUOZCVA705OHXOOed0esy8Qt5uu+2WvvSlL6Wtt966WDFvxRVX7PhdlH//vPXWW8VKjo8//nixslb+U7tNcCurTzZy9joBAgQIECBAgAABAgQIECBAgAABAmmx74vy/1bnIECAQISAQFaEYucaAlnxpioSINDmQFb+x+bll1+eJk6cWNi3slLUb3/72yLIdccddxTXbrbZZumGG25II0aM6LKPfbFCVv5iOwerrrnmmuK+OYyVn2mTTTZpOJ9+9rOfFVt5VUJZX/nKV4qVs1ZeeeWG10YFmiJCJA0HW+eEqPFXStcGK3oyplaviQ70NHv/vDrc+PHj07PPPltccsstt6R99tmn2cs7zsvvvxx+nDx5cvGzHODIwcbVVlutbq3+miu1g2l3IKuvVpGrPFf1PBpMgax6KwdWnjkHUPNKgdtvv33L8zbygrIGsmpXuMsmOXh18sknp8MPP7wIYLVy5Dl+xRVXFOGuHNSqHEcddVQ699xzG64+2cq9nEuAAAECBAgQIECAAAECBAgQIEBgqApYIWuodt5zE+h7AYGseGOBrHhTFQkQaHMg69e//nU66KCD0n/9138V9v/8z/9cfPmbtyhs5shbHeZt/irBlFZX+IlYISsHwvIz5NVFWgmU5efLgYUcLsnX5yNfnwMxe+65Z8PHjwo09VfIJmr8FaihFMjK2xVWgiwjR45MN954Y9pwww0bzpl6J+RVpXbddddi/m6wwQbFKm2bbrpp3Vr9NVdqByOQNakIbuYj4jOsRxOniYseeeSRYqXDysqBxx9/fBEUOvXUU4urc3j1yiuvTHkLw/46yhjI+vDDD9P06dOLVfIqR97i9z/+4z/S3/zN3/SK8oUXXkh5C+AHHnigo855552XvvGNbzS9nW6vBuBiAgQIECBAgAABAgQIECBAgAABAoNYQCBrEDfXoxHoZwGBrPgGCGTFm6pIgECbA1m33npr2nfffQv3/KX87NmzuwyD1GtO7Qo/+Qv+66+/Pq277rp1exm9QlZepSSHyK666qrifgcffHCxVWErq5PUbtl46KGHpgsvvLDhiiRRgab+CtlEjb/S6KEUyIq0q11ta+7cuWnMmDFNvX/6a4Wwnj5/T+e6FbJa+9WYP5dzGOvrX/96yvMrHzlkWgmRVa9suPPOOxefdzkM2B9HGQNZzz33XMqrKeZAcrXtGmusEULYk9UnQ26sCAECBAgQIECAAAECBAgQIECAAIFBLiCQNcgb7PEI9KOAQFY8vkBWvKmKBAi0MZBV+0V4XoEjr461zDLLtNSH2i+nu9u+LTqQFbV1XG0w7aabbkobb7xxtw49DaXUFu1pSKWlJtU5OWr8ldIRwYrePlO7ro+0669AVvXWfL1x22WXXYpV5lZdddWGZfprrjccWNUJZd+y8L333kvXXXddyqthVba+22233dJFF12U8jaF+agX+Jk2bVoaO3Zs21dhivjcyKvMbbvttsWz1ZuPrbzHGs2V2hByT4LMje6RX8/PNGHChI7VzS655JJii2AHAQIECBAgQIAAAQIECBAgQIAAAQI9FxDI6rmdKwkQ6F5AICt+hghkxZuqSIBAGwNZeRurr371q+mxxx4r3LsLUnXXmLzV2tFHH11s9ZePE088MeVQw5JLLrnYZdGBrDvvvLNje8FGq3N19wy//OUvi60X582bV5yWVwobP358t/MxKpTTXyGVqPFXkCKCFWX5AIi0ayUsEjlXBLLqz7YyB7J+9atfpSlTphSrFFaOvB1rDtquueaanR540aJFafLkyR2f23m71qOOOqr42fDhw9v2Voz43GhnIKv2911Pg8yNgHOwLm+JeP755xenHnHEEek73/lOWm655Rpd6nUCBAgQIECAAAECBAgQIECAAAECBLoQEMgyNQgQ6CsBgax4WYGseFMVCRBoYyDriSeeSHm7qvwFc96u6uabb25pu8LqZs2YMSMdd9xxxY/222+/dPnll6eVVlppsX5GB7KqwxO9+cK69kv20047LeU/dX55djxTVCgnMmTTyhsoavyVe0YEK1oZf3+e+8Mf/jBtv/32xRBGjhyZbrzxxrThhhv2aEg5TLLrrrs29T6MnCsCWfXbVcZA1quvvlqEdS6++OJiHuUjB6zyZ1gOWQ0bNqzuw+b3bL7m9NNP77huxIgR6V/+5V/SP/zDPzTctrVHE77motrPjUmTJqVzzjknLb300k2Xb2cgqzbI3Ex4t+kHqTnxmmuuSYccckjx01ZWouvp/VxHgAABAgQIECBAgAABAgQIECBAYLALCGQN9g57PgL9JyCQFW8vkBVvqiIBAm0MZN1www1p//33L8x33HHHYpurnq6MUr1S1TbbbFPUqmyPVd3UyEBWZAAob0OVQwn5Tz7y1lA5ZNZVkCGfExVoigzZtPIGihp/5Z6R/WjlOfrj3NpQxqxZs4rtxVo9arc/+9KXvlSsWLTaaqvVLRU5VxoFj1p9lmbOjxx/9f3eeuutdO+996Y77rgjPfPMMymvOpaPzTffPG233XZp7733TltvvXVT27E2chko8/yjjz5KP//5z4vwa54zle0J83OPGTMmnXfeeWmLLbZouAVhnoNPP/10OvbYY4tt8ipH/vw+/PDDU15hK/93d+HUZnrf1TlvvPFGcY977rmn6c/e2lrtDGS1sqJdb1zytdXBz8022yzl39k5MOcgQIAAAQIECBAgQIAAAQIECBAgQKBnAgJZPXNzFQECjQUEshobtXqGQFarYs4nQKApgXb9g7B69Y38hfhFF11UrKrSk6P6C/HuVgyKDGS9+eabxTZOeWWvfPQ0FFN53lZXI4kKNPVVSKVRH6PGX7lPbVCl0f2jXu9t33syjtrtxHbbbbciGFO7LVyj2i+++GIRRqlslTlt2rSUVwjqKvwSOVcaBY8ajb3e69WfA81c39ve5Tl3ySWXpDPPPLNTIKnevbfaaqs0derUNHbs2LTEEkt0ObxGLv0VyMrBqd///vdFCOv+++9PN910U0fwrPIwOTj1zW9+M02cOLHl1a3eeeeddOmllxYrbeXAYfWRt4PdZ5990g477FAEglZYYYVm2tvUObXhxnrh4FbmVb2VpCJDVJG1GgEJZDUS8joBAgQIECBAgAABAgQIECBAgACB1gTa9f1ba6NyNgECg0FAICu+iwJZ8aYqEiDQxhWyGgUPWmlGs19SRwayIsMp+VlbDSi1en5XntHP0WzfosZfud9QCmTlZ85hibzCXN4uLh857JO37VxmmWWaakHeWi5vDffd7363OL+ZFXAi50rk+7/ywK0EZ/I1vQlkLVq0KE2ePLlYHarZIwdOTz755CK01FWfGrm0O5CVV5DKY85b41WvglX9zDmIdcwxx6RDDz00rbrqqs1y1D0vu1522WVFOKs2mFW5YJVVVim2NDzrrLNS/u/eHHl1rj322KPjfVRv+9xW5lVfB7JqA2R5VbZx48b1hqDLa1sNCffJIBQlQIAAAQIECBAgQIAAAQIECBAgMIgEBLIGUTM9CoEBJiCQFd8Qgax4UxUJEBDIanoO1IZT5s6dW2zV1dOj1YBSq+d3Na7IkE0rzx41/so9h1og64MPPkh5RasTTjihg/34449P3/rWtxpu/blw4cLivEqYKAeF8kpPBxxwQLdbw0XOlUbBo1bmUuXcVoIz+ZqeBrJ++9vfFtuK5jBM5cjbEuZt9/72b/+2WMEpryiVA0w5OHf22WenJ598suPcc845pwhzLbXUUos9ZiOXdgey8gCff/75dNhhh3WspFYZdF6x6mtf+1rafffd04orrtiTlnV5Td4G8u67705XXHFFevjhhzudlwNgV199ddp+++17fc/qz6FKsdqQUyvzqq8DWbUrM5544okpz5kll1yy1xbVBWpX4curQebVy5ZbbrnQ+yhGgAABAgQIECBAgAABAgQIECBAYCgJCGQNpW57VgLtFRDIivcWyIo3VZEAgSEWyOqu4Y1WDBLI6t3bJTqQ1bvRlPPqvM1bDlZdfPHFHQ+Qt3TLYaG99torrb322mnppZcuXstBnpdffjndeuutRbCierWj7gJC1TIDPZDVqIsR489BuOx1yimnFLfLYbYZM2akQw45pG7AKp+TVyPLK5jl6yrX5K1Od95558WGPBADWXmQOaSUx5a3D8yho1GjRqU11lij2wBfo34083oOtuUA3Pz589P3v//99PjjjxcrwU2YMKHX937//feLQGPuX/XRasipOrDV14Gs7JHHmwN9+dhoo42K1cs23XTTZjibPuepp55K++23X8cqZdOnTy+2M3UQIECAAAECBAgQIECAAAECBAgQINBzAYGsntu5kgCB7gUEsuJniEBWvKmKBAgIZHXMgVYDWT1dbadyw1YDSq2e39Xkjgip9OSNEzX+ntx7MF2TQ1k56JNDVjn408qRw0R527eJEyc2tdVh5FxpFDxq5TmaPTdi/LVBlWbDbLXhua985Stp5syZaeWVV+40/EYu/bFCVrO+ZTvvN7/5TRHs+sEPftBp6F/84heLLWTXWmutph6pnYGsPKDnnnsu5fmTVy7LR9669Pzzz2+4Ml5TD5NSEYCrXgEuh75uuummtPHGGzdbwnkECBAgQIAAAQIECBAgQIAAAQIECNQREMgyLQgQ6CsBgax4WYGseFMVCRBoYyDrmmuuKVaVycdBBx2ULrroomK1mZ4c1V+Ijxw5Mt14441pww03XKxUbSCju3s1CmTVbh3V20BWtUe9VVZqxxoVaIoIqfSkZ1Hj78m9B9s1H330UZozZ04644wz0o9+9KOmHi9vsXfyySenzTffvOmVhiLnSqPgUXcPkUNJf/zjH9P//u//pl//+tfFdoA//vGP05lnnpk22WSTLi/t7fjz6kQ5wFZZHWvcuHHpsssuS6uvvnpT5j/5yU+K8EwO0uTPuttuuy3lbf+qj0YuAllNUTd10oMPPtixSlnervONN95I999/f3HtLbfckvbZZ5+m6rQ7kPXhhx+mvGJVXh2vcuTx/9u//Vv667/+66bG3NVJ//3f/53y1qd5blaOc889t1iVLHpbxF4N1MUECBAgQIAAAQIECBAgQIAAAQIESiggkFXCphkygZIICGTFN0ogK95URQIE2hjIuvPOO9Oee+5ZmO+4447puuuu6/EKH9W1ttlmm6LWOuuss1g/awMZOcBSCVe02vzIYEQOepx++unFn3zk1UnytlTDhg3rclhRgabehlRadauc39PxVwdWenrvdlw3d+7cNGbMmHbcquMeOZi1YMGCdNddd6VHHnmkWEnnlVdeKV7PWxnmlW7yNnm77757+qu/+qumg1iVG0TOle76mMNKn//85zvm/6JFi9IzzzzT0PKBBx5IO+20U5fn9Xb8tSHMSy65pHivNnu89957RYgmr2aUj7yNYd4er/podX735jOs2XEPxvNqe5EDWPm9koNH+Tj00EPThRdemJZffvmGj9/uQFYeUFfblR5zzDFFwHnFFVdsOO7qE9566630ve99rwg1Vm9netRRR6UcyGrGoaUbOpkAAQIECBAgQIAAAQIECBAgQIDAEBQQyBqCTffIBNokIJAVDy2QFW+qIgECbQxkPf3002mPPfZIr776atpggw3SzTffnDbddNMe9eDss89OU6ZMKa7db7/90uWXX55WWmmlxWpFBrJy8er79maVr7zV3NFHH52uvfbaYsynnXZa8afOL8+OZ+ppoKkWpbchlR41LKViS7ADDzywuLyZFcEq92k1sNLT8fX2uv4IZPV2zI2uj5wrfdHHRgGp3o7/pZdeKla4yp9d+ehJj6tXwsthl2nTpqVll122g75VF4GsRrO2/uvV2/6NHj06XX/99cWqa5WtALtawaxetf4IZOVx5N8bJ510Urrgggs6DWuVVVZJu+22W8qr4OVgY/57DmhVfp/kAHAOYOXgVV5ZLq+Gdc8993QKYuWCeX7m+ZivdxAgQIAAAQIECBAgQIAAAQIECBAg0HsBgazeG6pAgEB9AYGs+JkhkBVvqiIBAm0MZP3mN79JEyZMSD/4wQ8K955u+VcbZsorzuQvkettrxQdyKpemavypf66667b8jzKqxqNHz8+Pfvss8W1s2fPLv7e3dHTQFNtzd6GVFp+2L9c0NPxtxpY6en4entdT8I6vb1nma5vtY95ha/qVe/WX3/99OlPf7rYoi0HOvP77pOf/GRaaqmlumTo7Vyvfp92tzVqs+/beivhteoikNX6rM9b/uXVCLN1PvIqiTkA+8EHH3Rawezggw8uwk6NVpvqr0BWHnsec96iNweSK6vhtS7S+YpPfepT6Zxzzil+By2zzDK9Led6AgQIECBAgAABAgQIECBAgAABAgT+IiCQZSoQINBXAgJZ8bICWfGmKhIg0MZA1vvvv59OOOGEYmu+fLSyRVR1o+bPn5/22muvYqWtfNxxxx1p3LhxdXsZHciqDVL1NFSWt4o64ogjijHnbeVuuummtPHGG3c7H3saaKot2tuQSk/fNFHj7+n9XTf0BHo719sdyKoX2IrcKrW7GVBrNVBnSyur61WeoXp1rPx5mwOwldUZH3744WJlqRz0zatk5VULK1vrdmXQn4GsPKboXm222WbphhtuKLY5dRAgQIAAAQIECBAgQIAAAQIECBAgECcgkBVnqRIBAp0FBLLiZ4RAVrypigQItDGQlbFvvfXWtO+++xbueVWO22+/PY0aNarpPuTVQfLKJlOnTi2uabRKVXQg67333uu0okr+Ij+Hq1ZeeeWmn+G1115L//iP/5jyalv5aDaYFhVo6m1IpekHrTkxavw9vf9gvK46GNIXoYr+mitRvert+Nu9ZaFAVuPOtxrIqv2dkVeWyqtlVVZWy1v5HXPMMSlvLZmPv//7vy9CWWuvvXaXgxlogawLL7ywCPTmsPLjjz+eFi5cmJ544olO4998883TWmutVWxpmH/n/vnPfy62+81HX3x2NO6kMwgQIECAAAECBAgQIECAAAECBAgMfgGBrMHfY09IoL8EBLLi5QWy4k1VJECgzYGsvKpV3hbqoYceKuxzMCmvmLX88ss31Yv8RXje9rCyVVNl66l62xXmgtGBrFyzekWV/Pf85X0eU51ffIs908cff5wuv/zyNHHixOK1ZldkyedGBZp6G1JpqlF1Tooaf0/vPxivE8jqvqu9netvvvlmsZLdzTffXNzokksuSTk01exRG+DMQdK8xWr1Ub1loUBWY9lWA1k//OEP0/7771+sqFi7OlblbtXn5J/lnuTVHLvaDnOgBbJ6slJjX392NO6kMwgQIECAAAECBAgQIECAAAECBAgMfgGBrMHfY09IoL8EBLLi5QWy4k1VJECgzYGsDF4dzMl/P+ecc9LkyZO7/PK70qTf/va3RRgib1GYj2ZW9eiLQFbtFmLrrLNOuvrqq9P222/fcD498sgj6ZBDDukIlOVw2gUXXJBWXHHFhtdGBZp6G1JpONAuTogaf6V89LZdzTzXGWeckXIIcKAcfR2q6K+5MlB8c4DyrLPO6uh53hr1sssuS6uvvnpTQ6zeKi+HL2+77ba0ww47dLp2oASymnqgJk+q/YysFzRrslSvTlu0aFHxOyO75+O8885L3/jGNxYLz+bg3EknnZSmTZtWnJd7lcN3BxxwQN2grUBWr9riYgIECBAgQIAAAQIECBAgQIAAAQJDRkAga8i02oMSaLuAQFY8uUBWvKmKBAj0QyDrnXfeKbb9u/jiizu+/M6hh7xq1DLLLFO3J3lFrKOPPjrdc889Ha83szJVXwSy8gCef/75dNhhh6V58+YV48nhsIsuuihts802db/Az8GOHMb6+te/nhYsWFBc09VqLV1NyqhAU3+FbKLGX/ERyEpJIKvvP8KfeuqpYmu3yqp8zQZIaz/nutreVCCrb3qYtyrMAau80lU+9txzzzRz5sy0xhpr1L3hiy++mA466KCOz/TugrYCWX3TM1UJECBAgAABAgQIECBAgAABAgQIDDYBgazB1lHPQ2DgCAhkxfdCICveVEUCBPohkJXRa1e7yj/bfffd07HHHpu23HLLtNJKK6WPPvooLVy4MN1yyy1F2KkSZMrnTpkypfjTaKvDvgpk5THUrnaVV1XJq7HkFbA++9nPpqWXXjq9//776YUXXihW1cmraL399tvFnFtllVWKZxo/fnxTWx3ma6ICTT0JZOVwQx577knlyD976aWX0p///Of0xhtvpF/84hfpf/7nf4ptIqdPn57WWmutTu+vqPFXigpklTeQ1R+9y/OmJ1u75XmeQ1iVldHy+zxvs5rf511taZffK3l7wnxdPvI1edvDnXfeebHfOQJZ8b+GcwD2+uuvLwKwuRfNrmI4e/bsIhhc+ZwePXp0uvLKK4vwbPUhkBXfMxUJECBAgAABAgQIECBAgAABAgQIDEYBgazB2FXPRGBgCAhkxfdBICveVEUCBPopkJXh66161UxDmg1j5Vp9GcjKX/rff//96Z/+6Z86Vs9pZvw5HJADS3nFnDq/LLssERVo6uswTFdbSUaNvxnjqHNqt16zZeGsNGHChF7z9vUc7GqAPQlk5Vr1AqT5/ZtX7asESPPnwe9+97v0/e9/v9ga78knn+wYRneraglk9Xo6LVagNizb7Kpmtatq5cI5lHX55ZenTTbZpOM+AlnxPVORAAECBAgQIECAAAECBAgQIECAwGAUEMgajF31TAQGhoBAVnwfBLLiTVUkQKAfA1kZP2/rdemll6YzzzyzCDN0d4wcOTJ9+9vfTnvttVdaYoklmupdXwayKgP41a9+lU477bR0zTXXNBzTwQcfnE4//fT0mc98puG5tSdEBZr6OgyT+3TjjTemDTfcsNMjRI2/ZbheXCCQ9XoRwMoho3z0NNBU24K+noNdtbw341+0aFGaPHlyylulNnvklbFOPvnk9M1vfrPL7VgFsprVbHxeva1h82fuBRdckFZcccXGBf4S4s19zisaVo7cvxzqWnbZZYsfCWQ1RekkAgQIECBAgAABAgQIECBAgAABAkNeQCBryE8BAAT6TEAgK55WICveVEUCBPo5kFVpwGuvvZYeeuihdMcdd6R58+Z1rDj1hS98IY0aNapYTSqvVDJs2LCWetaOQFYeUN7KL2+peNddd6UHHnggzZ8/v9j2Km9NuNVWW6WxY8emPfaRhvmdAAAgAElEQVTYI40YMaLpMFntg0YFmnoahtl8883T8OHDOw1r/fXXT5/+9KfTaqutltZbb71ia7B8zgorrLBYn6LG39IE6OXJZQpk9fJRm7q8N4Gmpm4QfFJPtufsbgh5PlxyySVNBUjz+z5vW5jf+90FSAWyYpr+4Ycfpuuuu67Y9rYS7u1qy8FGd6xeEe2oo45K5557bqftcQWyGgl6nQABAgQIECBAgAABAgQIECBAgACBLCCQZR4QINBXAgJZ8bICWfGmKhIgMMj/QdiuQFY7JlIZA03VLmUcv0BW55k91ANZFY233nor3XvvvUWA9JlnninCmPnIocXtttuuCJBuvfXWXa6KVa0qkBX36Zm3wZ00aVK67bbbUt469bvf/W7Rh54cL774Ypo9e3YR8MornVUfAlk9EXUNAQIECBAgQIAAAQIECBAgQIAAgaEnIJA19HruiQm0S0AgK15aICveVEUCBASySjMHyhhoqsaNHn9PV/rqTcPPOOOMdMopp/SmROi11cGQ0MJdFBPIilcWyIo1zSsTzpgxI33xi19Mf/d3fxdb/C/VBLL6hFVRAgQIECBAgAABAgQIECBAgAABAoNOQCBr0LXUAxEYMAICWfGtEMiKN1WRAAGBrNLMgehAU7sfPHr8AlkpVQdD8opAN9xwQ7EtZtQRveVf1LiarVOG8QtkNdvNgXNeXwSy+uPzrCeiu+yyS8qf5auuumpPLncNAQIECBAgQIAAAQIECBAgQIAAgSElIJA1pNrtYQm0VUAgK55bICveVEUCBASySjMHogNN7X7w6PH3R4BhIK+QJZC1+IwWyGr3u/z/3692q88jjzyyWLVq2LBh/TOg4LsKZHUdyKoOGGb2vvhcCm6ncgQIECBAgAABAgQIECBAgAABAgT6TEAgq89oFSYw5AUEsuKngEBWvKmKBAgIZJVmDkQHmtr94NHjL0PYpq+NrZDVvXAZ5ogVsvr6XRJfXyBLICt+VqlIgAABAgQIECBAgAABAgQIECAwGAUEsgZjVz0TgYEhIJAV3weBrHhTFQkQEMgqzRyIDjS1+8Gjx1+GsE1fGwtkdS9chjkikNXX75L4+n0RyIofZf9UtEJW/7i7KwECBAgQIECAAAECBAgQIECAwMAUEMgamH0xKgKDQUAgK76LAlnxpioSICCQVZo5EB1oaveDR4+/DGGbvjYWyOpeuAxzRCCrr98l8fUFsro2FciKn28qEiBAgAABAgQIECBAgAABAgQIlFdAIKu8vTNyAgNdQCArvkMCWfGmKhIgIJBVmjkQHWhq94NHj78MYZu+NhbI6l64DHNEIKuv3yXx9QWyujYVyIqfbyoSIECAAAECBAgQIECAAAECBAiUV0Agq7y9M3ICA11AICu+QwJZ8aYqEiAgkFWaORAdaGr3g0ePvzZs067nOeOMM9Ipp5zSrtt1e5/qYEg7BjRr1qw0YcKEdtwq5B4CWSGMLRd5991306RJk9LMmTOLa4888sg0Y8aMNGzYsJZrDcQLBLIGYleMiQABAgQIECBAgAABAgQIECBAgMDAExDIGng9MSICg0VAICu+kwJZ8aYqEiAgkFWaORAdaGr3g0ePXyArJYGs7mexQFa73+X//34CWQvS+PHj07PPPlt4zJ07N40ZM6Z/muGuBAgQIECAAAECBAgQIECAAAECBAj0m4BAVr/RuzGBQS8gkBXfYoGseFMVCRAQyCrNHIgONLX7waPHL5AlkNVoDgtkNRLqm9cFsgSy+mZmqUqAAAECBAgQIECAAAECBAgQIECgXAICWeXql9ESKJOAQFZ8twSy4k1VJEBAIKs0cyA60NTuBy/7+Nvt5X69FyhDIKvRU9aGmwbSlpldjX2wB7Ia9WzBAoGsRkZeJ0CAAAECBAgQIECAAAECBAgQIDAUBASyhkKXPSOB/hEQyIp3F8iKN1WRAIFBHsjSYAIECBAgQIAAAQIECBAgQIAAAQIECBAgQIAAAQLtFhDIare4+xEYOgICWfG9FsiKN1WRAAGBLHOAAAECBAgQIECAAAECBAgQIECAAAECBAgQIECAQKiAQFYop2IECFQJCGTFTweBrHhTFQkQEMgyBwgQIECAAAECBAgQIECAAAECBAgQIECAAAECBAiECghkhXIqRoBAlYBAVvx0EMiKN1WRAAGBLHOAAAECBAgQIECAAAECBAgQIECAAAECBAgQIECAQKiAQFYop2IECFQJCGTFTweBrHhTFQkQEMgyBwgQIECAAAECBAgQIECAAAECBAgQIECAAAECBAiECghkhXIqRoBAlYBAVvx0EMiKN1WRAAGBLHOAAAECBAgQIECAAAECBAgQIECAAAECBAgQIECAQKiAQFYop2IECFQJCGTFTweBrHhTFQkQEMgyBwgQIECAAAEC/4+9u4HSsqzzB34d66CY9kYQ6u6aqy6SguuqYKLZglKIoNK2akLiS9DRsoBOm+BLuoFuG2AvuoH5CquYbymKpcKuKeQgnPI91lzz7ClZOW4aFurf5H+ue5tn7xlmeJ5n5vcMM8znPseTzFz3777vz/Wbe/A8366L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CCltMMOO6TNm//vFfP222+nNl7irAgQIECAAAECBAgQIECAAAECBAgQIECAAAECBAgQqCKQP3fLn781H/lzt/z5m4MAAQIRAgJZEYotawhkxZuqSIBASqlv377p9ddfr1j84Q9/KL7mIECAAAECBAgQIECAAAECBAgQIECAAAECBAgQIECgPoFNmzalnXfeuXLSTjvtlPLXHAQIEIgQEMiKUGxZQyAr3lRFAgRSSgMGDEgbNmyoWLz44otp4MCBbAgQIECAAAECBAgQIECAAAECBAgQIECAAAECBAgQqFNg/fr1abfddquc1b9///TSSy/VWcVwAgQItC0gkBXfGQJZ8aYqEiCQUtp///3T008/XbF47LHH0tChQ9kQIECAAAECBAgQIECAAAECBAgQIECAAAECBAgQIFCnwOOPP54OPPDAylkf/vCH01NPPVVnFcMJECDQtoBAVnxnCGTFm6pIgEBKafTo0en++++vWNx1111p3LhxbAgQIECAAAECBAgQIECAAAECBAgQIECAAAECBAgQqFNg6dKlafz48ZWzjjnmmHTffffVWcVwAgQItC0gkBXfGQJZ8aYqEiCQUpo6dWpauHBhxWLu3Llp+vTpbAgQIECAAAECBAgQIECAAAECBAgQIECAAAECBAgQqFNg3rx5acaMGZWzpkyZkhYsWFBnFcMJECDQtoBAVnxnCGTFm6pIgEBK6fLLL0/Tpk2rWEyePDlde+21bAgQIECAAAECBAgQIECAAAECBAgQIECAAAECBAgQqFPg9NNPT9ddd13lrPnz56cvfelLdVYxnAABAm0LCGTFd4ZAVrypigQIpJRWrFiRRo0aVbE44IAD0hNPPMGGAAECBAgQIECAAAECBAgQIECAAAECBAgQIECAAIE6BYYMGZKefPLJylnLly9PI0eOrLOK4QQIEGhbQCArvjMEsuJNVSRAIKX02muvpV133bWFxYsvvpgGDhzIhwABAgQIECBAgAABAgQIECBAgAABAgQIECBAgACBGgXWr1+fdttttxajN27cmHbZZZcaKxhGgACBrQsIZMV3iEBWvKmKBAj8SeCwww5LTU1NFY9FixaliRMn8iFAgAABAgQIECBAgAABAgQIECBAgAABAgQIECBAoEaBxYsXp0mTJlVGDx8+PD3yyCM1nm0YAQIEqgsIZFU3qneEQFa9YsYTIFCzwKxZs9KcOXMq408++eR000031Xy+gQQIECBAgAABAgQIECBAgAABAgQIECBAgAABAgR6u8App5ySlixZUmGYOXNmmj17dm9n8fwECAQKCGQFYv6plEBWvKmKBAj8SWDlypXpiCOOqHj06dMnvfLKK6lv376MCBAgQIAAAQIECBAgQIAAAQIECBAgQIAAAQIECBCoIrBp06b03ve+N7355puVkQ8//HAaMWIEOwIECIQJCGSFUVYKCWTFm6pIgEBJYJ999knPPfdc5Svf//7305lnnsmIAAECBAgQIECAAAECBAgQIECAAAECBAgQIECAAIEqAldffXU666yzKqP23nvv9Mtf/pIbAQIEQgUEskI5i2ICWfGmKhIgUBJovW3h4YcfnvLKWQ4CBAgQIECAAAECBAgQIECAAAECBAgQIECAAAECBLYukFfCWrVqVWWQ7Qp1DAECjRAQyIpXFciKN1WRAIGSwLp169J+++3XwuS+++5LxxxzDCcCBAgQIECAAAECBAgQIECAAAECBAgQIECAAAECBNoRuP/++9Po0aNbfPcXv/hFGjRoEDMCBAiECghkhXIWxQSy4k1VJECglcAnP/nJdPvtt1e+OmbMmLRs2TJOBAgQIECAAAECBAgQIECAAAECBAgQIECAAAECBAi0I3Dssceme++9t/LdCRMmpNtuu40XAQIEwgUEssJJBbLiSVUkQKC1wIoVK9KoUaNafPmuu+5K48aNg0WAAAECBAgQIECAAAECBAgQIECAAAECBAgQIECAQCuBpUuXpvHjx7f46vLly9PIkSNZESBAIFxAICucVCArnlRFAgTaEjjuuOPSPffcU/nWwQcfnNasWQOLAAECBAgQIECAAAECBAgQIECAAAECBAgQIECAAIFWAoccckhau3Zt5atjx45Nd999NycCBAg0REAgK57VloXxpioSINCGwMqVK9MRRxzR4juzZ89OM2fO5EWAAAECBAgQIECAAAECBAgQIECAAAECBAgQIECAwJ8E5syZk2bNmtXC4+GHH04jRoxgRIAAgYYICGTFswpkxZuqSIBAOwJTp05NCxcubPHdpqamNGzYMGYECBAgQIAAAQIECBAgQIAAAQIECBAgQIAAAQIEer3A6tWr0/Dhw1s4TJkyJS1YsKDX2wAgQKBxAgJZ8bYCWfGmKhIg0I7Ayy+/nAYPHpw2bNhQGZG3Lnz00UdTGy94jgQIECBAgAABAgQIECBAgAABAgQIECBAgAABAgR6jcDmzZvToYce2mKrwv79+6dnnnkm9evXr9c4eFACBLpeQCAr3lwgK95URQIEtiKwePHiNGnSpBYjJk+enK699lpuBAgQIECAAAECBAgQIECAAAECBAgQIECAAAECBHqtwOmnn56uu+66Fs+/aNGiNHHixF5r4sEJEOgaAYGseGeBrHhTFQkQqCLQ1taFF154Ybr44ovZESBAgAABAgQIECBAgAABAgQIECBAgAABAgQIEOh1AhdddFG65JJLWjy3rQp7XRt4YALbTEAgK55eICveVEUCBGoQOOyww1JTU1OLkXPnzk3Tp0+v4WxDCBAgQIAAAQIECBAgQIAAAQIECBAgQIAAAQIECGwfAvPmzUszZsxo8TDDhw9PjzzyyPbxgJ6CAIFuLyCQFT9FAlnxpioSIFCDwLp169KRRx6ZNmzY0GK0UFYNeIYQIECAAAECBAgQIECAAAECBAgQIECAAAECBAhsFwJthbH69++fHnrooTRo0KDt4hk9BAEC3V9AICt+jgSy4k1VJECgRoEVK1ako48+Om3e3OJVlGxfWCOgYQQIECBAgAABAgQIECBAgAABAgQIECBAgAABAj1WoK1tCnMo4oEHHkgjR47ssc/lxgkQ6HkCAlnxcyaQFW+qIgECdQjceeed6YQTTtjijMmTJ6drrrkmtfHir6O6oQQIECBAgAABAgQIECBAgAABAgQIECBAgAABAgS6l0BerOCMM85I11133RY39sMf/jAdf/zx3euG3Q0BAtu9gEBW/BQLZMWbqkiAQJ0COZR14oknbrFS1sEHH5yuvPLKNGzYsDorGk6AAAECBAgQIECAAAECBAgQIECAAAECBAgQIECg+wmsXr06nX322Wnt2rUtbi6HIe644w5hrO43Ze6IQK8QEMiKn2aBrHhTFQkQ6IBA3r7w5JNPThs2bNji7NmzZ6eZM2d2oKpTCBAgQIAAAQIECBAgQIAAAQIECBAgQIAAAQIECHQPgTlz5qRZs2ZtcTP9+/dPS5YssU1h95gmd0GgVwoIZMVPu0BWvKmKBAh0UGDdunXptNNOS01NTVtUyKtl5X20x40b18HqTiNAgAABAgQIECBAgAABAgQIECBAgAABAgQIECDQ9QJLly5NF1988RarYuU7GT58eLr++uvToEGDuv7GXJEAAQJ/EhDIim8Fgax4UxUJEOikwNSpU9PChQvbrDJmzJg0bdq0dMwxx3TyKk4nQIAAAQIECBAgQIAAAQIECBAgQIAAAQIECBAg0DiB+++/P82fPz/de++9bV5kypQpacGCBY27AZUJECBQo4BAVo1QdQwTyKoDy1ACBLpOYPHixWn69OltbmGY7+Lwww9PZ5xxRvr0pz+d+vbt23U35koECBAgQIAAAQIECBAgQIAAAQIECBAgQIAAAQIE2hHYtGlTuvHGG9M111yTVq1a1eaovEXhvHnz0sSJEzkSIECgWwgIZMVPg0BWvKmKBAgECbz88stp5syZ7a6WlS/Tp0+fNOAl+TYAACAASURBVGHChDR27Nh09NFHp4EDBwZdXRkCBAgQIECAAAECBAgQIECAAAECBAgQIECAAAEC1QXWr1+fHnjggXTPPfek22+/Pb355pvtnpRXxZozZ07q169f9cJGECBAoIsEBLLioQWy4k1VJEAgWGDlypXp0ksvLf4SW+044IAD0iGHHJKGDBmS9t1337TnnnumAQMGpPe85z1pp512Sm38IqlW0vcJECBAgAABAgQIECBAgAABAgQIECBAgAABAgR6scDmzZvT66+/nl599dX00ksvpRdeeCE9++yz6Yknnkhr1qxJTz75ZFWdvLjAeeedl0aMGFF1rAEECBDoagGBrHhxgax4UxUJEGiQwIoVK9IVV1xR/D8LHAQIECBAgAABAgQIECBAgAABAgQIECBAgAABAgS6u0De6eWcc85JI0eO7O636v4IEOjFAgJZ8ZMvkBVvqiIBAg0WWLduXbrhhhvSzTffnJ577rkGX015AgQIECBAgAABAgQIECBAgAABAgQIECBAgAABArUL7L333umkk05Kn/nMZ9KgQYNqP9FIAgQIbCMBgax4eIGseFMVCRDoQoG8neGyZcvS8uXLU1NTUxde2aUIECBAgAABAgQIECBAgAABAgQIECBAgAABAgQI/K/A8OHD06hRo9Kxxx5rW0JNQYBAjxMQyIqfMoGseFMVCRDYRgKvvfZaWr16dXr88cfTM888k55//vn061//Om3YsCFt3LgxvfHGGynv8e0gQIAAAQIECBAgQIAAAQIECBAgQIAAAQIECBAgUKtADirsuOOOadddd039+/dPe+yxR9prr73S4MGD09ChQ9OwYcPSLrvsUms54wgQINDtBASy4qdE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AgQIECAAAECBAgQIECAAAECBAgQIECAAAECBAgQIECAAAECPUJAICt+mgSy4k1VJECAAAECBAgQIECAAAECBAgQIECAAAECBAgQIECAAAECBAgQINAjBASy4qdJICveVEUCBLaRwGuvvZZWr16dHn/88fTMM8+k559/Pv36179OGzZsSBs3bkxvvPFG2ry5xWtvG92pyxIgQIAAAQIECBAgQIAAAQIECBAgQIAAAQIECPQUgRxU2HHHHdOuu+6a+vfvn/bYY4+01157pcGDB6ehQ4emYcOGpV122aWnPI77JECAwBYCAlnxTSGQFW+qIgECXSiwcuXKtGzZsrR8+fLU1NTUhVd2KQIECBAgQIAAAQIECBAgQIAAAQIECBAgQIAAAQL/KzB8+PA0atSodOyxx6YRI0ZgIUCAQI8SEMiKny6BrHhTFQkQaLDAunXr0g033JBuvvnm9NxzzzX4asoTIECAAAECBAgQIECAAAECBAgQIECAAAECBAgQqF1g7733TieddFL6zGc+kwYNGlT7iUYSIEBgGwkIZMXDC2TFm6pIgECDBFasWJGuuOKKdPvttzfoCsoSIECAAAECBAgQIECAAAECBAgQIECAAAECBAgQiBOYMGFCOuecc9LIkSPjiqpEgACBYAGBrGDQlJJAVrypigQIBAvkbQkvvfTSdM8991StfMABB6RDDjkkDRkyJO27775pzz33TAMGDEjvec970k477ZTa+EVStaYBBAgQIECAAAECBAgQIECAAAECBAgQIECAAAECvVdg8+bN6fXXX0+vvvpqeumll9ILL7yQnn322fTEE0+kNWvWpCeffLIqztixY9N5551nO8OqUgYQILAtBASy4tUFsuJNVSRAIEjg5ZdfTjNnzkwLFy5st2KfPn1S/n8W5L/EHn300WngwIFBV1eGAAECBAgQIECAAAECBAgQIECAAAECBAgQIECAQHWB9evXpwceeKBYXCDv9PLmm2+2e9KUKVPSnDlzUr9+/aoXNoIAAQJdJCCQFQ8tkBVvqiIBAgECixcvTtOnT08bNmxos9rhhx+ezjjjjPTpT3869e3bN+CKShAgQIAAAQIECBAgQIAAAQIECBAgQIAAAQIECBDonMCmTZvSjTfemK655pq0atWqNov1798/zZs3L02cOLFzF3M2AQIEggQEsoIgS2UEsuJNVSRAoJMCU6dObXdVrDFjxqRp06alY445ppNXcToBAgQIECBAgAABAgQIECBAgAABAgQIECBAgACBxgncf//9af78+enee+9t8yJ5tawFCxY07gZUJkCAQI0CAlk1QtUxTCCrDixDCRBorMC6devSaaedlpqamra40MEHH5wuuuiiNG7cuMbehOoECBAgQIAAAQIECBAgQIAAAQIECBAgQIAAAQIEAgWWLl2aLr744rR27dotqg4fPjxdf/31adCgQYFXVIoAAQL1CQhk1edVy2iBrFqUjCFAoOECK1asSCeffHKbWxTOnj07zZw5s+H34AIECBAgQIAAAQIECBAgQIAAAQIECBAgQIAAAQIEGiUwZ86cNGvWrC3K5y0MlyxZkkaOHNmoS6tLgACBrQoIZMU3iEBWvKmKBAjUKXDnnXemE088MW3e3OKVlPKqWFdeeWUaNmxYnRUNJ0CAAAECBAgQIECAAAECBAgQIECAAAECBAgQIND9BFavXp3OPvvsLVbLymGIO+64Ix1//PHd76bdEQEC272AQFb8FAtkxZuqSIBAHQI5jHXCCSdsccbkyZPTNddck9p48ddR3VACBAgQIECAAAECBAgQIECAAAECBAgQIECAAAEC3UsgL1JwxhlnpOuuu26LG/vhD38olNW9psvdEOgVAgJZ8dMskBVvqiIBAjUK5G0Kjz766C1WxrrwwguLfbQdBAgQIECAAAECBAgQIECAAAECBAgQIECAAAECBLZXgYsuuihdcsklLR4vhyIeeOAB2xdur5PuuQh0UwGBrPiJEciKN1WRAIEaBNatW5eOPPLItGHDhhaj586dm6ZPn15DBUMIECBAgAABAgQIECBAgAABAgQIECBAgAABAgQI9GyBefPmpRkzZrR4iP79+6eHHnooDRo0qGc/nLsnQKDHCAhkxU+VQFa8qYoECNQgcNhhh6WmpqYWI4WxaoAzhAABAgQIECBAgAABAgQIECBAgAABAgQIECBAYLsSaCuUNXz48PTII49sV8/pYQgQ6L4CAlnxcyOQFW+qIgECVQSmTp2aFi5c2GKUbQq1DQECBAgQIECAAAECBAgQIECAAAECBAgQIECAQG8VaGv7wilTpqQFCxb0VhLPTYBAFwoIZMVjC2TFm6pIgMBWBBYvXpwmTZrUYsTkyZPTtddey40AAQIECBAgQIAAAQIECBAgQIAAAQIECBAgQIBArxU4/fTT03XXXdfi+RctWpQmTpzYa008OAECXSMgkBXvLJAVb6oiAQLtCLz88stp8ODBacOGDZURBx98cHr00UdTGy94jgQIECBAgAABAgQIECBAgAABAgQIECBAgAABAgR6jcDmzZvToYcemtauXVt55v79+6dnnnkm9evXr9c4eFACBLpeQCAr3lwgK95URQIE2hFoa6vCpqamNGzYMGYECBAgQIAAAQIECBAgQIAAAQIECBAgQIAAAQIEer3A6tWr0/Dhw1s42Lqw17cFAAINFxDIiicWyIo3VZEAgTYEVq5cmY444ogW35k9e3aaOXMmLwIECBAgQIAAAQIECBAgQIAAAQIECBAgQIAAAQIE/iQwZ86cNGvWrBYeDz/8cBoxYgQjAgQINERAICueVSAr3lRFAgTaEDjuuOPSPffcU/lO3qpwzZo1rAgQIECAAAECBAgQIECAAAECBAgQIECAAAECBAgQaCVwyCGHtNi6cOzYsenuu+/mRIAAgYYICGTFswpkxZuqSIBAK4EVK1akUaNGtfjqXXfdlcaNG8eKAAECBAgQIECAAAECBAgQIECAAAECBAgQIECAAIFWAkuXLk3jx49v8dXly5enkSNHsiJAgEC4gEBWOGkSyIo3VZEAgVYCn/zkJ9Ptt99e+eqYMWPSsmXLOBEgQIAAAQIECBAgQIAAAQIECBAgQIAAAQIECBAg0I7Asccem+69997KdydMmJBuu+02XgQIEAgXEMgKJxXIiidVkQCBssC6devSfvvt1wLlvvvuS8cccwwoAgQIECBAgAABAgQIECBAgAABAgQIECBAgAABAgTaEbj//vvT6NGjW3z3F7/4RRo0aBAzAgQIhAoIZIVyFsWskBVvqiIBAiWBWbNmpTlz5lS+cvjhh6eVK1cyIkCAAAECBAgQIECAAAECBAgQIECAAAECBAgQIECgisCIESPSqlWrKqNmzpyZZs+ezY0AAQKhAgJZoZxFMYGseFMVCRAoCeyzzz7pueeeq3zl+9//fjrzzDMZESBAgAABAgQIECBAgAABAgQIECBAgAABAgQIECBQReDqq69OZ511VmXU3nvvnX75y19yI0CAQKiAQFYoZ1FMICveVEUCBP4kkFfCOuKIIyoeffr0Sa+88krq27cvIwIECBAgQIAAAQIECBAgQIAAAQIECBAgQIAAAQIEqghs2rQpvfe9701vvvlmZeTDDz+c8spZDgIECEQJCGRFSf5fHYGseFMVCRD4k0Dr7QpPPvnkdNNNN/EhQIAAAQIECBAgQIAAAQIECBAgQIAAAQIECBAgQKBGgVNOOSUtWbKkMtq2hTXCGUaAQM0CAlk1U9U8UCCrZioDCRCoV+Cwww5LTU1NldMWLVqUJk6cWG8Z4wkQIECAAAECBAgQIECAAAECBAgQIECAAAECBAj0WoHFixenSZMmVZ5/+PDh6ZFHHum1Hh6cAIF4AYGseFOBrHhTFQkQSCm99tpradddd21h8eKLL6aBAwfyIUCAAAECBAgQIECAAAECBAgQIECAAAECBAgQIECgRoH169en3XbbrcXojRs3pl122aXGCoYRIEBg6wICWfEdIpAVb6oiAQIppRUrVqRRo0ZVLA444ID0xBNPsCFAgAABAgQIECBAgAABAgQIECBAgAABAgQIECBAoE6BIUOGpCeffLJy1vLly9PIkSPrrGI4AQIE2hYQyIrvDIGseFMVCRBIKV1++eVp2rRpFYvJkyena6+9lg0BAgQIECBAgAABAgQIECBAgAABAgQIECBAgAABAnUKnH766em6666rnDV//vz0pS99qc4qhhMgQKBtAYGs+M4QyIo3VZEAgZTS1KlT08KFCysWc+fOTdOnT2dDgAABAgQIECBAgAABAgQIECBAgAABAgQIECBAgECdAvPmzUszZsyonDVlypS0YMGCOqsYToAAgbYFBLLiO0MgK95URQIEUkqjR49O999/f8XirrvuSuPGjWNDgAABAgQIECBAgAABAgQIECBAgAABAgQIECBAgECdAkuXLk3jx4+vnHXMMcek++67r84qhhMgQKBtAYGs+M4QyIo3VZEAgZTS/vvvn55++umKxWOPPZaGDh3KhgABAgQIECBAgAABAgQIECBAgAABAgQIECBAgACBOgUef/zxdOCBB1bO+vCHP5yeeuqpOqsYToAAgbYFBLLiO0MgK95URQIEUkoDBgxIGzZsqFi8+OKLaeDAgWwIECBAgAABAgQIECBAgAABAgQIECBAgAABAgQIEKhTYP369Wm33XarnNW/f//00ksv1VnFcAIECLQtIJAV3xkCWfGmKhIgkFLq27dvev311ysWf/jDH4qvOQgQIECAAAECBAgQIECAAAECBAgQIECAAAECBAgQqE9g06ZNaeedd66ctNNOO6X8NQcBAgQiBASyIhRb1hDIijdVkQCBlNIOO+yQNm/+v1fM22+/ndp4ibMiQIAAAQIECBAgQIAAAQIECBAgQIAAAQIECBAgQKCKQP7cLX/+1nzkz93y528OAgQIRAgIZEUotqwhkBVvqiIBAiltEb4qh7MAESBAgAABAgQIECBAgAABAgQIECBAgAABAgQIECBQn0DrwITP3+rzM5oAgfYFBLLiu0M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aKMqnwAAIABJREFU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BLL0AAECBAgQIECAAAECBAgQIECAAAECBAgQIECAAIFQAYGsUE7FCBAoCQhkxbeDQFa8qYoECAhk6QECBAgQIECAAAECBAgQIECAAAECBAgQIECAAAECoQICWaGcihEgUBIQyIpvB4GseFMVCRAQyNIDBAgQIECAAAECBAgQIECAAAECBAgQIECAAAECBEIFBLJCORUjQKAkIJAV3w4CWfGmKhIgIJClBwgQIECAAAECBAgQIECAAAECBAgQIECAAAECBAiECghkhXIqRoBASUAgK74dBLLiTVUkQEAgSw8QIECAAAECBAgQIECAAAECBAgQIECAAAECBAgQCBUQyArlVIwAgZKAQFZ8OwhkxZuqSICAQJYeIECAAAECBAgQIECAAAECBAgQIECAAAECBAgQIBAqIJAVyqkYAQIlAYGs+HYQyIo3VZEAAYEsPUCAAAECBAgQIECAAAECBAgQIECAAAECBAgQIEAgVEAgK5RTMQIESgICWfHtIJAVb6oiAQICWXqAAAECBAgQIECAAAECBAgQIECAAAECBAgQIECAQKiAQFYop2IECJQEBLLi20EgK95URQIEelkg6x//8R/ThRdeWMz71KlT0/z581Pfvn31QRcIrFu3Lp100knpscceK6728MMPpxEjRnTBlV2itwq8/PLL6dRTT00//vGPC4LFixcXf+4pR0+//+y8adOmNG3atLRgwYKC/ZJLLkkXXHBBT5mCXnmf3tW9cto9NAECBAgQIECAAAECBAgQIECAQAMEBLIagKokAQKFgEBWfCMIZMWbqkiAwHYUyPrXf/3XNHHixGJOP/7xj6f85379+rWYY4Gs9lv+d7/7XXrooYfSsmXL0hNPPJF+/vOfp40bNxYnDBo0KA0ePDgdddRRhW3+8w477FDXz48P+VtytQ6q1IXZwcHdLZD01ltvpWeeeSb98Ic/TI888kh66qmn0gsvvLBFz40fPz596EMfqrvnenqgqdH3H1G/2jtVIKuDP6wNPG3lypXpiCOOaPd3pXd1A/GVJkCAAAECBAgQIECAAAECBAgQ6FUCAlm9aro9LIEuFRDIiucWyIo3VZEAAYGsXr9C1oYNG4rVa/JqYf/zP/9T08/EkUceWaw0NnLkyJpDMj7kb0nbmwNZb7/9dlqxYkWxWlIOAdZynHjiien8889PBx10UFup/zZLRASOmguXg0e13G97Y9oLi7Y1PvL+G1W/OweyysGjzsxZZ87tjisBCmR1ZkadS4AAAQIECBAgQIAAAQIECBAgQKB2AYGs2q2MJECgPgGBrPq8ahktkFWLkjEECNQtsL38hdAKWXVPfbEq0bnnnpseffTR+k9OKZ199tkpBzLe//73Vz1fIKslUW8NZOVV1+bMmZMuu+yyqj3TesCuu+6aZs+enaZMmZJ23HHHqudHBpoEstrmFsjaehtGB7IiVhwTyKr66jCAAAECBAgQIECAAAECBAgQIECAQIjA9vL5WwiGIgQIhAoIZIVyFsUEsuJNVSRAoItWyIoKM5QnLK+uc8EFF1S+1BMCWbXcY1c15YMPPphOO+20yhZx+brHHXdc+uxnP5uGDx9ebPf4zne+s7idHAJ47rnn0h133JGuvvrqFudMmjQpzZ07N/Xv33+rt96IQFbZsyvcosMVjb7nyEBSxL3+/ve/T1/5ylfSlVdeWSmXt7+cOnVqOuGEE9Iee+yR+vTp06Lnbr/99vStb32rxeptX/va14o6ffv23eptRT5/1DvMClkt39sRfdVeje1xhaztLZC1efPm4md77dq1adWqVWnNmjXpN7/5TfrZz37WYlrzyni77757OuSQQ9Lhhx+eDj744CII3MZ/cDaypdQmQIAAAQIECBAgQIAAAQIECBAgUJeAQFZdXAYTIFCHgEBWHVg1DhXIqhHKMAIE6hPoir8QRoUZyk8mkFXfPJdHP/vssykHqZqamoov51BMDlWNGTOm6haEeYvDb3zjG+mb3/xmpeSMGTOKlYu2tmqRQFbH56ujZ0YGkjp6D83nvfXWW0WPffWrX62U+vKXv5zOO++8qiusrV+/vghgLVq0qHLuwoUL01lnnbXVQEZ3ef6OBjEbff8R9bvzClkd7dlXX3216K1bb721KJHflVdccUXKK7Rt62N7CWTl57j77ruL7XKXL1/eIdZRo0YVYc4cJK4WzuzQBZxEgAABAgQIECBAgAABAgQIECBAoJMCXfH5Wydv0ekECPRQAYGs+IkTyIo3VZEAAStkdekHuR0NZkQ26htvvJFmzZpVhGPykVfDymGDvOJIrUeuMW/evDRz5szilN122y0tWbIkffSjH223hEBWrbpx4yICN1F385Of/CSdfPLJ6cUXXyxK5m0Lp0+fXtPWg3l869W1Bg8enG655Za0//77t3uL3eX5O/pz3+j7j6i/PQayVq9eXazY1tyrtfRa1M9JtTo9PZD19ttvpxUrVhS/Ozq6VW5ro0MPPbR4n4wcObJqoLiar+8TIECAAAECBAgQIECAAAECBAgQiBQQyIrUVIsAgbKAQFZ8PwhkxZuqSIBAFwWyugK6ltBDtfBAo+8zrwbyuc99rrhMDkDlENM+++zT6Mu2qN86GJVXHTr11FPr3vrppZdeKrY3vOuuu4r606ZNS5dddllly7nWD9XoQFY9W8F1Kfg2vFhE4Cbi9nOAL69w9e1vf7soN378+HTVVVelAQMG1FX+V7/6VZo4cWLKW9HlI29ZetFFF6V3vOMdbdbpLs/f3rup3i31Fi9eXPysRh0RPtXeqREBoqjnraVO68Bq8zk5QHTxxRdXtnGtpVYjxkR4lvuurfdmI97V2WLjxo1FcCr/nigfeevBsWPHpk984hPpIx/5SLFi3rvf/e7K76S8reHvfve7YmvDn/70p8XKWvmfXK985DnK/7zrXe9qBL2aBAgQIECAAAECBAgQIECAAAECBOoWEMiqm8wJBAjUKCCQVSNUHcMEsurAMpQAgdoFtpe/EHb3QFbrUEre/uree+9NI0aMqH2yAkbmANXxxx9fVPrYxz6Wstvuu+/eocrlgFm1Wo34kL+WOe/Qg3XBSa2DFV1wyRQd6Kn1nlvP/W233ZYmTJhQ6+mVcTmYMX/+/JS3yMxHDnDkQOEHPvCBNmtFBI7qvsk2TujqQFbr5454hnKNch9tT4Gs3F833XRTEZptHfbZc8890/XXX5+OOuqoaM666vXUQFbrFe7yQ+fg1fnnn5/OPPPMIoBVz5F7/JprrinCXTmo1XycffbZxZa6Qln1aBpLgAABAgQIECBAgAABAgQIECDQKIHt5fO3RvmoS4BAxwUEsjpu196ZAlnxpioSIGCFrC7bsvD5559Pp5xySmpqaqr0XbUVfhrRoJdeemllq8GpU6cWAZe+fft26FLllVaGDBmSfvCDH6T99tuvzVoCWS1ZelMgK29X2BxkqdYn1Rox99yYMWOKwMy+++6bbr311jR06NA2TxPI+nE1zg59f3sNZD344IPptNNOSy+88ELh8uUvf7kICl144YXFn/P2rtdee23KWxhuq6MnBrL++Mc/Flvc5lXymo8TTzwxffOb30x/+Zd/2SnKX/ziF+mLX/xiuu+++yp1Lr/88nTuuefWvepjp27EyQQIECBAgAABAgQIECBAgAABAgTaEBDI0hYECDRKQCArXlYgK95URQIEtkEgq54PlOtZAamWsdVWc2lUQ7Re2af5OgceeGC6+eab06BBgxp16S3qRhrUE7KqZ2ytGLXMea21unpcbwpkRc5TPX3U3QNZ1Xquo/dvhaxqsi2/n9/POYyVV8bK/ZWPvIpgXgEwHzm4eueddxb/Pnr06PTd7363CANui6Oe35/t3V9Xb1n41FNPpU996lPpmWeeaWH7wQ9+MITwv//7v1vM0bb4vRryIIoQIECAAAECBAgQIECAAAECBAhsdwICWdvdlHogAt1GQCArfioEsuJNVSRAQCCrw6tD1dM8jz/+eDr55JMrH0iXz/385z9fbLHU0VWq6rmPPNYKWfWKNWZ8RLCiMXcWX3V7CGSVg4ydEfr4xz9ebBPar1+/qmU6GsiqWjhwQLWAZ3fv87yV7I033lishtW89d3YsWPTFVdckfI2hfloK/Azd+7cNHLkyC5fhSnCsysDWa3DyHl1sSVLlrS7ql1HWzM/06mnnlpZ3ex73/teEdJyECBAgAABAgQIECBAgAABAgQIENiWAgJZ21LftQls3wICWfHzK5AVb6oiAQICWQ0PQm3YsKH4YPiOO+4o+i2v3vHJT34y/fM//3Ox7dquu+6a8ofHeTvDNn55hvdoXpErh8Py8bGPfawIh+y+++4duk45aFOtVj0rG9V6M5FBn1qvGTUuIlgRdS+NrhM5T/X0UWSgSSCr7S7pyYGsX/3qV8X2rTfddFPl4SZNmlQEZAcOHNjigfN7fMaMGWnRokXF1/N7++yzzy6+1r9//0b/CFXqR7w3ujKQlX/HnXPOORW3vJVg9t1xxx1DzXKwLm+J+O1vf7uoe9ZZZ6Vvfetbaeeddw69jmIECBAgQIAAAQIECBAgQIAAAQIE6hEQyKpHy1gCBOoREMiqR6u2sQJZtTkZRYBAnQJd/RfCej5QrifIUcvYauGBOumqDs/Pmj98/trXvlYZu3DhwiIQ9dWvfjVdeeWVxdfzSizXX399Ouqoo6rW7OyA1ttHLV68uFhZpN7jt7/9bRE0u+WWW4pTq33QXk+QptZ7qWXOa63V1ePq+Tno6nuLvt5PfvKTSm8PGTIk/eAHP0j77bdfhy6TwyRjxowpwox527hbb7213dV2BLI6RFzXSdXeqd2xz1988cUirJPfv7mP8pEDVhdddFERsmpvtcL8LPmciy++uHJe3m72H/7hH9Lf//3fp3e961112XVkcGvPadOmpcsuuyz16dOn5nJdGch64YUX0qc//em0atWq4v7y6lgnnXRSzfdaz8AbbrghnXbaacUp9axEV881jCVAgAABAgQIECBAgAABAgQIECBQj0BXf/5Wz70ZS4BAzxYQyIqfP4GseFMVCRCwQlbDVsh66623Ut7WKgevmo/8YX8OaOUP7ltvg9VVoay8ksisWbOKe8vH8OHD0/e///10wAEH1Pzz0PrZcpghrwA2atSodmsIZLWk6Y5BlZoboM6BrUMZHQ0Btt7+7BOf+ESx8s4HPvCBNu+oUYGsHEScP39+w94dzQ8Tef9loN/97ndp2bJl6c4770w/+9nPUv7ZzMdBBx2UjjzyyHTiiSemj3zkIzWtYtRTAllvv/12evrpp4t3Xe6Z5u0J83OPGDEiXX755enggw+uukph7sG1a9emL33pSykHm5qP/P4+88wzU15hK/97o1Y7zEHYfI177rmnuHRHerErA1mNeO+39/opBz/zSpR5NcgcmHMQIECAAAECBAgQIECAAAECBAgQ2FYCAlnbSt51CWz/AgJZ8XMskBVvqiIBAtsgkPXHP/4xXXDBBenSSy8t/C+55JLiz20dCxYsSJ/73OeKb+UPoa+44opiJZO2jlpWS6oWHohqiBx6mjdvXrEdVvNx/PHHp/w8H/zgBytfe+aZZ9Lpp5+empqaiq/lD/L/5V/+JeWgSaM+0M/XaX3d/OF13kIxB6p22GGHrTLkFWXyiizf+c53KqvEfP7zny+CZu2tLJMLNuKD+VrmPGpOo+u0DmRF12+vXkfDUJ25v9bbiY0dO7YIxrTeFq7aNZ599tniPdD885JDhXmFoPZ+ViIDTY14d5SDMdWePX+/s3OXey5vj/r1r3+9RSCprWsfeuihac6cOWnkyJFbfSdUc9lWwcMcnHrllVeKENaPfvSjYiW/5uBZ8/Pm9+0Xv/jFNGXKlLpXt/r973+f8mqHeaWtHDgsHznkOmHChOJ9mgNBu+yySy3TW9OY1uHGo48+Ot14440ttk2sp6/aWkkq8l0dWasakEBWNSHfJ0CAAAECBAgQIECAAAECBAgQ6GoBgayuFnc9Ar1HQCArfq4FsuJNVSRAYBsEsjJ6+UP88847r/jzO97xji3mo9qH/eUTagnn1FOvo82RV17JAbPm7QhznU996lNFgKkcxmqun7cQzKucNK+2kgNns2fPLkICO+64Y0dvo+p5Dz74YLG9UzlMcNxxx6XPfvazxapZ/fr1S+985zuLOjlU8dxzzxWrslx77bUtgg1be7byTTTig/la5rwqxDYa0JsCWZk4hyXyVp15u7h85LDP9OnTa+7xHATMW8PlwGI+alkBRyDr/5p7w4YNacaMGcXqULUe+V10/vnnF6Gl9t5F1d6pXR3IyitI5XvOW+OVV8EqP3MOYn3hC19IkydPLt5znTmy61VXXVWEs1oHs5rrvv/97y+2NMzv9fzvnTny6lzjxo2r/By1tW1ndwpktQ6Q5VXZxo8f3xmCds+1ZWFDWBUlQIAAAQIECBAgQIAAAQIECBDohIBAVifwnEqAwFYFBLLiG0QgK95URQIEukEga2tbLlX7sL88gbWEc+qpV29z5BVZfvrTnxZbWT366KOV0/M2hfm6W/sgPn9onVf6ydv+NR+nnHJKEVr50Ic+VO+t1DQ+3++qVavSOeeckx577LGazmk9qJZnaz5HIKulXm8LZLW1heeXv/zl9JWvfKXF6j5tNeL69euLcc1hohwUyis95Z+Rra0kJ5D1v5qtt0fNX8vbEuZ31d/8zd8UKzjl90EOMOXgXF69sPwOyyvi5TBXc0CzPEfV3qldHcjK99Z6BcDm+80rVp1xxhkpB0/f/e53d+id195JeRvIu+++O11zzTVp+fLlLYZFbkdb/j3XfJHWIafuFMh69dVX01lnnZVuvfXW4na3FsDuzIS0XoUvXzOvXrbzzjt3pqxzCRAgQIAAAQIECBAgQIAAAQIECHRKQCCrU3xOJkBgKwICWfHtIZAVb6oiAQICWVvdZq/WBvnVr36V8vZp119/fWUbv3pXuspbYOVtDvPWgXk1oHzkEFcOauXQWv/+/Wu9nbrG5RVeLr/88iLg0t6KMq0L5u3MLr744nTMMce0GdJo6wYEsuqalu1ycO7xHKwqrx6Xt3TL/X3CCSekPfbYI/Xp06d49uZV2W6//fYiWFHuza0FhMpw3T2QVW2SI+4/B+GyV/O2sPm9NH/+/GJ1vLYCVvme8vsnh0HzefnI5+RAzejRo7e45e4YyMo3mUNK+d7yan95W75hw4YVKxQ2civYfN0cbMsBuNWrV6cf//jHRUg3rwR36qmndvrab775ZvrqV79azF/5qDfkVA5sNXrLwuyR7zcH+vIxePDgYvWyoUOHVmv/ur6/Zs2a9Hd/93eVVcry79L8u9NBgAABAgQIECBAgAABAgQIECBAYFsKCGRtS33XJrB9Cwhkxc+vQFa8qYoECGyngaxaJnZrK3PVcv7bb7+dnn766bRgwYIWQax8bg4s5ZDTRz7ykbo+hM8fXv/bv/1b8aF7eYWaHMzKWwnmbQzzilk77LBDLbdY15i8wstDDz2Uli1blp544on085//vBIMy6GZ/EH6UUcdVYQy/uqv/qrmIFbzTQhk1TUd2+3gHMrKQZ8csmoOHtb6sPWGHCMCTc33Vi14VOsz1DMu4v5bB1VqDbO1Ds/lrUnzu+5973tfi0eo5rItVsiqx7gnjf3Nb35TBLv+/d//vcVtf+xjH0t55azdd9+9psfpykBWvqG8LW/un7xyWT7y1qXf/va3w0LGrVeAy7+rbrnllrT//vvX5GEQAQIECBAgQIAAAQIECBAgQIAAgUYJCGQ1SlZdAgQEsuJ7QCAr3lRFAgS2USArr5iRVw3JR61bFubVLnKYoHkFndaT19ZWTlub4I4EsvIKJf/xH/9RhJYWL15cBJfKRw5OnX/++UVw6l3veleH+yuvBvSNb3yjWEmodWjlyCOPLLZqGzNmTPqzP/uzuoNRHb6pTp4okNVJwO3o9BxmXLFiRbrkkkuKEGAtR95iL/9sHXTQQTWHHCMCTc33Vi14tLVnyKGkP/zhD+m//uu/0q9//esibJkDj1//+tfTAQcc0O6pnb3/HPCcPXt2ZXWs8ePHp6uuuioNGDCgFvL0+OOPF+GZHKTJYbi8pWre9q98VHMRyKqJuqZB999/f2WVsvw74Le//W360Y9+VJx72223pQkTJtRUp6sDWX/84x+L1R/z6njNR77/f/qnf0p//ud/XtM9tzfoP//zP1Pe+rS83W/+3Zn/fvGOd7yjU7WdTIAAAQIECBAgQIAAAQIECBAgQKCzAgJZnRV0PgEC7QkIZMX3hkBWvKmKBAhso0BWOTxVayArhzeat91qa+IaHci666670umnn97mtn45rJC3S7rwwguLFayijrwVYn7uvF1YW6sJ5ZWrcjDskEMOibpkw+r01kBWObDSMNyAwg8//HAaMWJEQKXaS+RgVu6LpUuXpgcffLBYSeeFF14oCjSvypZXZDvuuOOK8GG92811NtBUfpKtzWP++f/rv/7ryvaneRvQn/3sZ1Uh7rvvvmLbz/aOzt7/q6++ms4666zi/ZGPvC1pft/WerzxxhtFiCavZpSPvI1h3h6vVpe2rlPtPV7rvfW2ca3nIgew8s9Kc7B58uTJ6bvf/W5NQeCuDmTluWpvu9IvfOELadKkSend7353XVOaV3S8+uqri1BjeTvTs88+uwgzdyYQXdeNGEyAAAECBAgQIECAAAECBAgQIEBgKwICWdqDAIFGCQhkxcsKZMWbqkiAwHYayPr4xz9ebOHUr1+/FnNcbTWXrTXEW2+9lebOnVtsJ9h85BWx8ofJ5557btprr73qDozU0oB5lZvnn3++CEUsWrSo8uFzDoHkgEVeaaTeoEot140e0+hAVvT9tlWvvb7a2rUFsrpiZtq+RmcDTeWqjZjHagGpzt7/L3/5y2KFq7Vr1xaP0pHQ3Q033JBOO+204vwcdsnvwJ122qlCU6+LQFbHfh7K2/4NHz483XTTTcWqa81bAba3gllbV9sWgax8HzlUPGvWrPSd73ynxW3l36Njx45NeRW8HGzMf84Brebfa/l3YA5g5eBVXlkur4Z1zz33bBGOzv2Z+zGf7yBAgAABAgQIECBAgAABAgQIECDQHQQEsrrDLLgHAtungEBW/LwKZMWbqkiAgEBWZVWbWpohr/KRV4h55ZVX0sSJE4sVhbpyJY78oXTeLvGWW24pVuTKYYvIMFZesSivqpP/t60jb7mWn735yB55O7O8JVX+J2/hmD80/3//7/+l1157rQiQ5ZWO8iGQVUuHbbsxHQnrbLu77for1xs8yn2/5557Vm50n332SX/xF39RbNG27777FgHO9773vVvdcrSzgazyz9yQIUPSD37wg7TffvvVhVdtNcN6XQSy6uIvBud368UXX1yEjfKRV4q86KKLUg4Jl1cw+8xnPlOEnaqtNrWtAln53vM95z6cOXNmZTW8+kVanrHbbrsV2xmfdNJJaccdd+xsOecTIECAAAECBAgQIECAAAECBAgQCBMQyAqjVIgAgVYCAlnxLSGQFW+qIgEC3SCQlbfU+ta3vpV23nnnFvPx5ptvFqtRzZ8/v/h6tQ/yy8GBRqyQ1VObJW+1ePzxx3f57efQSd4qbejQocW1e2sgq8vhXXC7Eehpgay2tp/dtGlTmjZtWlqwYEFN7/GOTl5rq47WafR5HVllr7w61uDBg9OSJUsq79Xly5cXK0vl1afyKlk5BFvtfb8tA1nZN3quDjzwwHTzzTdXwr+NnkP1CRAgQIAAAQIECBAgQIAAAQIECNQqIJBVq5RxBAjUKyCQVa9Y9fECWdWNjCBAoAMC2+IvhLWEp+r9IL+Wmp3ZsrADtN3ilPKH7119Q+VVlxoRyOrq53G9WIFybzYiVNHZQFPs09ZfrbP339VbFgpkVZ/jegNZeUWpvBrWnDlziuJ5Zam8WtY73/nO4s951cQvfOELKW8tmY+//du/LUJZe+yxR7s3090CWd/97nfT/vvvn1avXp1++tOfpvXr16dHHnmkxf0fdNBBaffddy+2NBw2bFixCmNeJTIfjXh3VJ9JIwgQIECAAAECBAgQIECAAAECBAhUF9gWn79VvysjCBDYHgQEsuJnUSAr3lRFAgS20QpZ1T4QzhPTOpC1ePHidOr6YE8jAAAgAElEQVSpp7Y7ZwJZbdO0DkK1HpVXVckfcvft27fyrbxl4bPPPlvZUurYY49NH/3oRyvf/8AHPpD23nvvFqXy9mzNW2XtsMMO6T3veU/K/9t8CGR53bQWEMjaek90NpCVtx/NKxDmlery8b3vfS/l0FStxxtvvNFiS7wcCspbtpaPaiHXeoO1td5b63HRqy519D6qnVdvIOsnP/lJsTXtiy++mFqvjtV8rfKY/LU8J3l1yebQ1tZ+7tq6n0a/qzvb1/l5Gv3uqDaPvk+AAAECBAgQIECAAAECBAgQIECgFgGBrFqUjCFAoCMCAlkdUdv6OQJZ8aYqEiAgkNUiiKQh/legESGKRn/I39PmblsESKpt+9nVho0OVUQEP7raJPJ6mzdvTrNnz04XXHBBUXb8+PHpqquuSgMGDKjpMuWt8nJw84477kijRo1qcW53CWTV9EA1Dmr9/mtr5a8aS3Vq2IYNG4oAXXbPx+WXX57OPffc1Po/snJwbtasWWnu3LnFuDxXOXx3yimnbDE2f79aILrR7+qIn8tGvzs6NXFOJkCAAAECBAgQIECAAAECBAgQIPAnAYEsrUCAQKMEBLLiZQWy4k1VJEBAIEsgq42fAoGsxr8aBLIav8pNRPCj8Z3Q2CusWbOm2NrthRdeKC502WWXpRkzZrS7elLz3fz+978vVse68soriy+deOKJ6eqrr07ve9/7WtywQFZj5i9vVZgDVnmlq3wcf/zxacGCBemDH/xgmxfMKxpOmjQpNTU1Fd/PKxZef/316aijjtpivEBWY+ZMVQIECBAgQIAAAQIECBAgQIAAAQKtBQSy9AQBAo0SEMiKlxXIijdVkQABgSyBrDZ+CgSyGv9qEMjquYGsbTF3uSOrbdvaVtfmYE8OYTWvkpVXT5o/f3467bTT2g1lbdy4MeXtCfN5+cjn5G0PR48evcUlBLLi3xV5ZbObbropfe5zn0t5LrYWripffcmSJWnKlCnFOfn4/+zdf6zV9X0/8HdcozLL3EIwtPuDLLW57fzBtlJhYDeDVdL6o+p0OMFOu82b6DoLJs2KtVYnzLoIS5s5cVjdBAar1lknTVHJpmAK2qxoOyWuWfzDiSXqNppRzSrfnNt6vufChXsOvM657/M6j5ssy+BzXuf9erze3LfJ+7lzZs2aVe65556Rrzps/RHIip+ZigQIECBAgAABAgQIECBAgAABAgTGEhDIsi8IEOiWgEBWvKxAVrypigQIdDmQ1e3gwvz588vatWvLlClTRv73okWLRmba+uetQx4vPGBD/FRAICvHTujGHCNluv21Y936hKxu/147mPHhBLIatV599dWRr7576KGHmqUbn3h1zTXXlJkzZ5bjjz++NEJAr7/+evnWt7418tV4Tz/9dPPZQ32q1ni/U2vfg2NZT/RXFv7Lv/zLSGCu00812/9TtRq9NUJZq1evLieffHKzVYGsyN9iahEgQIAAAQIECBAgQIAAAQIECBA4uIBAlt1BgEC3BASy4mUFsuJNVSRAoM8DWTNmzCgbNmwoQ0NDAlmBu7ndEMX+z3WyhC1btpS5c+d28hLPdijQ7hw7LBv2uEBWZ5SHG8hqvMvu3btHvqrwvvvua/tNG5+M9fnPf75ce+215ZhjjhnzdQJZbXOO+2AjFNcIYzU+GWvnzp0jz3/yk58sX/nKV8ov/MIvjPv6xgONsGBjzo2vK3znpzG/Rqju2GOPHfkjgay2KD1EgAABAgQIECBAgAABAgQIECBA4IgFBLKOmFABAgQOIiCQFb81BLLiTVUkQKDPA1mnnHJK+Yd/+IfygQ98QCArcDe3G+QRyApE70KpdufYhbduq2RrMKStFxzhQ0cSaDrCtz6sl0d/wldjP9x5553llltuGfk0rEP9fPjDHx752sJ58+aVo4466qCPCmQd1mgPeNFPfvKTsm7duvKZz3ymOZuDfeXgeO/Y+oloV199dbntttvKcccd13yZQNZ4gv6eAAECBAgQIECAAAECBAgQIECAQIyAQFaMoyoECBwoIJAVvysEsuJNVSRAoMuBrF4C+8rCOO12gzwCWXHm3ajU7hy78d7t1BTIOrRSdCDrnXf7n//5n7Jx48aRrzD813/91+anMf36r/96+chHPlIaX2f4m7/5mwf9VKzWVQtktbPT23um8RWFixcvLg8++GBpfPrjX//1X4/M4XB+XnzxxbJ+/fqRgFfjk85afwSyDkfUawgQIECAAAECBAgQIECAAAECBAh0LiCQ1bmZVxAg0J6AQFZ7Tp08JZDViZZnCRBoWyDLfxAKZLU98nEf7EaQp/EVXAsWLCg7duwYef9B/8rC/cM24w4l4IGbb7653HDDDQGVYkoIZB3asVuBrJjp/bSKQFakZil79uwpK1euLGeccUb5rd/6rdjiP6smkNUVVkUJECBAgAABAgQIECBAgAABAgQIHCCQ5f7NaAkQqE9AICt+JgJZ8aYqEiDgE7LKpEmTDrkPWgMHNW+YyIBTTYGsrP4CWaW0BkManwi0YcOGMjQ0FPbPrB8CTYdqth/WL5AVtl17VqgbgayJ+H12OGDz588f+XrjKVOmHM7LvYYAAQIECBAgQIAAAQIECBAgQIBARwICWR1xeZgAgQ4EBLI6wGrzUYGsNqE8RoBAZwJZ/oOwW5+QlTUQdKhdIpDV2b+hxtOdBuImIsBQ8ydkCWQduOcEsjr/dxjxiv1//w0PD498atV44d2I9+5FDYGsgwey9j/vu/F7qRcz9h4ECBAgQIAAAQIECBAgQIAAAQJ1CGS5f6tD0yoIEGgVEMiK3w8CWfGmKhIg4BOyxr1kF8gqJSLIc7hfWZjVvx/CNt3+BekTsg4t3A97xCdkdftfSXx9gSyBrPhdpSIBAgQIECBAgAABAgQIECBAgMBYAgJZ9gUBAt0SEMiKlxXIijdVkQABgaxxA1mDuElq+oSsrP79ELbptr1A1qGF+2GPCGR1+19JfP1uBLLiVzkxFX1C1sS4e1cCBAgQIECAAAECBAgQIECAQFYBgaysk9UXgYkXEMiKn4FAVrypigQICGQJZI3xr0Agq/u/GvohbNNtBYGsQwv3wx4RyOr2v5L4+gJZBzcVyIrfbyoSIECAAAECBAgQIECAAAECBAZZQCBrkKevdwLdFRDIivcVyIo3VZEAAYEsgawx/hUIZHX/V0M/hG26rSCQdWjhftgjAlnd/lcSX18g6+CmAlnx+01FAgQIECBAgAABAgQIECBAgMAgCwhkDfL09U6guwICWfG+AlnxpioSICCQJZA1xr8Cgazu/2rYP2zT/Xf86TvcfPPN5YYbbujV2x3yfVqDIb1Y0Jo1a8rChQt78VYh7yGQFcLYcZH9f/8NDw+XlStXpjkrBLI63hJeQIAAAQIECBAgQIAAAQIECBAgQOCwBASyDovNiwgQaENAIKsNpA4fEcjqEMzjBAi0J5DlPwjXrl1bFi1aNNL0/PnzS+P/njJlyiiE8T7NpT2x/E8JZHV/xgJZpQhkHXqfCWR1/9/hWO8gkLWzLFiwoOzYsWOEZ8uWLWXu3LkTMwzvSoAAAQIECBAgQIAAAQIECBAgQKCPBbLcv/XxCCydQFoBgaz40QpkxZuqSICAT8hK86knkZtZICtSc+xaAlkCWePtMoGs8YS68/cCWQJZ3dlZqhIgQIAAAQIECBAgQIAAAQIECAyagEDWoE1cvwR6JyCQFW8tkBVvqiIBAokCWe0M0ydktaPUnWd27nTJ3x1ZVbMK9EMgazz7boQ7x3vPI/377IGs8Xz8rh5PyN8TIECAAAECBAgQIECAAAECBAgQaE9AIKs9J08RINC5gEBW52bjvUIgazwhf0+AwGEJ+A/Cw2LzIgIECBAgQIAAAQIECBAgQIAAAQIECBAgQIAAAQJjCrh/szEIEOiWgEBWvKxAVrypigQIDNgnZBk4AQIECBAgQIAAAQIECBAgQIAAAQIECBAgQIAAgW4LCGR1W1h9AoMrIJAVP3u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EMiyBwgQIECAAAECBAgQIECAAAECBAgQIECAAAECBAiECghkhXIqRoBAi4BAVvx2EMiKN1WRAAGBLHuAAAECBAgQIECAAAECBAgQIECAAAECBAgQIECAQKiAQFYop2IECLQICGTFbweBrHhTFQkQKKUcddRRZd++//8r5u233y5j/BJnRYAAAQIECBAgQIAAAQIECBAgQIAAAQIECBAgQIDAOAKNe7fG/ds7P417t8b9mx8CBAhECAhkRSiOriGQFW+qIgECpZRJkyaVH//4x02L//3f/x35Mz8ECBAgQIAAAQIECBAgQIAAAQIECBAgQIAAAQIECHQmsHfv3vLzP//zzRcde+yxpfFnfggQIBAhIJAVoTi6hkBWvKmKBAiUUk444YSye/fupsUrr7xSpk2bxoYAAQIECBAgQIAAAQIECBAgQIAAAQIECBAgQIAAgQ4Fdu3aVd7znvc0XzV16tTywx/+sMMqHidAgMDYAgJZ8TtDICveVEUCBEopJ510Uvm3f/u3psWOHTvKqaeeyoYAAQIECBAgQIAAAQIECBAgQIAAAQIECBAgQIAAgQ4Fnn322TJjxozmq371V3+1fP/73++wiscJECAwtoBAVvzOEMiKN1WRAIFSytlnn10effTRpsU3vvGNct5557EhQIAAAQIECBAgQIAAAQIECBAgQIAAAQIECBAgQKBDgYcffricf/75zVedddZZZdOmTR1W8TgBAgTGFhDIit8ZAlnxpioSIFBKGR4eLnfddVfT4vbbby9LlixhQ4AAAQIECBAgQIAAAQIECBAgQIAAAQIECBAgQIBAhwIrVqwo1113XfNVV111VVm1alWHVTxOgACBsQUEsuJ3hkBWvKmKBAiUUv7yL/+yLF68uGlxxRVXlHvuuYcNAQIECBAgQIAAAQIECBAgQIAAAQIECBAgQIAAAQIdClx55ZXl3nvvbb5q5cqV5TOf+UyHVTxOgACBsQUEsuJ3hkBWvKmKBAiUUjZv3lzOPPPMpsXJJ59cnnvuOTYECBAgQIAAAQIECBAgQIAAAQIECBAgQIAAAQIECHQocMopp5Tvfe97zVc9/vjjZd68eR1W8TgBAgTGFhDIit8ZAlnxpioSIFBK+dGPflQmT548yuKVV14p06ZN40OAAAECBAgQIECAAAECBAgQIECAAAECBAgQIECAQJsCu3btKu95z3tGPb1nz57y7ne/u80KHiNAgMChBQSy4neIQFa8qYoECPxMYPbs2WXbtm1Nj/vuu68sWrSIDwECBAgQIECAAAECBAgQIECAAAECBAgQIECAAAECbQqsWbOmXH755c2nZ82aVb797W+3+WqPESBAYHwBgazxjTp9QiCrUzHPEyDQtsD1119fli9f3nz+0ksvLX//93/f9us9SIAAAQIECBAgQIAAAQIECBAgQIAAAQIECBAgQGDQBX7v936vrF+/vsmwdOnSsmzZskFn0T8BAoECAlmBmD8rJZAVb6oiAQI/E9i6dWs5/fTTmx5HH310+a//+q8yadIkRgQIECBAgAABAgQIECBAgAABAgQIECBAgAABAgQIjCOwd+/e8ou/+Ivlrbfeaj65ZcuWMnfuXHYECBAIExDICqNsFhLIijdVkQCBFoETTzyx/OAHP2j+yerVq8sf/MEfMCJAgAABAgQIECBAgAABAgQIECBAgAABAgQIECBAYByBu+++u/zhH/5h86n3ve995d///d+5ESBAIFRAICuUc6SYQFa8qYoECLQI7P+1hXPmzCmNT87yQ4AAAQIECBAgQIAAAQIECBAgQIAAAQIECBAgQIDAoQUan4T11FNPNR/ydYV2DAEC3RAQyIpXFciKN1WRAIEWgZ07d5YPfOADo0w2bdpUzjrrLE4ECBAgQIAAAQIECBAgQIAAAQIECBAgQIAAAQIECBxE4NFHHy1nn332qL994YUXytDQEDMCBAiECghkhXKOFBPIijdVkQCB/QR+53d+p3z9619v/unHPvaxsnHjRk4ECBAgQIAAAQIECBAgQIAAAQIECBAgQIAAAQIECBxE4OMf/3j55je/2fzbiy66qDzwwAO8CBAgEC4gkBVOKpAVT6oiAQL7C2zevLmceeaZo/74G9/4RjnvvPNgESBAgAABAgQIECBAgAABAgQIECBAgAABAgQIECCwn8DDDz9czj///FF/+vjjj5d58+axIkCAQLiAQFY4qUBWPKmKBAiMJXDuueeWRx55pPlXH/rQh8ozzzwDiwABAgQIECBAgAABAgQIECBAgAABAgQIECBAgACB/QRmzpxZvvOd7zT/9Jxzzin/9E//xIkAAQJdERDIimqRTJYAACAASURBVGf1lYXxpioSIDCGwNatW8vpp58+6m+WLVtWli5dyosAAQIECBAgQIAAAQIECBAgQIAAAQIECBAgQIAAgZ8JLF++vFx//fWjPLZs2VLmzp3LiAABAl0REMiKZxXIijdVkQCBgwgMDw+Xu+66a9Tfbtu2rZx22mnMCBAgQIAAAQIECBAgQIAAAQIECBAgQIAAAQIECAy8wPbt28usWbNGOVx11VVl1apVA28DgACB7gkIZMXbCmTFm6pIgMBBBF577bXywQ9+sOzevbv5ROOrC59++ukyxi94jgQIECBAgAABAgQIECBAgAABAgQIECBAgAABAgQGRmDfvn3lwx/+8KivKpw6dWp5/vnny5QpUwbGQaMECPReQCAr3lwgK95URQIEDiGwZs2acvnll4964oorrij33HMPNwIECBAgQIAAAQIECBAgQIAAAQIECBAgQIAAAQIDK3DllVeWe++9d1T/9913X1m0aNHAmmicAIHeCAhkxTsLZMWbqkiAwDgCY3114Re+8IVy0003sSNAgAABAgQIECBAgAABAgQIECBAgAABAgQIECAwcAI33nhjufnmm0f17asKB24baJjAhAkIZMXTC2TFm6pIgEAbArNnzy7btm0b9eTtt99elixZ0sarPUKAAAECBAgQIECAAAECBAgQIECAAAECBAgQIEAgh8CKFSvKddddN6qZWbNmlW9/+9s5GtQFAQLVCwhkxY9IICveVEUCBNoQ2LlzZ/nIRz5Sdu/ePeppoaw28DxCgAABAgQIECBAgAABAgQIECBAgAABAgQIECCQQmCsMNbUqVPLk08+WYaGhlL0qAkCBOoXEMiKn5FAVrypigQItCmwefPm8tGPfrTs2zfqV1Hx9YVtAnqMAAECBAgQIECAAAECBAgQIECAAAECBAgQIECgbwXG+prCRijiscceK/PmzevbviycAIH+ExDIip+ZQFa8qYoECHQg8NBDD5ULLrjggFdcccUV5atf/WoZ4xd/B9U9SoAAAQIECBAgQIAAAQIECBAgQIAAAQIECBAgQKAugcaHFXzqU58q99577wEL+8d//MfyiU98oq4FWw0BAukFBLLiRyyQFW+qIgECHQo0QlkXXnjhAZ+U9aEPfajccccd5bTTTuuwoscJECBAgAABAgQIECBAgAABAgQIECBAgAABAgQI1Cewffv2cvXVV5fvfOc7oxbXCEM8+OCDwlj1jcyKCAyEgEBW/JgFsuJNVSRA4DAEGl9feOmll5bdu3cf8Oply5aVpUuXHkZVLyFAgAABAgQIECBAgAABAgQIECBAgAABAgQIECBQh8Dy5cvL9ddff8Bipk6dWtavX+9rCusYk1UQGEgBgaz4sQtkxZuqSIDAYQrs3Lmz/P7v/37Ztm3bARUan5bV+B7t88477zCrexkBAgQIECBAgAABAgQIECBAgAABAgQIECBAgACB3gs8/PDD5aabbjrgU7EaK5k1a1b527/92zI0NNT7hXlHAgQI/ExAICt+KwhkxZuqSIDAEQoMDw+Xu+66a8wqH/vYx8rixYvLWWeddYTv4uUECBAgQIAAAQIECBAgQIAAAQIECBAgQIAAAQIEuifw6KOPlpUrV5ZvfvObY77JVVddVVatWtW9BahMgACBNgUEstqE6uAxgawOsDxKgEDvBNasWVOWLFky5lcYNlYxZ86c8qlPfapcdtllZdKkSb1bmHciQIAAAQIECBAgQIAAAQIECBAgQIAAAQIECBAgcBCBvXv3lnXr1pWvfvWr5amnnhrzqcZXFK5YsaIsWrSIIwECBKoQEMiKH4NAVrypigQIBAm89tprZenSpQf9tKzG2xx99NHloosuKuecc0756Ec/WqZNmxb07soQIECAAAECBAgQIECAAAECBAgQIECAAAECBAgQGF9g165d5bHHHiuPPPJI+frXv17eeuutg76o8alYy5cvL1OmTBm/sCcIECDQIwGBrHhogax4UxUJEAgW2Lp1a/nzP//zkf+IHe/n5JNPLjNnziynnHJKef/731+mT59eTjjhhHL88ceXY489toxxkIxX0t8TIECAAAECBAgQIECAAAECBAgQIECAAAECBAgMsMC+ffvKj3/84/Lf//3f5Yc//GF56aWXyosvvliee+658swzz5Tvfe974+o0Plzgc5/7XJk7d+64z3qAAAECvRYQyIoXF8iKN1WRAIEuCWzevLn81V/91cj/Z4EfAgQIECBAgAABAgQIECBAgAABAgQIECBAgAABArULNL7p5Zprrinz5s2rfanWR4DAAAsIZMUPXyAr3lRFAgS6LLBz587yd3/3d2XDhg3lBz/4QZffTXkCBAgQIECAAAECBAgQIECAAAECBAgQIECAAAEC7Qu8733vKwsWLCif/OQny9DQUPsv9CQBAgQmSEAgKx5eICveVEUCBHoo0Pg6w40bN5bHH3+8bNu2rYfv7K0IECBAgAABAgQIECBAgAABAgQIECBAgAABAgQI/FRg1qxZ5cwzzywf//jHfS2hTUGAQN8JCGTFj0wgK95URQIEJkjgRz/6Udm+fXt59tlny/PPP1/+4z/+o7z88stl9+7dZc+ePeXNN98sje/49kOAAAECBAgQIECAAAECBAgQIECAAAECBAgQIECgXYFGUOGYY44pkydPLlOnTi2//Mu/XH7lV36lfPCDHyynnnpqOe2008q73/3udst5jgABAtUJCGTFj0Q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QIAAAQIECBAgQIAAAQJ9ISCQFT8mgax4UxUJECBAgAABAgQIECBAgAABAgQIECBAgAABAgQIECBAgAABAgQI9IWAQFb8mASy4k1VJECAAAECBAgQIECAAAECBAgQIECAAAECBAgQIECAAAECBAgQINAXAgJZ8WMSyIo3VZEAAQIECBAgQIAAAQIECBAgQIAAAQIECBAgQIAAAQIECBAgQIBAXwgIZMWPSSAr3lRFAgQIECBAgAABAgQIECBAgAABAgQIECBAgAABAgQIECBAgAABAn0hIJAVPyaBrHhTFQkQIECAAAECBAgQIECAAAECBAgQIECAAAECBAgQIECAAAECBAj0hYBAVvyYBLLiTVUkQIAAAQIECBAgQIAAAQIECBAgQIAAAQIECBAgQIAAAQIECBAg0BcCAlnxYxLIijdVkQABAgQIECBAgAABAgQIECBAgAABAgQIECBAgAABAgQIECBAgEBfCAhkxY9JICveVEUCBAgQIECAAAECBAgQIECAAAECBAgQIECAAAECBAgQIECAAAECfSEgkBU/JoGseFMVCRAgQIAAAQIECBAgQIAAAQIECBAgQIAAAQIECBAgQIAAAQIECPSFgEBW/JgEsuJNVSRAgAABAgQIECBAgAABAgQIECBAgAABAgQIECBAgAABAgQIECDQFwICWfFjEsiKN1WRAAECBAgQIECAAAECBAgQIECAAAECBAgQIECAAAECBAgQIECAQF8ICGTFj0kgK95URQIECBAgQIAAAQIECBAgQIAAAQIECBAgkFpgjAub1P1qjgABAgQI1Ciwb9+o6/4al2hNBAj0iYBAVvygBLLiTVUkQIAAAQIECBAgQIAAAQIECBAgQIAAAQKpBQSyUo9XcwQIECDQJwICWX0yKMsk0AcCAlnxQxLIijdVkQABAgQIECBAgAABAgQIECBAgAABAgQIpBYQyEo9Xs0RIECAQJ8ICGT1yaAsk0AfCAhkxQ9JICveVEUCBAgQIECAAAECBAgQIECAAAECBAgQIJBaQCAr9Xg1R4AAAQJ9IiCQ1SeDskwCfSAgkBU/JIGseFMVCRAgQIAAAQIECBAgQIAAAQIECBAgQIBAaoH9L2xcCKcet+YIECBAoBIB528lg7AMAgkFBLLihyq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kYYdzAAAIABJREFU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AABApUKOH8rHYxlEUggIJAVP0SBrHhTFQkQIECAAAECBAgQIECAAAECBAgQIECAQGoBF8Kpx6s5AgQIEKhUwPlb6WAsi0ACAYGs+CEKZMWbqkiAAAECBAgQIECAAAECBAgQIECAAAECBFILuBBOPV7NESBAgEClAs7fSgdjWQQSCAhkxQ9RICveVEUCBAgQIECAAAECBAgQIECAAAECBAgQIJBawIVw6vFqjgABAgQqFXD+VjoYyyKQQEAgK36IAlnxpioSIECAAAECBAgQIECAAAECBAgQIECAAIHUAi6EU49XcwQIECBQqYDzt9LBWBaBBAICWfFDFMiKN1WRAAECBAgQIECAAAECBAgQIECAAAECBAikFnAhnHq8miNAgACBSgWcv5UOxrIIJBAQyIofokBWvKmKBAgQIECAAAECBAgQIECAAAECBAgQIEAgtYAL4dTj1RwBAgQIVCrg/K10MJZFIIGAQFb8EAWy4k1VJECAAAECBAgQIECAAAECBAgQIECAAAECqQVcCKcer+YIECBAoFIB52+lg7EsAgkEBLLihyiQFW+qIgECBAgQIECAAAECBAgQIECAAAECBAgQSC3gQjj1eDVHgECLwJ/92Z+VL3zhC80/GR4eLitXriyTJk3iRKDnAs7fnpN7QwIDIyCQFT9qgax4UxUJECBAgAABAgQIECBAgAABAgQIECBAgEBqARfCqcerOQIEWgQEsmyHmgScvzVNw1oI5BIQyIqfp0BWvKmKBAgQIECAAAECBAgQIECAAAECBAgQIEAgtYAL4dTj1RyBagXeeOON8tRTT5WNGzeW5557rnz3u98te/bsGVnv9OnTy0knnVRmz55d5s2bV37jN34j5FOsBLKq3Q4DuTDn70COXdMEeiIgkBXPLJAVb6oiAQIECBAgQIAAAQIECBAgQIAAAQIECBBILeBCOPV4NUegKoF9+/aVZ599tqxYsaI8+OCDzQDWeItsBLSuuuqq8kd/9Edl6tSp4z1+0L8XyDpsOi/sgoDztwuoShIgMCIgkBW/EQSy4k1VJECAAAECBAgQIECAAAECBAgQIECAAAECqQVcCKcer+YIVCPw+uuvl9tuu63ccccdbQex9l/80NBQufHGG8sll1xS3vWud3Xcm0BWx2Re0EUB528XcZUmMOACAlnxG0AgK95URQIECBAgQIAAAQIECBAgQIAAAQIECBAgkFrAhXDq8fZFczt37iwLFiwoO3bsqGK9M2bMKBs2bCiN8E83fmrqt9u9vuP3wgsvlGuvvbZs2rQphPTTn/50WbZsWZk8eXJH9QSyOuLycJcFnL9dBlaewAALCGTFD18gK95URQIECBAgQIAAAQIECBAgQIAAAQIECBAgkFrAhXDq8fZFczUFlBpg3Q4p1dRvt3tteD7//PPlyiuvLNu2bRu1HxthqnPPPbcsXLiwzJw5s0yZMqX5qVd79+4tu3btKk888US5++67y5NPPnnAXr766qtHPnHruOOOa3ufC2S1TeXBHgg4f3uA7C0IDKiAQFb84AWy4k1VJECAAAECBAgQIECAAAECBAgQIECAAAECqQVcCKceb180V1NAqQHW7ZBSTf12u9dXX321DA8Pl4ceemjUXrzwwgvLl770pXLiiSeWMS6NRz379ttvl82bN5elS5eWp59+etTf3XrrreW6665r++sLBbL64lfCwCzS+Tswo9YogZ4LCGTFkwtkxZuqSIAAAQIECBAgQIAAAQIECBAgQIAAAQIEUgu4EE493r5orqaAUgOs2yGlmvrtZq9vvvlmuf7668vtt98+ah9+8YtfLJ/97GfLpEmTOtqfL7/8clm8eHH52te+1nxd41O27rvvvvKJT3yirVoCWW0xeahHAs7fHkF7GwIDKCCQFT90gax4UxUJECBAgAABAgQIECBAgAABAgQIECBAgEBqARfCqceruTYEtm7dWk4//fTmk90MKbWxnK4+sn8YrJu9Pv7446XxSVh79uxp9vT5z39+5JOuOg1jvVNgrE/cOv/888vf/M3flBNOOGFcO4GscYk80EMB528Psb0VgQETEMiKH7hAVrypigQIECBAgAABAgQIECBAgAABAgQIECBAILWAC+HU49VcGwICWRvK0NBQG1LtP9L4dKzGp2B9+ctfbr7onHPOKatXry7Tpk1rv9AYTz7zzDPl4osvLi+99FLzbx944IFy0UUXjVtXIGtcIg/0UMD520Nsb0VgwAQEsuIHLpAVb6oiAQIECBAgQIAAAQIECBAgQIAAAQIECBBILeBCOPV4NdeGgEBWfCDr+9//frnkkkvK888/35xAu6Gp8Ub2k5/8pNx0002lEa5652d4eLisXLly3E/eEsgaT9ff91LA+dtLbe9FYLAEBLLi5y2QFW+qIgECBAgQIECAAAECBAgQIECAAAECBAgQSC3gQjj1eDXXhoBAVnwga8OGDeXSSy9t6p9xxhll7dq15b3vfW8bExn/ke3bt5cLLrigvPLKKyMPz5kzp6xbt65Mnz79kC8WyBrf1hO9E3D+9s7aOxEYNAGBrPiJC2TFm6pIgAABAgQIECBAgAABAgQIECBAgAABAgRSC7gQTj1ezbUhIJAVG8jat2/fyCdYNf7nnZ/FixeXW2+9tRx99NFtTGT8R3bv3l0uu+yy8thjj408PHny5LJp06Yye/bsQ75YIGt8W0/0TsD52ztr70Rg0AQEsuInLpAVb6oiAQIECBAgQIAAAQIECBAgQIAAAQIECBBILeBCOPV4NdeGgEBWbCBr7969pRHAWrVqVVP/zjvvLI2vFYz6Ges91q9fXxYsWHDItxDIipqAOhECzt8IRTUIEBhLQCArfl8IZMWbqkiAAAECBAgQIECAAAECBAgQIECAAAECBFILuBBOPV7NtSEgkBUbyNqzZ0+55ppryn333dfUX7NmTVm4cGEb02jvkbE+haud9xDIas/XU70RcP72xtm7EBhEAYGs+KkLZMWbqkiAAAECBAgQIECAAAECBAgQIECAAAECBFILuBBOPV7NtSEgkBUbyHrttddGwlff+ta3mvrthKXaGNWoR/YPV7XzHgJZnSp7vpsCzt9u6qpNYLAFBLLi5y+QFW+qIgECBAgQIECAAAECBAgQIECAAAECBAgQSC3gQjj1ePuiuf0DURO96BkzZpQNG2JDShPd0zvvv3PnzpGv9duxY8fIH3WjV5+QVcu0raN2Aedv7ROyPgL9KyCQFT87gax4UxUJECBAgAABAgQIECBAgAABAgQIECBAgEBqARfCqcfbF80JZPVuTL0IZO3du7csXry4rFq1qtnYnXfeWYaHh8MaHes91q9fPxI2O9SPT8gKG4FCAQLO3wBEJQgQGFNAICt+YwhkxZuqSIAAAQIECBAgQIAAAQIECBAgQIAAAQIEUgu4EE493r5oTiCrd2PqRSCr0c3+wadGQOvWW28tRx99dEizu3fvLpdddll57LHHRupNnjy5bNq0qcyePfuQ9QWyQvgVCRJw/gZBKkOAwAECAlnxm0IgK95URQIECBAgQIAAAQIECBAgQIAAAQIECBAgkFrAhXDq8fZFcwJZvRtTrwJZja98vPTSS5uNnXHGGWXt2rXlve99b0iz27dvLxdccEF55ZVXRurNmTOnrFu3rkyfPv2Q9QWyQvgVCRJw/gZBKkOAwAECAlnxm0IgK95URQIECBAgQIAAAQIECBAgQIAAAQIECBAgkFrAhXDq8fZFc/sHsmbMmFEagZ6hoaG+WH8/LbJXgaz936dh9MADD5SLLrroiLn+7//+r9x4441l+fLlzVp/8id/Um677bZyzDHHHLK+QNYR8ysQKOD8DcRUigCBUQICWfEbQiAr3lRFAgQIECBAgAABAgQIECBAgAABAgQIECCQWsCFcOrx9kVzAlm9G1OvAllvvvlm+exnP1u+/OUvN5s755xzyurVq8u0adOOqOFnnnmmXHzxxeWll15q1mk37CWQdUT0Xhws4PwNBlWOAIGmgEBW/GYQyIo3VZEAAQIECBAgQIAAAQIECBAgQIAAAQIECKQWcCGcerx90ZxAVu/G1KtAVqOjJ554YuRrC9/5WsHGny1ZsqTccsstZdKkSYfV9KuvvlqGh4fLQw891Hz9JZdcUlatWlV+6Zd+adyaAlnjEnmghwLO3x5ieysCAyYgkBU/cIGseFMVCRAgQIAAAQIECBAgQIAAAQIECBAgQIBAagEXwqnH2xfNCWT1bky9DGSN9dWCjU6/+MUvjnx6VqehrJdffrksXry4fO1rX2uCTZ48udx///3l7LPPbgtRIKstJg/1SMD52yNob0NgAAUEsuKHLpAVb6oiAQIECBAgQIAAAQIECBAgQIAAAQIECBBILeBCOPV4+6I5gazejWn/QNacOXPKunXryvTp07uyiLE+0arxRhdeeGH50pe+VE488cQyxqXxqLW8/fbbZfPmzWXp0qXl6aefHvV3t956a7nuuuvKu971rrbWL5DVFpOHeiTg/O0RtLchMIACAlnxQxfIijdVkQABAgQIECBAgAABAgQIECBAgAABAgQIpBZwIZx6vH3RnEBW78b0wgsvlN/93d8tzz333Mibzp8/v6xdu7ZMmTKla4t4/vnny5VXXlm2bds26j0an2517rnnloULF5aZM2eOrOGdYNXevXvLrl27Rr728O677y5PPvnkAeu79tpry7Jly8pxxx3X9toFstqm8mAPBJy/PUD2FgQGVEAgK37wAlnxpioSIECAAAECBAgQIECAAAECBAgQIECAAIHUAi6EU4+3L5oTyOrdmPa37kUgq9Hdiy++WP74j/+4bNq0KaTZxqdlNf6nkzBW440FskL4FQkScP4GQSpDgMABAgJZ8ZtCICveVEUCBAgQIECAAAECBAgQIECAAAECBAgQIJBawIVw6vH2RXMCWb0b00QFshodvv766+W2224rd9xxR9mzZ89hNT00NFRuueWWctFFF5Wjjjqq4xoCWR2TeUEXBZy/XcRVmsCACwhkxW8Agax4UxUJECBAgAABAgQIECBAgAABAgQIECBAgEBqARfCqcfbF80JZPVuTPtbDw8Pl5UrV5ZJkyb1ZBH79u0rja9N/Iu/+Ity//33tx3Mmj59evn0pz9drrjiiiP6ekWBrJ6M2Zu0KeD8bRPKYwQIdCwgkNUx2bgvEMgal8gDBAgQIECAAAECBAgQIECAAAECBAgQIECAQKuAC2H7YaIF9g8JTfR63nn/XoeVetH3E088UX77t3+7+VYT2eMbb7xRnnrqqbJx48by3HPPle9+97vNgFYjgHXSSSeV2bNnl8bXKv7ar/1aOfroo4+YSCDriAkVCBRw/gZiKkWAwCgBgaz4DSGQFW+qIgECBAgQIECAAAECBAgQIECAAAECBAgQSC3gQjj1ePuiOYGs3o1p7dq1ZdGiRc03/NznPlcaIaWf+7mf690iJvCdBLImEN9bHyDg/LUpCBDoloBAVrysQFa8qYoECBAgQIAAAQIECBAgQIAAAQIECBAgQCC1gAvh1OPti+YEsno3pv0DWTfffHO54YYbereACX4ngawJHoC3HyXg/LUhCBDoloBAVrysQFa8qYoECBAgQIAAAQIECBAgQIAAAQIECBAgQCC1gAvh1OPti+YEsno3ppUrV5YlS5Y033DFihVl8eLFvVvABL+TQNYED8DbjxJw/toQBAh0S0AgK15WICveVEUCBAgQIECAAAECBAgQIECAAAECBAgQIJBawIVw6vEORHM7d+4sCxYsKDt27Gj2u2XLljJ37tyB6L+TJvcPJK1Zs6YsXLiwkxJ9/axAVl+PL93inb/pRqohAtUICGTFj0IgK95URQIECBAgQIAAAQIECBAgQIAAAQIECBAgkFrAhXDq8Q5EcwJZ7Y35rbfeKn/6p39aGp+S9c7PQw89VM4///z2CiR4SiArwRATteD8TTRMrRCoTEAgK34gAlnxpioSIECAAAECBAgQIECAAAECBAgQIECAAIHUAi6EU493IJoTyGpvzHv37h35esJVq1Y1X9DrTxIbaw29/JQugaz29oqneiPg/O2Ns3chMIgCAlnxUxfIijdVkQABAgQIECBAgAABAgQIECBAgAABAgQIpBZwIZx6vAPRnEBWe2N+4403yuWXX14eeeSRkRe8//3vL/fff3859dRT2ysQ8JRAVgCiEmkEnL9pRqkRAtUJCGTFj0QgK95URQIECBAgQIAAAQIECBAgQIAAAQIECBAgkFrAhXDq8Q5EcwJZ7Y35P//zP8vChQvLP//zP4+8YMaMGWXDhg1laGiovQIBTwlkBSAqkUbA+ZtmlBohUJ2AQFb8SASy4k1VJECAAAECBAgQIECAAAECBAgQIECAAAECqQVcCKce70A0J5DV3pj3d5o/f35Zu3ZtmTJlSnsFAp4SyApAVCKNgPM3zSg1QqA6AYGs+JEIZMWbqkiAAAECBAgQIECAAAECBAgQIECAAAECBFILuBBOPd6BaE4gq70xb926tZx++unNhy+++OKyevXqcvzxx7dXIOApgawARCXSCDh/04xSIwSqExDIih+JQFa8qYoECBAgQIAAAQIECBAgQIAAAQIECBAgQCC1gAvh1OMdiOZqC2SNtZ5+H8SWLVvK3Llzj7gNgawjJlQgkYDzN9EwtUKgMgGBrPiBCGTFm6pIgAABAgQIECBAgAABAgQIECBAgAABAgRSC7gQTj3egWhOIKv7Y84SyOq+lHcg0L6A87d9K08SINCZgEBWZ17tPC2Q1Y6SZwgQIECAAAECBAgQIECAAAECBAgQIECAAIGmgAthm6HfBQSyuj9BgazuG3uHwRNw/g7ezHVMoFcCAlnx0gJZ8aYqEiBAgAABAgQIECBAgAABAgQIECBAgACB1AIuhFOPt4rmBu0r/Aat30422UR/ZWEna/UsgW4LOH+7Law+gcEVEMiKn71AVrypigQIECBAgAABAgQIECBAgAABAgQIECBAILWAC+HU462iOQGlKsZQxSIEsqoYg0VUIuD8rWQQlkEgoYBAVvxQBbLiTVUkQIAAAQIECBAgQIAAAQIECBAgQIAAAQKpBVwIpx5vFc0JZFUxhioWIZBVxRgsohIB528lg7AMAgkFBLLihyqQFW+qIgECBAgQIECAAAECBAgQIECAAAECBAgQSC3gQjj1eKtoTiCrijFUsQiBrCrGYBGVCDh/KxmEZRBIKCCQFT9Ugax4UxUJECBAgAABAgQIECBAgAABAgQIECBAgEBqARfCqcerOQJVCQhkVTUOi5lgAefvBA/A2xNILCCQFT9cgax4UxUJECBAgAABAgQIECBAgAABAgQIECBAgEBqARfCqcerOQJVCQhkVTUOi5lgAefvBA/A2xNILCCQFT9cgax4UxUJECBAgAABAgQIECBAgAABAgQIECBAgEBqARfCqcerOQJVCQhkVTUOi5lgAefvBA/A2xNILCCQFT9cgax4UxUJECBAgAABAgQIECBAgAABAgQIECBAgEBqARfCqcerOQJVCYwVyKphgVu2bClz586tYSnWMEACzt8BGrZWCfRYQCArHlwgK95URQIECBAgQIAAAQIECBAgQIAAAQIECBAgkFrAhXDq8WqOQFUCAllVjcNiJljA+TvBA/D2BBILCGTFD1cgK95URQIECBAgQIAAAQIECBAgQIAAAQIECBAgkFrAhXDq8WqOQFUCAllVjcNiJljA+TvBA/D2BBILCGTFD1cgK95URQIECBAgQIAAAQIECBAgQIAAAQIECBAgkFrAhXDq8WqOQFUCAllVjcNiJljA+TvBA/D2BBILCGTFD1cgK95URQIECBAgQIAAAQIECBAgQIAAAQIECBAgkFrAhXDq8WqOAAECBCoVcP5WOhjLIpBAQCArfogCWfGmKhIgQIAAAQIECBAgQIAAAQIECBAgQIAAgdQCLoRTj1dzBAgQIFCpgPO30sFYFoEEAgJZ8UMUyIo3VZEAAQIECBAgQIAAAQIECBAgQIAAAQIECKQWcCGceryaI0CAAIFKBZy/lQ7GsggkEBDIih+iQFa8qYoECBAgQIAAAQIECBAgQIAAAQIECBAgQCC1gAvh1OPVHAECBAhUKuD8rXQwlkUggYBAVvwQBbLiTVUkQIAAAQIECBAgQIAAAQIECBAgQIAAAQKpBVwIpx6v5ggQIECgUgHnb6WDsSwCCQQEsuKHKJAVb6oiAQIECBAgQIAAAQIECBAgQIAAAQIECBBILeBCOPV4NUeAAAEClQo4fysdjGURSCAgkBU/RIGseFMVCRAgQIAAAQIECBAgQIAAAQIECBAgQIBAagEXwqnHqzkCBAgQqFTA+VvpYCyLQAIBgaz4IQpkxZuqSOD/sXcvwHaV5f343wkpASJyUy7OWGQGitEiCHJRasFWgSqXAhEIIaByEcEbBBCQBBECAQZErkFuchMoCKIyEFEKVRmsUgqoSHWU1FFubRikseJw+c27///Qk3P29exn77PedT5rJlOnZ61nv+/nWXsvnfWd9yVAgAABAgQIEKiUwH//93+n2bNnp8WLF48Z184775yuv/76tM4661RqzAZDgAABAgQIECBAgEC1BbwQrnZ/jI4AAQIE6ing+VvPvpoVgSoICGTFd0EgK95URQIECBAoRCAHEA444IAxo918883TTTfdlDbddNNCZlK/YQqPlN3TU089Nc2fP993q0JtHOR36n//93/TUUcdlS699NIxM65T2Kud4Re/+MU0b968CnXcUAgQIECAAAECBAgMXsAL4cEb+wQCBAgQIDBawPPXPUGAwKAEBLLiZQWy4k1VJECg5gJePKf08Y9/PH3pS19Kq666atHdFsgafvvafX9G3leDDI8Mf9bV+MTnnnsu3X///em+++5LP/nJT9LDDz+cli5d2hjc6quvnrbYYou02Wabpfe+971pxx13TOutt15q8l8XsflWAAAgAElEQVS+u5qMQFZXTEM9aZDfKc/FlASyhno7+zACBAgQIECAAIGKCHghXJFGGAYBAgQITCoBz99J1W6TJTBUAYGseG6BrHhTFQkQqLmAF88CWTW/xQc6PYGsgfKOKf7qq6+mRx55JJ177rnptttuSy+88ELXA9h1113T0UcfnXbYYYc0ZcqUrq/LJwpk9cQ1lJMFsvpntkJW/4YqECBAgAABAgQI1EvAC+F69dNsCBAgQKAMAc/fMvpklARKFBDIiu+aQFa8qYoECNRcQCBLIKvmt/hApyeQNVDeFYrn8NXChQvTBRdc0FMQa/QIP/axj6UFCxak9ddfv+vBC2R1TTW0EwWy+qcWyOrfUAUCBAgQIECAAIF6CXghXK9+mg0BAgQIlCHg+VtGn4ySQIkCAlnxXRPIijdVkQCBCRR46aWX0kMPPZTuuuuu9MADD6Sf/exnacmSJY0RbbrppmnGjBlpp512Sh/84AfTm9/85p5Xfcl1JjqQ9cwzz6R77rknLV68uLHlWJ5vPtZee+209dZbp+233z7tsssu6Z3vfGeaOnXquLvR7sWzLQvHzTrpLyw9kDXIUEvkzfHss8+muXPnpmuvvTakbP5dueKKKxq/o90cAlndKA33nEHeuxP9XByWpEDWsKR9DgECBAgQIECAQCkCXgiX0injJECAAIE6CXj+1qmb5kKgWgICWfH9EMiKN1WRAIEJEHjxxRfTt7/97XTmmWemH//4x12NYM8990wnnXRSI7jU5AHTssZEvXh+4okn0he/+MV0yy23dLXazWabbZZOOOGEtNdee6Vp06Z1ZTLypEEFsq6//vp0wAEH9DyeXi/YeeedU/6sddZZp+Wlrcay+eabp5tuuqnr8EmvY6vS+e3u58hx5nt33rx5bQONI4N+gwyP9DOvqo5r5JyWLVuWjjvuuHTxxRf3M9Ux12677bbpqquuagRbOx3DCGQ9/vjjad99920EUyfqmOjfilbOg/a47rrr0uzZs1/7mEE/F9t97yLn2ilsLJAVqa0WAQIECBAgQIBAHQS8EK5DF82BAAECBEoT8PwtrWPGS6AcAYGs+F4JZMWbqkiAwJAFfvvb36bPfe5z6YYbbuj5k1dfffX0qU99Kh1//PEp/+dujkG/eB49hrzqVw4OHX300Wnp0qXdDHGFc3Lw7Etf+lLacMMNe7pWIEsgq6cbpsPJAlmRmq1rvfzyy+ncc89tBLKaHfl3Lv8mHHrooWmLLbZIr3vd6xqn5d+1Rx99tLGi1tVXX90y9Jmvy78n06dPbzshgazh9FsgK9ZZICvWUzUCBAgQIECAAIH6C3ghXP8emyEBAgQIVE/A87d6PTEiAnUREMiK76RAVrypigQIDFEgr5By8MEHpx/+8Id9feqcOXPSOeeck974xjd2rDPMQFYOY+XwQ37p/sILL3QcW6sTet1uLNcRyBLIGvcN1+RCgaxIzda18jatH/7wh9Njjz025qQcyrzkkksaW5q2WhXw1VdfTffdd186/PDDU/59HX3kQFcObe2xxx5tJySQNZx+C2TFOh911FFp4cKFaeWVV25a2ApZsd6qESBAgAABAgQIlC/ghXD5PTQDAgQIEChPwPO3vJ4ZMYFSBASy4jslkBVvqiIBAkMS+NWvfpU+8pGP9B3GWj7cI444Ip111lkdV34ZViArr3Tz5S9/OX3hC1/oK4y1fH45QHHppZem9dZbr6sOCWRNbCDr+eefT4ccckhji8qRR75Pc3hwlVVW6aqPnU6yZWEnoRX/XuUtC3OYKgc4586dO2ZSOUi1aNGiNGvWrK62aL3nnnsaW4s++eSTY2rl390LL7yw7W+lQFZv99V4zxbIGq9c8+uWB0dbVRXIivVWjQABAgQIECBAoHwBL4TL76EZECBAgEB5Ap6/5fXMiAmUIiCQFd8pgax4UxUJEBiCwLJlyxpbcl188cWhn5YDWXlrwJVWWqll3WEFsvIqNQcddFBasmRJ2By7DZ3lDxTImthA1iOPPJJmzpyZfvnLX67Q/xyqydtqRR0CWb1J5u/j/vvvn+6///4xF2611VbpxhtvTBtvvHFvRYPObhXiy+UPPPDAdMEFF6TXv/71XX3aiy++2PiNPf/888c1T4Gsrpj7Pkkgq2/CFQrk7Trzd6XVIZAV660aAQIECBAgQIBA+QJeCJffQzMgQIAAgfIEPH/L65kREyhFQCArvlMCWfGmKhIgMASB66+/vrF6S6tj0003TUceeWRj6668IlReOeaJJ55I1113XWPVqaVLlza9NG/plVckete73tWy9jACWc8++2wjdHPbbbe1HEd+aXzMMcekGTNmpKlTp6YcxvjOd76Tzj777PTjH/+46XXdbjeWLxbImthA1je/+c0x28Ll/t15550pb0EZdQhk9SZ59913p5122qnlRfk7+IEPfKC3okFn51UD99tvv/Tggw+OqTieIF+7uf7gBz9oex8KZAU1tUMZgaxY507fX4GsWG/VCBAgQIAAAQIEyhfwQrj8HpoBAQIECJQn4PlbXs+MmEApAgJZ8Z0SyIo3VZEAgQEL5C20chjpu9/9btNPymGVvDXf29/+9jF/z8GsvLJNDms9/PDDTa//9Kc/3di6cNq0aU3/PoxA1hVXXNHYrq7ZkUM5eWWwvErPlClTxpzyu9/9Lh111FHp5ptvbnr97rvvni677LK07rrrtu3UsANZm2++ebrppuGGoFoF+yZiLCObke/TU045pfFv5PGe97wnfe1rX0s5OFjq0e77k0OIecu9VVddtW0gcOedd065d+uss85QGfI2orknOQTT6uj0+zHIAT/++ONp3333bfrb1ilo0mxcOdi12267Nd228Pbbb0/5t6TVMdGBrE5bzw2yD1Wt/fvf/z7Nnj073XvvvWOG2O93ahjPxSjXVr/7G2ywQfrWt76V8kp3rQ6BrKguqEOAAAECBAgQIFAXAS+E69JJ8yBAgACBkgQ8f0vqlrESKEtAICu+XwJZ8aYqEiAwYIFbb7017b333k0/Ja8WlbcMe8c73tF2FPfcc09jha0c7hp95Jey3/jGN9I222zTtMagXzw/99xz6eCDD265OtbChQvT3LlzG6titTpyKGvOnDnpn//5n5ue8vWvfz3ttddebY0EsoYbDhvZjFZbz40MLA34azaw8iUHsvI2knkFqscee6ylT7e/QYMAHmYgK//O5vBXq0MgaxAd7q9mq21Qc9V+w56Dfi72N/P/u7pV2DWfseOOOzaCnm9605tafpxAVlQn1CFAgAABAgQIEKiLgBfCdemkeRAgQIBASQKevyV1y1gJlCUgkBXfL4GseFMVCRAYoMCyZcvSJz/5yfTVr3616ad85Stfaaws1eSBscL5L730Ujr55JPT6aef3rTOOeec01hlqlmdQb94/t73vpf23HPP9MILL4wZW96CMa/+tdZaa3VUzivizJw5s2mdboI9AlkTF8hqFaw599xzG/dlyUepgaw87uOOOy5deOGFHfkPPfTQxkpf06dP73hu5Am2LPw/TStkjb2zmm2DOvKs8ayitvz6frY+7Xd1rl6+Q63CrrlGv89F91wvnXAuAQIECBAgQIBAXQS8EK5LJ82DAAECBEoS8PwtqVvGSqAsAYGs+H4JZMWbqkiAwAAF2q0A8/73vz9dc801Ka9w1c3xs5/9LOWAU7PVbnKQ6fLLL09rrLHGmFKDDGTl1TsWLFiQ5s2b13QK3axstfzCP/zhD+lTn/pUw2T0se2226YbbrghbbTRRi2pBLImLpDVKjhx3333pb/927/t5vYe9zntVtH5wQ9+kPKWoCOPVishtfoOlRjIyt/L/H05/PDDmwYcR2PnbUUXLVqUZs2a1TEcOu5GNbmwXdgkhzzzVqjdhDlz6Xah1bylW14ha+ONN245fCtkRXa2/1ovvvhiI1B4/vnntyyWnzs5qLzSSiv1/IGlBLLa/b51E3i1QlbPt4YLCBAgQIAAAQIEai7ghXDNG2x6BAgQIFBJAc/fSrbFoAjUQkAgK76NAlnxpioSIDBAgXYrfLRb1arZkNq9oN5kk03SLbfc0nTrw0EGstoFKnoNnOU55+2X8taMzY5Oq6EIZE1MIKtVKK/fLcW6/Vq2Cz32EshqtdpMiYGsHIQ76KCD0pIlS7plTBtuuGG6+uqr0w477ND1Nf2e2CnQee2116bZs2d3FRJrN+ePfOQjjZXC2q0AJpDVbzdjr28XQF7+Sf1st1lKIKvVMzGHKO+8884xgdPRXRDIir0vVSNAgAABAgQIEChfwAvh8ntoBgQIECBQnoDnb3k9M2ICpQgIZMV3SiAr3lRFAgQGKHDGGWekE088ccwndPsydfSF7QJLt99+e9p9993HfNYgA1ntthw74YQTUg459LJ6ST+rgQhkTUwgK29VeeSRR6Ycnhl55K04v/zlL6fVVlttgN+wlASyVuT96U9/2tgG9Uc/+lHT3528WtS9997btCd5JbqLLroo5XOGdeTv/H777dd05b/8O5m3UswhzWnTpjUdUg515TBWXg0s3wujj1wjh1V32mmntlMSyBpWxzt/TqctekdWyFsCn3XWWWnVVVftXHjEGSUEstptebzLLrs0fnPf8IY3tJ23QFZPt4WTCRAgQIAAAQIEJoGAF8KToMmmSIAAAQKVE/D8rVxLDIhAbQQEsuJbKZAVb6oiAQIDEmj3wne8qwc9+OCDabfddktPPvnkmFG32r5okIGsBx54oBF0yKGc0UdebefAAw/sSfe5555Lc+bMSXfccceY64444oiUVxVbZZVVmtYUyJqYQFarUF4322n1dHO0OLldIKvZqmqtgjd1WCEr/z7kcFyzMFbmy+HQY489Nn3+859PF198cVPRYYeycvhm4cKFLbc9zYPceeed02c+85m03XbbpTXXXLOxYlb+XXv00UcboZT8W9PsNyhf221gRyAr4tsYU+Oee+5phPCaPedGf8J4t9ssIZDVbpWwbrdrFMiKuSdVIUCAAAECBAgQqI+AF8L16aWZECBAgEA5Ap6/5fTKSAmUJiCQFd8xgax4UxUJEBiQQLtw0cyZM9Pll1+e1lhjjZ4+PW9Btv/++6f7779/zHWtVqQaZCCr3ZaMzbaL6zTZP/3pT2nu3LlNwyI5qJVX78kv4JsdAlkTE8i6++67m64+1GmLyU73Qrd/bxfIuu666xpb3o08WgVvjjrqqEYwaOWVV17h/BK2LMyrRC1evDh99rOfbbpKVJ5Q/v7kQOMb3/jG9PTTT6dPfepT6eabb27KvOmmm6bzzjuvEYRq8l9mu21N1+fl8eRAXF7lL/LYY4890qWXXprWW2+9jmUFsjoSDeWExx57LH30ox9tGSpsNojxbLdZ9UDWyy+/3Fj5q9kKmxtssEH6xje+kbbZZpuOPRHI6kjkBAIECBAgQIAAgUkm4IXwJGu46RIgQIBAJQQ8fyvRBoMgUEsBgaz4tgpkxZuqSIDAgAQGERAaT81BBrJabaG42WabpX/6p39Kb33rW3vWbRWMyOGQ/HnrrLNO05rjselmcK3muPnmm6ebbhpuCKpKY1lul7eUO/roo1egzFve3XjjjWnjjTfuhrivc9r1vZdA1he/+MWmqzRVPZCVtzXLq5GdffbZLVeJahZM6hSCysHH+fPnp0984hNp+vTpffWom4t/97vfpRyKaxUS66bGyHPyyn0XXnhh2mSTTbq6VCCrK6aBntTunsz348knn9xYEe3hhx8eM44cyrryyivT+973vq5ChIN8LkYg/eY3v0mzZs1qGkzbc8890xVXXJHWWmutjh8lkNWRyAkECBAgQIAAAQKTTMAL4UnWcNMlQIAAgUoIeP5Wog0GQaCWAgJZ8W0VyIo3VZEAgQEJtNrKLX9cfrGc//W6+swf//jHxtZdeXWt0cd4tlzrZurtVrrKq88cfvjhY8r0E1YSyGrdlaoFsvI2cXmLvBySGHl0Ws2sm/uu23N6CWT9+c9/Tscff3zKIbLRR2mBrFdeeSXlrd3yCjo//vGPW3J9+MMfThdccEHTVaKeffbZxop0o/s3slgONuXt0fI2q1OmTOm2LeM6L99PeZWyPN5WWxB2U/iYY45JecXAtddeu5vTG+cIZHVNNZATOwXy8n162mmnpVtvvbXxzGl2f+RQVg4m7r333h3v1SoHstqtjpXxmwVNWzVFIGsgt6uiBAgQIECAAAECBQt4IVxw8wydAAECBIoV8PwttnUGTqDyAgJZ8S0SyIo3VZEAgQEJtNtKrVX4o9NQ2r1EbrUNYj9bM+XxtAtkDSLE0Cp01GnVJStkDXe1rnxvtNpC8/TTT28EYoZx9BLIavddKCWQlYNYecvSvCrWbbfd1pb4iCOOaASN2gWTcrAl9ysHododebWeHHTaYostOoZd+ul73n7xkUceSWeeeWa64YYbeiqVVw7KAbUtt9yy5zEO4rds9OAH8UzoCaiiJ//iF79oBI3zNqfNjpErvL300kuNrTdzsLLZkVfSyvf9cccd1/a+r3IgK9//++23X8rbN44+3v/+96drrrkm5W0LuzkEsrpRcg4BAgQIECBAgMBkEvBCeDJ121wJECBAoCoCnr9V6YRxEKifgEBWfE8FsuJNVSRAYEACg3j5LpDVehs8gazhB7L+5V/+Je2www5jvkE5WPGBD3xgQN+sFctGBbJywClvmTf66DfQmOt12m6zG6jnnnsu3XnnnWnRokXp+9//fttLcgArB8wOOeSQNG3atI7lc8glbzGaw0w5ZNfueO9739tYoWjXXXdNr3/96zvW7ueEZ555Jj3wwANp8eLFjXBK3qpu6dKljZI5eJPDYXl71DymHXfcsbEKWK+rDi4fn0BWP50a37UvvvhiY4vKk046qeV9t+2226arrroqzZgx47UPydfl72u+X1sdW2+9dfrc5z7XuE+bfQeqGsjK48phsrzdZrMjr4558MEHdw0ukNU1lRMJECBAgAABAgQmiYAXwpOk0aZJgAABApUS8PytVDsMhkCtBASy4tspkBVvqiIBAgMSaLV6UP64vHpQDgCstNJKPX16qy3icpG6bFl4xhlnNH3R3inUIpA1/EBW3vrv6KOPXuEe7me7yp6+DP//yc8//3wjeHTLLbeMuXz01l7tQhittgGbqEBWXgnrqaeeSvfee28jtPK9732vq238tt9++3TeeeelvKJcr+GkX//6141VsDqtvJWhcyAqh13ySj7bbLNNX2Go8fQ9+pqJDmRFz6ddvU6/pYMey/JV0BYsWNC4t1sdeQvCq6++umnoM4cIczgxh7LabW+ZA3uHHXZY2meffdK666772kdVMZCVXfKqcK22ZNx9993TZZddtsI8OvVKIKuTkL8TIECAAAECBAhMNgEvhCdbx82XAAECBKog4PlbhS4YA4F6CghkxfdVICveVEUCBAYkMIiA0Hhq9hsoabdlYavtBfNL8Lzizlvf+taedVsFIzqFCMZj083gWs1x2MGjPNYqjaXVfTVnzpx00UUXNQI7wzh6CVn1cu7ysff7/cl1Ot27o50efPDB9NGPfjQ9+uijXRNm72OPPbYRkJs+fXrX140+Ma8+9PWvf72xwlZe5a/bI2+ldsUVV6S//Mu/7PaSSp0nkDX4duSQ4c9//vPG6lY5QNkuSJXDWFdeeWV63/ve1zJYmANMOTyY7/lOK7vl2eWVp/J9nVfMqmIgK68Cl7/3P/rRj8Y0I3+/r7322pS3b+zlEMjqRcu5BAgQIECAAAECk0HAC+HJ0GVzJECAAIGqCXj+Vq0jxkOgPgICWfG9FMiKN1WRAIEBCbRbuWfmzJkpbz20xhpr9PTpv/rVrxor0uTAxuij1apb/QZK2gWyvvnNb7Z8QdzuulaT/tOf/pTmzp2bLr744jGndAr6CGQNd4Ws3//+92n27NmNFZxGHjnY8vnPf77n1Zl6+iKMOLnd/Z1X0Mkrxy0/Sglk5aDJXXfdlT7xiU90FTSZNWtWY3u2d7zjHWHuzz77bDrnnHMa38V2wZls224lo/H2ddjXCWQNVvyPf/xjmj9/fuOe6nTksOsll1yS3v3ud3c6tfH3X/ziF+kzn/lMylultjpykOnSSy9trOSWj6oFsp5++unGb9Xtt9/edAqHHnpoyisS9hq2FMjq6hZyEgECBAgQIECAwCQS8EJ4EjXbVAkQIECgMgKev5VphYEQqJ2AQFZ8SwWy4k1VJEBgQALtwkXvec970te+9rVGkKGX44EHHkg77bRT04BEXnXkqKOOGlNukC+e240nbzV14IEH9jK99Nxzz6UcvLrjjjvGXHfEEUc0XuavssoqTWsKZA03kPXDH/4w/cM//MOYezEHCvLWWsM62t3feTWcefPmvTaUdue2Gne/gcb84b2ukJWv6bR9WT5nzz33bKwOlH9PpkyZEk6ex/Cb3/ymEQTJ3+dmway8ck8OvuVQWK9bJHYacP78P/zhDylvT9fqyP3JY3z55ZdfOyX/57y618jx5tBODhHmI9fM19100/99ZwSyOnWj/7/nkF8O3OaVnlod+Z7O91uvz8Zly5Y1Vt46++yzx9yn2267bbrqqqvSjBkzuvotGM/3tR+dPPa8elezIHKum8d94403NgKXvR4CWb2KOZ8AAQIECBAgQKDuAl4I173D5keAAAECVRTw/K1iV4yJQD0EBLLi+yiQFW+qIgECAxQ444wz0oknntj0E/JqHh/4wAd6+vS8wsfhhx/e9JrxBEr6ffGct4naf//90/333z9mTDkctnDhwrTyyit3PcdHHnkk5dXDfvnLX465plXgbPmJAlnDDWQ1uxf72aqy65tk1IlRgaxWK7pNVCArTzMHkXII8fjjj39t1muvvXYjtHjIIYekt73tbQMJYjXrxX/+5382Qll5W8KR28Pl73gO2UydOrVtC9t9P8fb+36uG73lqEBWP5rdX9sqlBWx5WYO8D300EPptNNOa2xlmI9Wq7cNMqjcvUbz7/jo63OALa9GOJ7Ao0BWL91wLgECBAgQIECAwGQQ8EJ4MnTZHAkQIECgagKev1XriPEQqI+AQFZ8LwWy4k1VJEBggALttvTLK/ecfPLJaaWVVupqBHkVjU9+8pPpq1/96pjzN9lkk3TLLbc0XUFjkC+e8wo0Rx55ZNMVT3bcccd0/fXXpze96U1dzS+flMMeOWjS7OgUYBPIGl4gq9Xqb+PdirPrG6TJiTmEccoppzT+jT5Gr5CVt03LW5vl7UJHH+MJZOUtxvJqPquuumpqd//1E3zM3/uTTjqpsXpcDj9uv/32PW9b1o/v6Gvz78mPfvSjdM0116TXve51KYdOu9lGrd0WrpHj67bW6N9Mgaxu5fo/b+nSpY2Q4WWXXdYotuuuuza+v+985zvHFToaPaJXXnmlcY/m0Gj+7uVtfkf/j7JBPhe7FcqByxxyzOHlVtuC5pUhzzrrrK6+Y80+VyCr2244jwABAgQIECBAYLIIeCE8WTptngQIECBQJQHP3yp1w1gI1EtAICu+nwJZ8aYqEiAwQIG8bda+++6bHn744TGfkrdRuuGGG9JGG23U1Qj+9V//Nf3jP/5jevLJJ8ec3y4IM+gXzzmQkrdNa3Zcd911jZU9ujly4OTggw9+bWWTkdeMXs2mWT2BrOEFsvLWb7mv99577wqtyAHD/G88K7l0c4+0OqdVmGZ0IKvdPVLVQFY/LlW6NmKlsej5jOz5MAJZ0eMvuV4OZeXv5zbbbJP23nvvNG3atJKn0/PYuwlj7bHHHo1Q2Xrrrddz/eUXCGSNm86FBAgQIECAAAECNRXwQrimjTUtAgQIEKi0gOdvpdtjcASKFhDIim+fQFa8qYoECAxQoFMI4bzzzkuf/vSnOwZY8io5eRWN5SuKjB5y3tYs/71ZEGbQgax2QbEPfehDjdWI1l9//Y7KN954YzrssMOarhQyciWiVoXqEsj685//nF5++eXGqkujj7zi2AEHHDDm/99NYK1jA3o44cEHH0y77bbbmHBgq20zeyg9rlP7DWTl7dLyCmzbbbfdmM9v9/0ZxgpZ4wKp6EWt+jRRwxXImij5yf25OYy1aNGixnbGrVbGarXVYq9yAlm9ijmfAAECBAgQIECg7gJeCNe9w+ZHgAABAlUU8PytYleMiUA9BASy4vsokBVvqiIBAgMWuPXWWxsrgDQ7unnpmrdkyytpHX744U1f3s6YMSPdfPPN6e1vf3vTzxh0ICuvbJWDKXkMzY6FCxemuXPnpqlTp7aUfuyxx9JHP/rRxjZTzY6vf/3raa+99mrbqaoGsvL2WXm7tvx/lx/PPPNMevrppxvBq7yKWh77v/3bv6UlS5akhx56KLVaWawqgay8aku+H0ce7bbNHPBXLPUbyGoXaBPIiutes/smrnrvlXIINK9gmA8rZPXuF3VFp+By1Of0Umf06nq9XNvu3BzAOv3001N+LrY6uvnvBd2ORyCrWynnESBAgAABAgQITBYBL4QnS6fNkwABAgSqJOD5W6VuGAuBegkIZMX3UyAr3lRFAgQGLNBuK7780XnrwosuuihttdVWY0aSw1i33XZbY0vAHNZpduSw04IFC1pu+TToQFYeU7vQWV59KL+AzgGeZqGsPK8jjzwy3XHHHU3nt/vuuzdWBlt33XXbdmrYgaxB3jatwgBVCGTlFbyOP/74lLeqHHnk1dCuvfbatNZaaw2SpmntM844o7HazOij2y0Llwey8j2WA3IPPPBAuvvuu9P8+fPTO97xjsbqczlMNPqwQlZvrW51//ZWZezZa6+9dso9/Iu/+Iu02mqrpS233DKtvPLKjX9//dd/3fj/538bb7xx4zdoypQpaY011mj83+WHQFa/XRj/9ZMlkPXrX/86HXPMMU235V2ul5+XefWsWbNmdVw5sxtxgaxulJxDgAABAgQIECAwmQS8EFxXyOsAACAASURBVJ5M3TZXAgQIEKiKgOdvVTphHATqJyCQFd9Tgax4UxUJEBiCQN7Kbc6cOS23J8qBghxyyeest956KQexnnjiiXTJJZc0giCttjXKq2PlVV5yaKTVMYxAVqdVsvLYDjzwwMbL6DzmHIrI13zjG99IZ555ZiME0+zIL6dzyGePPfbo2CWBrJvSpptu2tGp3xOeffbZtP/++6fvfve7K5Q64YQTGqsMrbTSSv1+RMvrf/jDH6a/+Zu/GVj90YXvu+++tPXWWwtkDU28+Qe163vUSkYCWRPX5LoHsvLqiDm0fNJJJ7V81mX96DBWrimQNXH3tU8mQIAAAQIECBCopoAXwtXsi1ERIECAQL0FPH/r3V+zIzCRAgJZ8foCWfGmKhIgMASB/ML5uOOOSxdeeGHop5133nnp05/+dNuVNIYRyMqT+slPfpJmzpzZciWv8Uz8iCOOSGeddVaaPn16x8vrFMjKKzLlLa3yCj8jjyqskPXggw+m3XbbLT355JMrjG3k9m8dmzXOE4YdyMpbR+atMq2QNc6GBV0mkBUEWdEydQ5k5WD1ySefnK655pq2+jmUnVfKzFtoNvkfkOPunEDWuOlcSIAAAQIECBAgUFMBL4Rr2ljTIkCAAIFKC3j+Vro9BkegaAGBrPj2CWTFm6pIgMCQBJ5++umUtzjLq2VFHN2GlYYVyMqret1www2NrQlbrejVy7zzqlh5dbC8Ylg3R50CWSO3whs59yoEspqNYZNNNkm33HJL25Xauulhp3OGHcg699xzG/ezQFanzgz27wJZg/Wd6Op1DGTlwOoVV1zR2Np16dKlbYk33HDDxmqYu+yyS2gYK3+oQNZE390+nwABAgQIECBAoGoCXghXrSPGQ4AAAQKTQcDzdzJ02RwJTIyAQFa8u0BWvKmKBAgMUWDJkiXpyCOPTHfccUdfn3rooYc2VlDKq2p0OoYVyMrjeOmll9KiRYvSiSee2Fcoa/vtt2+8zO5lC766BLJyT3MIaN68eWmVVVZZob0THch6+eWXG+M644wzVhhXDhLkrSXf8IY3dLod+/r7sANZeTu8vM2mQFZfbev74vEEsqJCPptvvnm66abhbAfaN1ShBaJ6FTn98WyFmUPJ+Rmfn4GXXXZZxyBWHm9+1p1//vlpyy23jBz+a7UEsgbCqigBAgQIECBAgEDBAl4IF9w8QydAgACBYgU8f4ttnYETqLyAQFZ8iwSy4k1VJEBgyAJPPfVU+vznP5+uvPLKnj959dVXb2x9OHfu3LTqqqt2df0wA1l5QK+88kq69dZb00knnZQef/zxrsY48qQ999yzsapIXjWkl6Oqgaw8j7yC1JQpU16bzmqrrdZ4AZ+3JPyrv/qrRpBpo402SmuuuWZ63ete13LaEx3I+q//+q80Z86cdNddd60wxhNOOCGdeuqpaaWVVuqlZT2fO+xAVl6pbMGCBY3va16tbfQxciWzdvffzjvvnHLv1llnnZ7n7IKUBLLcBc0EHnvssTRr1qz08MMPtwTKgae89ehb3vKWgSPmZ23eYvcLX/hCV5+Vf0vz+euvv35X54/nJIGs8ai5hgABAgQIECBAoM4CXgjXubvmRoAAAQJVFfD8rWpnjItA+QICWfE9FMiKN1WRAIEJEMihpXvuuSflVTi+//3vdzWCHFTKIad3vvOdPW1rNOxA1vLJPPHEE+mcc85JV199dVerZW222WYpB3v22muvNG3atK5MRp40qEBWzwMZ4AUTHch65JFH0syZM9Mvf/nLFWaZAw+zZ88e4Mz/v9KDCmTloOMWW2zRCDnmFZHyymxbbbXVayu0WSFr4K1t+wECWRPrX8VPX7ZsWWPlurwSVaej2+19O9Xp5u95lcgcKM4B1VZb9+ZVEPOz/5BDDhnXs66bcSw/RyCrFy3nEiBAgAABAgQITAYBL4QnQ5fNkQABAgSqJuD5W7WOGA+B+ggIZMX3UiAr3lRFAgQmUCC/vP2P//iP9O1vfzvdd9996Wc/+1ljy6N85FDIjBkz0k477ZQ++MEPpje/+c0rrLLU7bAnKpC1fHzPPPNMI3y2ePHixkomDz30UONP+aV0Dr/kFUx23333RtBs6tSp3U5rzHkCWYPfVi1v3bbffvutYL/BBhukb33rW40AUx2Pdt+f6BWy2t3DpdgOYjWwUgJZ+jecu7TXlajyqPIWv3llyX6eMd3OLj/XcxA5B8ZGh7J23XXXdMopp/QcrO72s0efJ5A1XjnXESBAgAABAgQI1FXAC+G6dta8CBAgQKDKAp6/Ve6OsREoW0AgK75/AlnxpioSIFBzgYkOZA2LVyBrsIGsl19+Oc2bNy+dccYZK7T0/e9/f/ra176W3vjGNw6r1UP9HIGs3rgFsmY3wqelHoPoX6RFDjidfvrpjYBVr0feSjBv+dvtdr+91h95fl4FM/8u5tW58phzADmvcHnYYYel6dOn91O6p2sFsnricjIBAgQIECBAgMAkEPBCeBI02RQJECBAoHICnr+Va4kBEaiNgEBWfCsFsuJNVSRAoOYCAlkpjVzJqOR2T+SWhc8//3xji61bbrllBcK8CkwOR6y88sol07Ycu0BWb20dRKDHClm99aCfswfRv37GM/LaX//61+mYY45Jt91227hLfuxjH0sLFixI66+//rhrdHvhq6++2hjrXXfdlU488cT0lre8pdtLw84TyAqjVIgAAQIECBAgQKAmAl4I16SRpkGAAAECRQl4/hbVLoMlUJSAQFZ8uwSy4k1VJECg5gICWQJZEbf4L37xi7TPPvukRx99dIVyeWuuAw88MOIjKllDIKu3tgwi0DOeQFZvo07p1FNPTfPnzx9zWd5WNW/VmbeQ7XTYsrCT0Pj+vmzZsvSVr3wlnXbaaWnp0qUti+yxxx4pr4KV/91+++0tz8u9zL3ee++907Rp08Y3qEKuEsgqpFGGSYAAAQIECBAgMDQBL4SHRu2DCBAgQIDAawKev24GAgQGJSCQFS8rkBVvqiIBAjUXEMgSyIq4xb/5zW+mHHgYeWywwQbpW9/6Vtpqq60iPqKSNQSyemuLQJYtC3u7Y1qfnYNYeUW+c845Z0wQdPRVH/rQh9JFF12UNtxww7RkyZJ05JFHpjvuuKPtUPK9euyxx6YddtghTZ06NWrYlaojkFWpdhgMAQIECBAgQIBABQS8EK5AEwyBAAECBCadgOfvpGu5CRMYmoBAVjy1QFa8qYoECNRcQCBLIKvfWzxvvXXKKac0/o08dtxxx5S3UXzTm97U70dU9nqBrN5aI5AlkNXbHbPi2a+88kp6/PHHG0GsK664ohGu6nTMmTMnnXXWWStsQ/i73/0u5e1Ub7755k6Xp8022ywddthhaebMmWm99dZLTf4HXMcaVT1BIKuqnTEuAgQIECBAgACBiRLwQnii5H0uAQIECExmAc/fydx9cycwWAGBrHhfgax4UxUJEKi5gECWQFa/t/jzzz+fDjnkkEZIYuSRAw8LFy5MK6+8cr8fUdnrhxnIqizCBA+slC0LJ5ipyI9/6aWX0lNPPZV++tOfpjvvvDMtXry4Ecjq5lh99dXTcccdl+bOnZtWXXXVMZe88MIL6fTTT2/8RnV7bLvttimvtvV3f/d36W1ve1tac801iw5oCWR123nnESBAgAABAgQITBYBL4QnS6fNkwABAgSqJOD5W6VuGAuBegkIZMX3UyAr3lRFAgRqLiCQJZDV7y2eAxL77rtvevjhh1cotWjRovTxj3+83/KVvl4ga+LbI5A18T2IHkHeTnDevHnpoYceGlfprbfeuhG0et/73tc2MJVX3Lr11lvTSSed1HXQa+SAcujr3e9+d1qwYEF617veNa6xTuRFAlkTqe+zCRAgQIAAAQIEqijghXAVu2JMBAgQIFB3Ac/funfY/AhMnIBAVry9QFa8qYoECNRcQCBLIKvfW/zuu+9OO+200wplclDhO9/5Ttpuu+36LV/p6wWyJr49AlkT34PoESxbtqyxutXFF1/cU+m11167Ea7KWwxOnz6962t/+9vfNq675pprur5m+Yk5+JVX4Zo6dWrP1070BQJZE90Bn0+AAAECBAgQIFA1AS+Eq9YR4yFAgACBySDg+TsZumyOBCZGQCAr3l0gK95URQIEai4gkCWQVfNbfKDTE8gaKG9XxQWyumIq7qQnnngiHXDAASn3t9ORA6AzZ85M8+fPT295y1s6nd7073m1rPvvvz+deeaZ6dvf/nZXNT784Q+nSy+9NK211lpdnV+1kwSyqtYR4yFAgAABAgQIEJhoAS+EJ7oDPp8AAQIEJqOA5+9k7Lo5ExiOgEBWvLNAVrypigQI1FxAIEsgq+a3+ECnJ5A1UN6uigtkdcVU5En33XdfOuigg9KSJUuajj8HsfLfjzrqqLTRRhu13Z6wW4CXXnop5c89++yz0+LFi1tetu2226arrroqzZgxo9vSlTtPIKtyLTEgAgQIECBAgACBCRbwQniCG+DjCRAgQGBSCnj+Tsq2mzSBoQgIZMUzC2TFm6pIgEDNBQSyBLJqfosPdHoCWQPl7aq4QFZXTEWelMNR55xzTjr++ONXGH8OQ+XVs/bZZ5+07rrrDmRuecWsn//85+nyyy9P1157bVq6dOlrn5ODYIsWLUqzZs0KCYENZAJdFBXI6gLJKQQIECBAgAABApNKwAvhSdVukyVAgACBigh4/lakEYZBoIYCAlnxTRXIijdVkQCBmgsIZAlk1fwWr8T02gUfdt5553T99denddZZpxJjLW0QAlmlday38f7hD39In/3sZ9P//M//pL//+79Pu+yyS3rzm9+cpkyZ0luhPs7+85//nP793/+9sWJWXj1ru+22S1/4whfS1KlT+6g68ZcKZE18D4yAAAECBAgQIECgWgJeCFerH0ZDgAABApNDwPN3cvTZLAlMhIBAVry6QFa8qYoECNRcQCBLIKvmt3glpieQVYk2jHsQp556apo/f/6Y6zfffPN00003pU033XTctV1IYKIEBLImSt7nEiBAgAABAgQIVFXAC+Gqdsa4CBAgQKDOAp6/de6uuRGYWAGBrHh/gax4UxUJECBAgAABAgQIECBAgAABAgQIECBAgECtBbwQrnV7TY4AAQIEKirg+VvRxhgWgRoICGTFN1EgK95URQIECBAgQIAAAQIECBAgQIAAAQIECBAgUGsBL4Rr3V6TI0CAAIGKCnj+VrQxhkWgBgICWfFNFMiKN1WRAAECBAgQIECAAAECBAgQIECAAAECBAjUWsAL4Vq31+QIECBAoKICnr8VbYxhEaiBgEBWfBMFsuJNVSRAgAABAgQIECBAgAABAgQIECBAgAABArUW8EK41u01OQIECBCoqIDnb0UbY1gEaiAgkBXfRIGseFMVCRAgQIAAAQIECBAgQIAAAQIECBAgQIBArQW8EK51e02OAAECBCoq4Plb0cYYFoEaCAhkxTdRICveVEUCBAgQIECAAAECBAgQIECAAAECBAgQIFBrAS+Ea91ekyNAgACBigp4/la0MYZFoAYCAlnxTRTIijdVkQABAgQIECBAgAABAgQIECBAgAABAgQI1FrAC+Fat9fkCBAgQKCiAp6/FW2MYRGogYBAVnwTBbLiTVUkQIAAAQIECBAgQIAAAQIECBAgQIAAAQK1FvBCuNbtNTkCBAgQqKiA529FG2NYBGogIJAV30SBrHhTFQkQIECAAAECBAgQIECAAAECBAgQIECAQK0FvBCudXtNjgABAgQqKuD5W9HGGBaBGggIZMU3USAr3lRFAgQIECBAgAABAgQIECBAgAABAgQIECBQawEvhGvdXpMjQIAAgYoKeP5WtDGGRaAGAgJZ8U0UyIo3VZEAAQIECBAgQIAAAQIECBAgQIAAAQIECNRawAvhWrfX5AgQIECgogKevxVtjGERqIGAQFZ8EwWy4k1VJECAAAECBAgQIECAAAECBAgQIECAAAECtRbwQrjW7TU5AgQIEKiogOdvRRtjWARqICCQFd9Egax4UxUJECBAgAABAgQIECBAgAABAgQIECBAgECtBbwQrnV7TY4AAQIEKirg+VvRxhgWgRoICGTFN1EgK95URQIECBAgQIAAAQIECBAgQIAAAQIECBAgUGsBL4Rr3V6TI0CAAIGKCnj+VrQxhkWgBgICWfFNFMiKN1WRAAECBAgQIECAAAECBAgQIECAAAECBAjUWsAL4Vq31+QIECBAoKICnr8VbYxhEaiBgEBWfBMFsuJNVSRAgAABAgQIECBAgAABAgQIECBAgAABArUWaPLCptbzNTkCBAgQIFBFgVdfXeF1fxWHaEwECBQiIJAV3yiBrHhTFQkQIECAAAECBAgQIECAAAECBAgQIECAQK0FBLJq3V6TI0CAAIFCBASyCmmUYRIoQEAgK75JAlnxpioSIECAAAECBAgQIECAAAECBAgQIECAAIFaCwhk1bq9JkeAAAEChQgIZBXSKMMkUICAQFZ8kwSy4k1VJECAAAECBAgQIECAAAECBAgQIECAAAECtRYQyKp1e02OAAECBAoREMgqpFGGSaAAAYGs+C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ogsylgAAIABJREFU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gQIECBAoAgBgaz4NglkxZuqSIAAAQIECBAgQIAAAQIECBAgQIAAAQIECBAgQIAAAQIECBAgQKAIAYGs+DYJZMWbqkiAAAECBAgQIECAAAECBAgQIECAAAECBAgQIECAAAECBAgQIECgCAGBrPg2CWTFm6pIgAABAgQIECBAgAABAgQIECBAgAABAgQIECBAgAABAv+PXTtGcSAIgiCI/v9pOcvB2UqWLogHqLREj5k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ATgUg9AAAgAElEQVS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N/nD2oAACAASURBV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cSZPWmFgkQIECAAAECBAgQIECAAAECBAgQIECAAAECBAgQIECAAAECBAhMCAiy+jMJsnpTiwQIECBAgAABAgQIECBAgAABAgQIECBAgAABAgQIECBAgAABAgQmBARZ/ZkEWb2pRQIECBAgQIAAAQIECBAgQIAAAQIECBAgQIAAAQIECBAgQIAAAQITAoKs/kyCrN7UIgECBAgQIECAAAECBAgQIECAAAECBAgQIECAAAECBAgQIECAAIEJ1XHJxAAAC6JJREFUAUFWfyZBVm9qkQABAgQIECBAgAABAgQIECBAgAABAgQIECBAgAABAgQIECBAgMCEgCCrP5Mgqze1SIAAAQIECBAgQIAAAQIECBAgQIAAAQIECBAgQIAAAQIECBAgQGBCQJDVn0mQ1ZtaJECAAAECBAgQIECAAAECBAgQIECAAAECBAgQIECAAAECBAgQIDAhIMjqzyTI6k0tEiBAgAABAgQIECBAgAABAgQIECBAgAABAgQIECBAgAABAgQIEJgQEGT1ZxJk9aYWCRAgQIAAAQIECBAgQIAAAQIECBAgQIAAAQIECBAgQIAAAQIECEwICLL6MwmyelOLBAgQIECAAAECBAgQIECAAAECBAgQIECAAAECBAgQIECAAAECBCYEBFn9mQRZvalFAgQIECBAgAABAgQIECBAgAABAgQIECBAgAABAgQIECBAgAABAhMCgqz+TIKs3tQiAQIECBAgQIAAAQIECBAgQIAAAQIECBAgQIAAAQIECBAgQIAAgQkBQVZ/JkFWb2qRAAECBAgQIECAAAECBAgQIECAAAECBAgQIECAAAECBAgQIECAwISAIKs/kyCrN7VIgAABAgQIECBAgAABAgQIECBAgAABAgQIECBAgAABAgQIECBAYEJAkNWfSZDVm1okQIAAAQIECBAgQIAAAQIECBAgQIAAAQIECBAgQIAAAQIECBAgMCEgyOrPJMjqTS0SIECAAAECBAgQIECAAAECBAgQIECAAAECBAgQIECAAAECBAgQmBAQZPVnEmT1phYJECBAgAABAgQIECBAgAABAgQIECBAgAABAgQIECBAgAABAgQITAgIsvozCbJ6U4sECBAgQIAAAQIECBAgQIAAAQIECBAgQIAAAQIECBAgQIAAAQIEJgQEWf2ZBFm9qUUCBAgQIECAAAECBAgQIECAAAECBAgQIECAAAECBAgQIECAAAECEwKCrP5Mgqze1CIBAgQIECBAgAABAgQIECBAgAABAgQIECBAgAABAgQIECBAgACBCQFBVn8mQVZvapEAAQIECBAgQIAAAQIECBAgQIAAAQIECBAgQIAAAQIECBAgQIDAhIAgqz+TIKs3tUiAAAECBAgQIECAAAECBAgQIECAAAECBAgQIECAAAECBAgQIEBgQkCQ1Z9JkNWbWiRAgAABAgQIECBAgAABAgQIECBAgAABAgQIECBAgAABAgQIECAwISDI6s8kyOpNLRIgQIAAAQIECBAgQIAAAQIECBAgQIAAAQIECBAgQIAAAQIECBCYEBBk9Wf6F2T18xYJECBAgAABAgQIECBAgAABAgQIECBAgAABAgQIECBAgAABAgQIEBgS+Fz+1tMf98AJsi6/IN9GgAABAgQIECBAgAABAgQIECBAgAABAgQIECBAgAABAgQIECBA4F2B083T6Y977iTIevfB+jcCBAgQIECAAAECBAgQIECAAAECBAgQIECAAAECBAgQIECAAAEClwVON0+nP+65qiDr8vP2bQQIECBAgAABAgQIECBAgAABAgQIECBAgAABAgQIECBAgAABAgTeFTjdPJ3+uHfv5N8IECBAgAABAgQIECBAgAABAgQIECBAgAABAgQIECBAgAABAgQIECDwm4Ag6zc/vyZAgAABAgQIECBAgAABAgQIECBAgAABAgQIECBAgAABAgQIECBAgMCfgCDLY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ECBAgAABAgQIECAQCQiyIkgzBAgQIECAAAECBAgQIECAAAECBAgQIECAAAECBAgQIECAAAECBAgQEGR5AwQIECBAgAABAgQIECBAgAABAgQIECBAgAABAgQIECBAgAABAgQIEIgEBFkRpBkCBAgQIECAAAECBAgQIECAAAECBAgQIECAAAECBAgQIECAAAECBAgIsrwBAgQIECBAgAABAgQIECBAgAABAgQIECBAgAABAgQIECBAgAABAgQIRAKCrAjSDAECBAgQIECAAAECBAgQIECAAAECBAgQIECAAAECBAgQIECAAAECBARZ3gABAgQIECBAgAABAgQIECBAgAABAgQIECBAgAABAgQIECBAgAABAgQiAUFWBGmGAAECBAgQIECAAAECBAgQIECAAAECBAgQIECAAAECBAgQIECAAAECgixvgAABAgQIECBAgAABAgQIECBAgAABAgQIECBAgAABAgQIECBAgAABApGAICuCNEOAAAECBAgQIECAAAECBAgQIECAAAECBAgQIECAAAECBAgQIECAAAFBljdAgAABAgQIECBAgAABAgQIECBAgAABAgQIECBAgAABAgQIECBAgACBSECQFUGaIUCAAAECBAgQIECAAAECBAgQIECAAAECBAgQIECAAAECBAgQIECAgCDLGyBAgAABAgQIECBAgAABAgQIECBAgAABAgQIECBAgAABAgQIECBAgEAkIMiKIM0QIECAAAECBAgQIECAAAECBAgQIECAAAECBAgQIECAAAECBAgQIEBAkOUNECBAgAABAgQIECBAgAABAgQIECBAgAABAgQIECBAgAABAgQIECBAIBIQZEWQZggQIECAAAECBAgQIECAAAECBAgQIECAAAECBAgQIECAAAECBAgQICDI8gYIECBAgAABAgQIECBAgAABAgQIECBAgAABAgQIfNu1QwIAAAAAQf9fe8LIAQNZAgQIECBAgAABAgQmAUPWBClDgAABAgQIECBAgAABAgQIECBAgAABAgQIECBAgAABAgQIECBAgACBAHbBckJpirvtAAAAAElFTkSuQmCC">
            <a:extLst>
              <a:ext uri="{FF2B5EF4-FFF2-40B4-BE49-F238E27FC236}">
                <a16:creationId xmlns:a16="http://schemas.microsoft.com/office/drawing/2014/main" id="{44000413-9ACB-4E04-98CF-B630A2F1E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932" y="872648"/>
            <a:ext cx="5724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3B0124-6F6B-402F-93AC-B277CC02B856}"/>
              </a:ext>
            </a:extLst>
          </p:cNvPr>
          <p:cNvSpPr/>
          <p:nvPr/>
        </p:nvSpPr>
        <p:spPr>
          <a:xfrm>
            <a:off x="144357" y="1370722"/>
            <a:ext cx="4169546" cy="21232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EFE78-0E47-44A0-8B71-D75A88A3BE74}"/>
              </a:ext>
            </a:extLst>
          </p:cNvPr>
          <p:cNvSpPr txBox="1"/>
          <p:nvPr/>
        </p:nvSpPr>
        <p:spPr>
          <a:xfrm>
            <a:off x="204509" y="1456902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419E98-215E-4E5D-AF39-28E0655901A1}"/>
              </a:ext>
            </a:extLst>
          </p:cNvPr>
          <p:cNvSpPr/>
          <p:nvPr/>
        </p:nvSpPr>
        <p:spPr>
          <a:xfrm>
            <a:off x="713921" y="175366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690BC32-7180-44EA-8326-229A351887F3}"/>
              </a:ext>
            </a:extLst>
          </p:cNvPr>
          <p:cNvSpPr/>
          <p:nvPr/>
        </p:nvSpPr>
        <p:spPr>
          <a:xfrm>
            <a:off x="2828187" y="2394344"/>
            <a:ext cx="1127464" cy="334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D06034-1AD0-4B36-8504-6031C1716BD3}"/>
              </a:ext>
            </a:extLst>
          </p:cNvPr>
          <p:cNvSpPr txBox="1"/>
          <p:nvPr/>
        </p:nvSpPr>
        <p:spPr>
          <a:xfrm>
            <a:off x="162329" y="189190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32BF1-EA02-4D6C-BC29-F07F41C76749}"/>
              </a:ext>
            </a:extLst>
          </p:cNvPr>
          <p:cNvSpPr txBox="1"/>
          <p:nvPr/>
        </p:nvSpPr>
        <p:spPr>
          <a:xfrm>
            <a:off x="110041" y="2476350"/>
            <a:ext cx="2759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432EB9-F031-4FD9-9AFD-1991C82FC2EE}"/>
              </a:ext>
            </a:extLst>
          </p:cNvPr>
          <p:cNvSpPr/>
          <p:nvPr/>
        </p:nvSpPr>
        <p:spPr>
          <a:xfrm>
            <a:off x="123342" y="3680116"/>
            <a:ext cx="4169546" cy="26702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3D805-78E1-43B5-BE0E-954164A59202}"/>
              </a:ext>
            </a:extLst>
          </p:cNvPr>
          <p:cNvSpPr txBox="1"/>
          <p:nvPr/>
        </p:nvSpPr>
        <p:spPr>
          <a:xfrm>
            <a:off x="149463" y="378432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8028F0-0141-4F7B-8257-B20A56767236}"/>
              </a:ext>
            </a:extLst>
          </p:cNvPr>
          <p:cNvSpPr/>
          <p:nvPr/>
        </p:nvSpPr>
        <p:spPr>
          <a:xfrm>
            <a:off x="658875" y="4081085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0D73162-3E30-4D47-84FD-814A5A8F014D}"/>
              </a:ext>
            </a:extLst>
          </p:cNvPr>
          <p:cNvSpPr/>
          <p:nvPr/>
        </p:nvSpPr>
        <p:spPr>
          <a:xfrm>
            <a:off x="2957233" y="5794727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FC6092-B279-422E-9DC2-EDACC99F3E87}"/>
              </a:ext>
            </a:extLst>
          </p:cNvPr>
          <p:cNvSpPr/>
          <p:nvPr/>
        </p:nvSpPr>
        <p:spPr>
          <a:xfrm>
            <a:off x="658875" y="463404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95AD6-CE90-49CA-925C-8AF34342E3A1}"/>
              </a:ext>
            </a:extLst>
          </p:cNvPr>
          <p:cNvSpPr txBox="1"/>
          <p:nvPr/>
        </p:nvSpPr>
        <p:spPr>
          <a:xfrm>
            <a:off x="107283" y="4219332"/>
            <a:ext cx="82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36209-64AD-4B97-B4A4-7C1FEE509348}"/>
              </a:ext>
            </a:extLst>
          </p:cNvPr>
          <p:cNvSpPr txBox="1"/>
          <p:nvPr/>
        </p:nvSpPr>
        <p:spPr>
          <a:xfrm>
            <a:off x="90092" y="480291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74253D-18A0-4947-AA8F-14697A882EB7}"/>
              </a:ext>
            </a:extLst>
          </p:cNvPr>
          <p:cNvSpPr/>
          <p:nvPr/>
        </p:nvSpPr>
        <p:spPr>
          <a:xfrm>
            <a:off x="658875" y="5186404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74343-6EF2-4DF6-AD36-2A2DF772F0A1}"/>
              </a:ext>
            </a:extLst>
          </p:cNvPr>
          <p:cNvSpPr txBox="1"/>
          <p:nvPr/>
        </p:nvSpPr>
        <p:spPr>
          <a:xfrm>
            <a:off x="90092" y="535527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BD0432-79A8-4E35-9D5A-9ECF1739D7F6}"/>
              </a:ext>
            </a:extLst>
          </p:cNvPr>
          <p:cNvSpPr/>
          <p:nvPr/>
        </p:nvSpPr>
        <p:spPr>
          <a:xfrm>
            <a:off x="4350065" y="1284284"/>
            <a:ext cx="4169546" cy="2405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928E5-3305-4817-BA2B-53DB87334BE6}"/>
              </a:ext>
            </a:extLst>
          </p:cNvPr>
          <p:cNvSpPr txBox="1"/>
          <p:nvPr/>
        </p:nvSpPr>
        <p:spPr>
          <a:xfrm>
            <a:off x="4426424" y="1390409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아이디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020DB40-9AC9-4B68-A541-8BB0B0D896FD}"/>
              </a:ext>
            </a:extLst>
          </p:cNvPr>
          <p:cNvSpPr/>
          <p:nvPr/>
        </p:nvSpPr>
        <p:spPr>
          <a:xfrm>
            <a:off x="4935836" y="1653910"/>
            <a:ext cx="342582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4A9225-20A9-4D81-BB28-A8778B6D846C}"/>
              </a:ext>
            </a:extLst>
          </p:cNvPr>
          <p:cNvSpPr/>
          <p:nvPr/>
        </p:nvSpPr>
        <p:spPr>
          <a:xfrm>
            <a:off x="7192253" y="3165965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B9F423-9A12-453B-96A3-05507E5834C0}"/>
              </a:ext>
            </a:extLst>
          </p:cNvPr>
          <p:cNvSpPr txBox="1"/>
          <p:nvPr/>
        </p:nvSpPr>
        <p:spPr>
          <a:xfrm>
            <a:off x="4384244" y="1792157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이름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60824A-6028-428B-8D66-3C5BE52A0005}"/>
              </a:ext>
            </a:extLst>
          </p:cNvPr>
          <p:cNvSpPr txBox="1"/>
          <p:nvPr/>
        </p:nvSpPr>
        <p:spPr>
          <a:xfrm>
            <a:off x="4367053" y="2375741"/>
            <a:ext cx="243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휴대폰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434B8-9D41-4282-829F-FB2B95F1F2AF}"/>
              </a:ext>
            </a:extLst>
          </p:cNvPr>
          <p:cNvSpPr/>
          <p:nvPr/>
        </p:nvSpPr>
        <p:spPr>
          <a:xfrm>
            <a:off x="4358362" y="3814333"/>
            <a:ext cx="4169546" cy="25360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A1D6C-7D6A-4788-B04E-7E325C9E15DF}"/>
              </a:ext>
            </a:extLst>
          </p:cNvPr>
          <p:cNvSpPr txBox="1"/>
          <p:nvPr/>
        </p:nvSpPr>
        <p:spPr>
          <a:xfrm>
            <a:off x="4384483" y="3918544"/>
            <a:ext cx="410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: </a:t>
            </a:r>
            <a:r>
              <a:rPr lang="ko-KR" altLang="en-US" sz="900" dirty="0"/>
              <a:t>패스워드 찾기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60AA2A5-C048-486F-BAEE-9EFDC208ECDD}"/>
              </a:ext>
            </a:extLst>
          </p:cNvPr>
          <p:cNvSpPr/>
          <p:nvPr/>
        </p:nvSpPr>
        <p:spPr>
          <a:xfrm>
            <a:off x="7192253" y="5743635"/>
            <a:ext cx="1127464" cy="3784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AA24B-9351-4A0B-AB95-58FE3600CB44}"/>
              </a:ext>
            </a:extLst>
          </p:cNvPr>
          <p:cNvSpPr/>
          <p:nvPr/>
        </p:nvSpPr>
        <p:spPr>
          <a:xfrm>
            <a:off x="4602919" y="4502255"/>
            <a:ext cx="3716798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AB8B3ED-330E-4259-A9E4-9AE7533F1070}"/>
              </a:ext>
            </a:extLst>
          </p:cNvPr>
          <p:cNvSpPr/>
          <p:nvPr/>
        </p:nvSpPr>
        <p:spPr>
          <a:xfrm>
            <a:off x="4619204" y="5122945"/>
            <a:ext cx="3681149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변경할 패스워드를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7CBD8-FA06-4745-9D4B-A25D2735F931}"/>
              </a:ext>
            </a:extLst>
          </p:cNvPr>
          <p:cNvSpPr/>
          <p:nvPr/>
        </p:nvSpPr>
        <p:spPr>
          <a:xfrm>
            <a:off x="4131833" y="2122739"/>
            <a:ext cx="395901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F1F92801-890B-43C5-AAB8-B7E648163478}"/>
              </a:ext>
            </a:extLst>
          </p:cNvPr>
          <p:cNvSpPr/>
          <p:nvPr/>
        </p:nvSpPr>
        <p:spPr>
          <a:xfrm>
            <a:off x="4115859" y="4719372"/>
            <a:ext cx="395901" cy="32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4B926F0-31DE-4925-AA2C-CE4C7184BD7C}"/>
              </a:ext>
            </a:extLst>
          </p:cNvPr>
          <p:cNvSpPr/>
          <p:nvPr/>
        </p:nvSpPr>
        <p:spPr>
          <a:xfrm>
            <a:off x="4935836" y="2756066"/>
            <a:ext cx="2014632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전송된 인증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DE224B5-F50E-4AA1-9A75-0645DC80E975}"/>
              </a:ext>
            </a:extLst>
          </p:cNvPr>
          <p:cNvSpPr/>
          <p:nvPr/>
        </p:nvSpPr>
        <p:spPr>
          <a:xfrm>
            <a:off x="4940563" y="2227540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80533EA-BD79-424E-ADBA-A084CF2BA6FA}"/>
              </a:ext>
            </a:extLst>
          </p:cNvPr>
          <p:cNvSpPr/>
          <p:nvPr/>
        </p:nvSpPr>
        <p:spPr>
          <a:xfrm>
            <a:off x="706011" y="2312827"/>
            <a:ext cx="2009905" cy="488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휴대폰 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F9C242-0462-49B3-91AB-E9ED47B7058C}"/>
              </a:ext>
            </a:extLst>
          </p:cNvPr>
          <p:cNvSpPr/>
          <p:nvPr/>
        </p:nvSpPr>
        <p:spPr>
          <a:xfrm>
            <a:off x="162329" y="124499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FD2BB86-18F4-4F4C-B905-7EF4F38287DC}"/>
              </a:ext>
            </a:extLst>
          </p:cNvPr>
          <p:cNvSpPr/>
          <p:nvPr/>
        </p:nvSpPr>
        <p:spPr>
          <a:xfrm>
            <a:off x="4305993" y="119598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C8CC4C8-A76D-4404-8C39-CEF46B8DE9B7}"/>
              </a:ext>
            </a:extLst>
          </p:cNvPr>
          <p:cNvSpPr/>
          <p:nvPr/>
        </p:nvSpPr>
        <p:spPr>
          <a:xfrm>
            <a:off x="2660241" y="220932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F5B2E05-7A8F-4E82-BAF3-FB099DAB7BBB}"/>
              </a:ext>
            </a:extLst>
          </p:cNvPr>
          <p:cNvSpPr/>
          <p:nvPr/>
        </p:nvSpPr>
        <p:spPr>
          <a:xfrm>
            <a:off x="4827907" y="2576141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7037EED-6652-45FD-ABA4-8F5375A9C4B2}"/>
              </a:ext>
            </a:extLst>
          </p:cNvPr>
          <p:cNvSpPr/>
          <p:nvPr/>
        </p:nvSpPr>
        <p:spPr>
          <a:xfrm>
            <a:off x="7087537" y="300563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E64F350-155D-4F58-986B-8C0BDF4646E9}"/>
              </a:ext>
            </a:extLst>
          </p:cNvPr>
          <p:cNvSpPr/>
          <p:nvPr/>
        </p:nvSpPr>
        <p:spPr>
          <a:xfrm>
            <a:off x="123342" y="360816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2389ECA-6801-44DF-B818-E7E9217BF197}"/>
              </a:ext>
            </a:extLst>
          </p:cNvPr>
          <p:cNvSpPr/>
          <p:nvPr/>
        </p:nvSpPr>
        <p:spPr>
          <a:xfrm>
            <a:off x="4370816" y="3722457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1C96EF6-5D36-4A64-B7D6-9109D24B5BE1}"/>
              </a:ext>
            </a:extLst>
          </p:cNvPr>
          <p:cNvSpPr/>
          <p:nvPr/>
        </p:nvSpPr>
        <p:spPr>
          <a:xfrm>
            <a:off x="7109438" y="5618030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862AF80-93A6-468E-BA52-206325FCD69F}"/>
              </a:ext>
            </a:extLst>
          </p:cNvPr>
          <p:cNvSpPr/>
          <p:nvPr/>
        </p:nvSpPr>
        <p:spPr>
          <a:xfrm>
            <a:off x="2845711" y="5634929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00072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성적 입력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과목명 등으로 입력이 필요한 학생의 성적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검색한 결과들이 나타나며 기본값으로는 성명 오름차순으로 나온다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점수를 입력하게 되고 백분위인 점수만 입력 가능하며 입력하게 되면 합계와 등급이 자동으로 정해진다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등록한 성적을 엑셀로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다운로드받아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성적 확정을 누르게 되면 데이터베이스에 저장된다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출석 미달자는 체크박스에 표시되며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처리만 가능하다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1671AC-F09F-4289-BA52-EC066F0A5546}"/>
              </a:ext>
            </a:extLst>
          </p:cNvPr>
          <p:cNvSpPr/>
          <p:nvPr/>
        </p:nvSpPr>
        <p:spPr>
          <a:xfrm>
            <a:off x="432262" y="11305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857146-26D5-4131-8C40-2B27E7D0784C}"/>
              </a:ext>
            </a:extLst>
          </p:cNvPr>
          <p:cNvSpPr/>
          <p:nvPr/>
        </p:nvSpPr>
        <p:spPr>
          <a:xfrm>
            <a:off x="1352204" y="1130531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023D30-00FE-4BD0-B427-541C13ABCA02}"/>
              </a:ext>
            </a:extLst>
          </p:cNvPr>
          <p:cNvSpPr/>
          <p:nvPr/>
        </p:nvSpPr>
        <p:spPr>
          <a:xfrm>
            <a:off x="2272146" y="1130531"/>
            <a:ext cx="206709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9DE40-8885-4985-BD33-FE18C14C04A9}"/>
              </a:ext>
            </a:extLst>
          </p:cNvPr>
          <p:cNvSpPr txBox="1"/>
          <p:nvPr/>
        </p:nvSpPr>
        <p:spPr>
          <a:xfrm>
            <a:off x="1047404" y="113053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266BCF-972A-4A33-8565-E4DAD09AE216}"/>
              </a:ext>
            </a:extLst>
          </p:cNvPr>
          <p:cNvSpPr txBox="1"/>
          <p:nvPr/>
        </p:nvSpPr>
        <p:spPr>
          <a:xfrm>
            <a:off x="1967346" y="111672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8C26A-4F70-4801-B8AC-50D1C4EAA963}"/>
              </a:ext>
            </a:extLst>
          </p:cNvPr>
          <p:cNvSpPr txBox="1"/>
          <p:nvPr/>
        </p:nvSpPr>
        <p:spPr>
          <a:xfrm>
            <a:off x="4342015" y="111672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3643F-F847-4A6B-BBD6-EAEC654BABA5}"/>
              </a:ext>
            </a:extLst>
          </p:cNvPr>
          <p:cNvSpPr/>
          <p:nvPr/>
        </p:nvSpPr>
        <p:spPr>
          <a:xfrm>
            <a:off x="4617319" y="1128274"/>
            <a:ext cx="641867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A8D8B-4F3B-427D-85CB-D32CDBDFC1AE}"/>
              </a:ext>
            </a:extLst>
          </p:cNvPr>
          <p:cNvSpPr/>
          <p:nvPr/>
        </p:nvSpPr>
        <p:spPr>
          <a:xfrm>
            <a:off x="5537261" y="1128274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70B5-D67F-4B88-ADC8-A747D34B774A}"/>
              </a:ext>
            </a:extLst>
          </p:cNvPr>
          <p:cNvSpPr txBox="1"/>
          <p:nvPr/>
        </p:nvSpPr>
        <p:spPr>
          <a:xfrm>
            <a:off x="5232461" y="111891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19748-9FF8-40F1-A9DD-59ADA009DFE2}"/>
              </a:ext>
            </a:extLst>
          </p:cNvPr>
          <p:cNvSpPr txBox="1"/>
          <p:nvPr/>
        </p:nvSpPr>
        <p:spPr>
          <a:xfrm>
            <a:off x="6152403" y="1100657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89931"/>
              </p:ext>
            </p:extLst>
          </p:nvPr>
        </p:nvGraphicFramePr>
        <p:xfrm>
          <a:off x="331926" y="1574952"/>
          <a:ext cx="8079974" cy="2254928"/>
        </p:xfrm>
        <a:graphic>
          <a:graphicData uri="http://schemas.openxmlformats.org/drawingml/2006/table">
            <a:tbl>
              <a:tblPr/>
              <a:tblGrid>
                <a:gridCol w="438095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721898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2189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54543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561476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54754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21537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학과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학년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성명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중간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출석미달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컴퓨터정보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/1111112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전자전기공학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박철광</a:t>
                      </a:r>
                      <a:r>
                        <a:rPr lang="en-US" altLang="ko-KR" sz="1000" dirty="0"/>
                        <a:t>/2222212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93.39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멀티미디어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김영희</a:t>
                      </a:r>
                      <a:r>
                        <a:rPr lang="en-US" altLang="ko-KR" sz="1000" dirty="0"/>
                        <a:t>/3333312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정보보안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황하경</a:t>
                      </a:r>
                      <a:r>
                        <a:rPr lang="en-US" altLang="ko-KR" sz="1000" dirty="0"/>
                        <a:t>/4444412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97.87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1156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4DAA7-5F08-432E-A1FE-4B2332C6B60E}"/>
              </a:ext>
            </a:extLst>
          </p:cNvPr>
          <p:cNvSpPr/>
          <p:nvPr/>
        </p:nvSpPr>
        <p:spPr>
          <a:xfrm>
            <a:off x="6463728" y="1124257"/>
            <a:ext cx="13401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학생명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7DCF50-91BA-4981-A1A5-ACDA532E9BD0}"/>
              </a:ext>
            </a:extLst>
          </p:cNvPr>
          <p:cNvSpPr/>
          <p:nvPr/>
        </p:nvSpPr>
        <p:spPr>
          <a:xfrm>
            <a:off x="7592784" y="3940234"/>
            <a:ext cx="803071" cy="32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성적확정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50105-4058-4E2F-B14C-82E2F0A096DA}"/>
              </a:ext>
            </a:extLst>
          </p:cNvPr>
          <p:cNvSpPr/>
          <p:nvPr/>
        </p:nvSpPr>
        <p:spPr>
          <a:xfrm>
            <a:off x="7898658" y="1136151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76A50-0C8C-4EC9-998B-BEE6CD2E5284}"/>
              </a:ext>
            </a:extLst>
          </p:cNvPr>
          <p:cNvSpPr/>
          <p:nvPr/>
        </p:nvSpPr>
        <p:spPr>
          <a:xfrm>
            <a:off x="6288506" y="3940234"/>
            <a:ext cx="1122948" cy="320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엑셀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26953-A72E-4397-B5CF-036180A1EE01}"/>
              </a:ext>
            </a:extLst>
          </p:cNvPr>
          <p:cNvSpPr/>
          <p:nvPr/>
        </p:nvSpPr>
        <p:spPr>
          <a:xfrm>
            <a:off x="2855495" y="206321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28.21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490343-B0C6-445B-9352-A806E90DE063}"/>
              </a:ext>
            </a:extLst>
          </p:cNvPr>
          <p:cNvSpPr/>
          <p:nvPr/>
        </p:nvSpPr>
        <p:spPr>
          <a:xfrm>
            <a:off x="3585410" y="206321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766732-E50C-4168-B71A-FBDCFA32A2D5}"/>
              </a:ext>
            </a:extLst>
          </p:cNvPr>
          <p:cNvSpPr/>
          <p:nvPr/>
        </p:nvSpPr>
        <p:spPr>
          <a:xfrm>
            <a:off x="4331367" y="206973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B9E354-4707-48F3-94E0-EF3F2F217E6B}"/>
              </a:ext>
            </a:extLst>
          </p:cNvPr>
          <p:cNvSpPr/>
          <p:nvPr/>
        </p:nvSpPr>
        <p:spPr>
          <a:xfrm>
            <a:off x="4833925" y="207468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68AF04-4345-49CD-82F8-9DEF92499EF5}"/>
              </a:ext>
            </a:extLst>
          </p:cNvPr>
          <p:cNvSpPr/>
          <p:nvPr/>
        </p:nvSpPr>
        <p:spPr>
          <a:xfrm>
            <a:off x="2855495" y="250673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28.00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CE7A2-CA3C-4028-9B46-9D696B5061EB}"/>
              </a:ext>
            </a:extLst>
          </p:cNvPr>
          <p:cNvSpPr/>
          <p:nvPr/>
        </p:nvSpPr>
        <p:spPr>
          <a:xfrm>
            <a:off x="3585410" y="2506731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2B46E-323A-4FD2-84E4-AF63E95D3D88}"/>
              </a:ext>
            </a:extLst>
          </p:cNvPr>
          <p:cNvSpPr/>
          <p:nvPr/>
        </p:nvSpPr>
        <p:spPr>
          <a:xfrm>
            <a:off x="4331367" y="2513245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F37EBA-9118-4CF5-9A16-509057628434}"/>
              </a:ext>
            </a:extLst>
          </p:cNvPr>
          <p:cNvSpPr/>
          <p:nvPr/>
        </p:nvSpPr>
        <p:spPr>
          <a:xfrm>
            <a:off x="4833925" y="2518195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9.40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7F706-5915-426A-9B49-D3D04CA1E48E}"/>
              </a:ext>
            </a:extLst>
          </p:cNvPr>
          <p:cNvSpPr/>
          <p:nvPr/>
        </p:nvSpPr>
        <p:spPr>
          <a:xfrm>
            <a:off x="2850099" y="297239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59C9D-F35E-4BCF-B0B2-1861FA34A892}"/>
              </a:ext>
            </a:extLst>
          </p:cNvPr>
          <p:cNvSpPr/>
          <p:nvPr/>
        </p:nvSpPr>
        <p:spPr>
          <a:xfrm>
            <a:off x="3580014" y="2972390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8CCC0-3DE0-40AB-AD16-642E8427653C}"/>
              </a:ext>
            </a:extLst>
          </p:cNvPr>
          <p:cNvSpPr/>
          <p:nvPr/>
        </p:nvSpPr>
        <p:spPr>
          <a:xfrm>
            <a:off x="4325971" y="2978904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0618F-5D77-4147-AC58-2D91FAE2F5F7}"/>
              </a:ext>
            </a:extLst>
          </p:cNvPr>
          <p:cNvSpPr/>
          <p:nvPr/>
        </p:nvSpPr>
        <p:spPr>
          <a:xfrm>
            <a:off x="4828529" y="2983854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BF69-DEE0-4824-BA96-400434441AFB}"/>
              </a:ext>
            </a:extLst>
          </p:cNvPr>
          <p:cNvSpPr/>
          <p:nvPr/>
        </p:nvSpPr>
        <p:spPr>
          <a:xfrm>
            <a:off x="2850099" y="347375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28.21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98E6F5-E150-46C5-BBDD-9E4555A96D1A}"/>
              </a:ext>
            </a:extLst>
          </p:cNvPr>
          <p:cNvSpPr/>
          <p:nvPr/>
        </p:nvSpPr>
        <p:spPr>
          <a:xfrm>
            <a:off x="3580014" y="3473757"/>
            <a:ext cx="593558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29.86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BA93DA-C325-4740-AC07-C5E3222D1FD0}"/>
              </a:ext>
            </a:extLst>
          </p:cNvPr>
          <p:cNvSpPr/>
          <p:nvPr/>
        </p:nvSpPr>
        <p:spPr>
          <a:xfrm>
            <a:off x="4325971" y="3480271"/>
            <a:ext cx="34753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20EAD-935B-4E87-921D-2642ED599FB1}"/>
              </a:ext>
            </a:extLst>
          </p:cNvPr>
          <p:cNvSpPr/>
          <p:nvPr/>
        </p:nvSpPr>
        <p:spPr>
          <a:xfrm>
            <a:off x="4828529" y="3485221"/>
            <a:ext cx="556222" cy="23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9.50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3132F-6A08-4B04-B88D-2777A7B5B1C8}"/>
              </a:ext>
            </a:extLst>
          </p:cNvPr>
          <p:cNvSpPr/>
          <p:nvPr/>
        </p:nvSpPr>
        <p:spPr>
          <a:xfrm>
            <a:off x="5613349" y="205939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D9CB880-F5E2-4DBB-B39A-DE63AF051849}"/>
              </a:ext>
            </a:extLst>
          </p:cNvPr>
          <p:cNvSpPr/>
          <p:nvPr/>
        </p:nvSpPr>
        <p:spPr>
          <a:xfrm>
            <a:off x="6167027" y="205939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2EDCB2-3E77-4EAF-9DAC-992F2F757EC8}"/>
              </a:ext>
            </a:extLst>
          </p:cNvPr>
          <p:cNvSpPr/>
          <p:nvPr/>
        </p:nvSpPr>
        <p:spPr>
          <a:xfrm>
            <a:off x="5613349" y="253685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8B26F6-B57E-4861-8C59-63D2A16C5EAD}"/>
              </a:ext>
            </a:extLst>
          </p:cNvPr>
          <p:cNvSpPr/>
          <p:nvPr/>
        </p:nvSpPr>
        <p:spPr>
          <a:xfrm>
            <a:off x="6167027" y="2536854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43EC0-0BD4-4940-BA4A-5C2DCF509A79}"/>
              </a:ext>
            </a:extLst>
          </p:cNvPr>
          <p:cNvSpPr/>
          <p:nvPr/>
        </p:nvSpPr>
        <p:spPr>
          <a:xfrm>
            <a:off x="5631921" y="301430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691542-B566-4A0F-ABD9-ED9AF6F0A1DD}"/>
              </a:ext>
            </a:extLst>
          </p:cNvPr>
          <p:cNvSpPr/>
          <p:nvPr/>
        </p:nvSpPr>
        <p:spPr>
          <a:xfrm>
            <a:off x="6185599" y="3014309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791DFE-FF0D-4521-AE77-EE3320DD6F31}"/>
              </a:ext>
            </a:extLst>
          </p:cNvPr>
          <p:cNvSpPr/>
          <p:nvPr/>
        </p:nvSpPr>
        <p:spPr>
          <a:xfrm>
            <a:off x="5613349" y="347828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544CF-BEA1-4B3F-B02A-AECFD52A6ADB}"/>
              </a:ext>
            </a:extLst>
          </p:cNvPr>
          <p:cNvSpPr/>
          <p:nvPr/>
        </p:nvSpPr>
        <p:spPr>
          <a:xfrm>
            <a:off x="6167027" y="3478286"/>
            <a:ext cx="205813" cy="237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C80DBD-339F-4D43-A92B-013A4D5862DA}"/>
              </a:ext>
            </a:extLst>
          </p:cNvPr>
          <p:cNvSpPr/>
          <p:nvPr/>
        </p:nvSpPr>
        <p:spPr>
          <a:xfrm>
            <a:off x="259735" y="142966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6667A7-DB90-476B-985D-C13835A465D7}"/>
              </a:ext>
            </a:extLst>
          </p:cNvPr>
          <p:cNvSpPr/>
          <p:nvPr/>
        </p:nvSpPr>
        <p:spPr>
          <a:xfrm>
            <a:off x="6145005" y="376363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4EDF29D-D6CD-4F45-97F0-34D195A46A95}"/>
              </a:ext>
            </a:extLst>
          </p:cNvPr>
          <p:cNvSpPr/>
          <p:nvPr/>
        </p:nvSpPr>
        <p:spPr>
          <a:xfrm>
            <a:off x="7466899" y="376363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F661-BF0F-4A2A-A449-D28825B15652}"/>
              </a:ext>
            </a:extLst>
          </p:cNvPr>
          <p:cNvSpPr/>
          <p:nvPr/>
        </p:nvSpPr>
        <p:spPr>
          <a:xfrm>
            <a:off x="2785931" y="1873282"/>
            <a:ext cx="2659661" cy="195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5F49EBD-C94A-4703-9228-2E30F810A116}"/>
              </a:ext>
            </a:extLst>
          </p:cNvPr>
          <p:cNvSpPr/>
          <p:nvPr/>
        </p:nvSpPr>
        <p:spPr>
          <a:xfrm>
            <a:off x="2626133" y="1713484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82BA6-E476-4461-9673-EC93C8B1384A}"/>
              </a:ext>
            </a:extLst>
          </p:cNvPr>
          <p:cNvSpPr/>
          <p:nvPr/>
        </p:nvSpPr>
        <p:spPr>
          <a:xfrm>
            <a:off x="400178" y="1100657"/>
            <a:ext cx="7963593" cy="306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4492C8-28BB-4080-B622-6CB513D82C98}"/>
              </a:ext>
            </a:extLst>
          </p:cNvPr>
          <p:cNvSpPr/>
          <p:nvPr/>
        </p:nvSpPr>
        <p:spPr>
          <a:xfrm>
            <a:off x="260439" y="93102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25686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누계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학생의 성적을 년도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학기 등으로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 학점과 취득 학점 등을 합계로 볼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86734"/>
              </p:ext>
            </p:extLst>
          </p:nvPr>
        </p:nvGraphicFramePr>
        <p:xfrm>
          <a:off x="331926" y="1574952"/>
          <a:ext cx="8079975" cy="1766065"/>
        </p:xfrm>
        <a:graphic>
          <a:graphicData uri="http://schemas.openxmlformats.org/drawingml/2006/table">
            <a:tbl>
              <a:tblPr/>
              <a:tblGrid>
                <a:gridCol w="486940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152990383"/>
                    </a:ext>
                  </a:extLst>
                </a:gridCol>
                <a:gridCol w="491319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713303997"/>
                    </a:ext>
                  </a:extLst>
                </a:gridCol>
                <a:gridCol w="700916">
                  <a:extLst>
                    <a:ext uri="{9D8B030D-6E8A-4147-A177-3AD203B41FA5}">
                      <a16:colId xmlns:a16="http://schemas.microsoft.com/office/drawing/2014/main" val="3572308285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년도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신청학점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교필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전필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평점계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평균평점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점수계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2.60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78.80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4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94.00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E8082D-E525-4490-8595-00EBA840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5970"/>
              </p:ext>
            </p:extLst>
          </p:nvPr>
        </p:nvGraphicFramePr>
        <p:xfrm>
          <a:off x="315884" y="3477689"/>
          <a:ext cx="8079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8">
                  <a:extLst>
                    <a:ext uri="{9D8B030D-6E8A-4147-A177-3AD203B41FA5}">
                      <a16:colId xmlns:a16="http://schemas.microsoft.com/office/drawing/2014/main" val="3494692112"/>
                    </a:ext>
                  </a:extLst>
                </a:gridCol>
                <a:gridCol w="481371">
                  <a:extLst>
                    <a:ext uri="{9D8B030D-6E8A-4147-A177-3AD203B41FA5}">
                      <a16:colId xmlns:a16="http://schemas.microsoft.com/office/drawing/2014/main" val="1127395964"/>
                    </a:ext>
                  </a:extLst>
                </a:gridCol>
                <a:gridCol w="498367">
                  <a:extLst>
                    <a:ext uri="{9D8B030D-6E8A-4147-A177-3AD203B41FA5}">
                      <a16:colId xmlns:a16="http://schemas.microsoft.com/office/drawing/2014/main" val="809249129"/>
                    </a:ext>
                  </a:extLst>
                </a:gridCol>
                <a:gridCol w="692178">
                  <a:extLst>
                    <a:ext uri="{9D8B030D-6E8A-4147-A177-3AD203B41FA5}">
                      <a16:colId xmlns:a16="http://schemas.microsoft.com/office/drawing/2014/main" val="2957472160"/>
                    </a:ext>
                  </a:extLst>
                </a:gridCol>
                <a:gridCol w="789082">
                  <a:extLst>
                    <a:ext uri="{9D8B030D-6E8A-4147-A177-3AD203B41FA5}">
                      <a16:colId xmlns:a16="http://schemas.microsoft.com/office/drawing/2014/main" val="207948280"/>
                    </a:ext>
                  </a:extLst>
                </a:gridCol>
                <a:gridCol w="697528">
                  <a:extLst>
                    <a:ext uri="{9D8B030D-6E8A-4147-A177-3AD203B41FA5}">
                      <a16:colId xmlns:a16="http://schemas.microsoft.com/office/drawing/2014/main" val="420755161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35239799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84855258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65260063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126713510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743744786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3011424691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7211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135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6.60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1728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172.80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8047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EA15AA-F4CA-4947-B393-4A485277BEF1}"/>
              </a:ext>
            </a:extLst>
          </p:cNvPr>
          <p:cNvSpPr/>
          <p:nvPr/>
        </p:nvSpPr>
        <p:spPr>
          <a:xfrm>
            <a:off x="416208" y="1059288"/>
            <a:ext cx="1824420" cy="3874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성적누계조회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A5565FD-2AED-4706-845E-1D0A9BEA0AE5}"/>
              </a:ext>
            </a:extLst>
          </p:cNvPr>
          <p:cNvSpPr/>
          <p:nvPr/>
        </p:nvSpPr>
        <p:spPr>
          <a:xfrm>
            <a:off x="206248" y="135522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9F590D-91D8-4FA1-9E3E-00CEB03CEE6A}"/>
              </a:ext>
            </a:extLst>
          </p:cNvPr>
          <p:cNvSpPr/>
          <p:nvPr/>
        </p:nvSpPr>
        <p:spPr>
          <a:xfrm>
            <a:off x="185728" y="328984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6495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수강 성적 조회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년도와 학기로 학생의 성적을 검색할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교과목으로 분류되어 성적을 조회할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151AF5-9DB5-4429-A4CA-04204F13C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2966"/>
              </p:ext>
            </p:extLst>
          </p:nvPr>
        </p:nvGraphicFramePr>
        <p:xfrm>
          <a:off x="331928" y="2047164"/>
          <a:ext cx="8063927" cy="1606906"/>
        </p:xfrm>
        <a:graphic>
          <a:graphicData uri="http://schemas.openxmlformats.org/drawingml/2006/table">
            <a:tbl>
              <a:tblPr/>
              <a:tblGrid>
                <a:gridCol w="1278511">
                  <a:extLst>
                    <a:ext uri="{9D8B030D-6E8A-4147-A177-3AD203B41FA5}">
                      <a16:colId xmlns:a16="http://schemas.microsoft.com/office/drawing/2014/main" val="410113492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1003240990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3045707844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797249296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940592163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6535537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916256813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1065988091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2062565934"/>
                    </a:ext>
                  </a:extLst>
                </a:gridCol>
                <a:gridCol w="698515">
                  <a:extLst>
                    <a:ext uri="{9D8B030D-6E8A-4147-A177-3AD203B41FA5}">
                      <a16:colId xmlns:a16="http://schemas.microsoft.com/office/drawing/2014/main" val="1039248509"/>
                    </a:ext>
                  </a:extLst>
                </a:gridCol>
              </a:tblGrid>
              <a:tr h="41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교과목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취득여부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성적인정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재수강구분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대체구분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63287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융합프로젝트실무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정규인정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41709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프로젝트관리론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5554"/>
                  </a:ext>
                </a:extLst>
              </a:tr>
              <a:tr h="38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마케팅실무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C+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정규인정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0889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EA15AA-F4CA-4947-B393-4A485277BEF1}"/>
              </a:ext>
            </a:extLst>
          </p:cNvPr>
          <p:cNvSpPr/>
          <p:nvPr/>
        </p:nvSpPr>
        <p:spPr>
          <a:xfrm>
            <a:off x="416208" y="1059288"/>
            <a:ext cx="1824420" cy="3874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수강성적조회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3CD3A-B6D3-4DF0-B684-CDE8C42E3F98}"/>
              </a:ext>
            </a:extLst>
          </p:cNvPr>
          <p:cNvSpPr/>
          <p:nvPr/>
        </p:nvSpPr>
        <p:spPr>
          <a:xfrm>
            <a:off x="457152" y="1620050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35165-F9B4-4BBC-A396-B9AF8EE15AD7}"/>
              </a:ext>
            </a:extLst>
          </p:cNvPr>
          <p:cNvSpPr/>
          <p:nvPr/>
        </p:nvSpPr>
        <p:spPr>
          <a:xfrm>
            <a:off x="1377094" y="1620050"/>
            <a:ext cx="615142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4C4F1-06E7-41D8-AE3C-05BE2FEDA540}"/>
              </a:ext>
            </a:extLst>
          </p:cNvPr>
          <p:cNvSpPr txBox="1"/>
          <p:nvPr/>
        </p:nvSpPr>
        <p:spPr>
          <a:xfrm>
            <a:off x="1072294" y="16200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F6FBC-5FD7-4B23-BFB8-4832C3722E7B}"/>
              </a:ext>
            </a:extLst>
          </p:cNvPr>
          <p:cNvSpPr txBox="1"/>
          <p:nvPr/>
        </p:nvSpPr>
        <p:spPr>
          <a:xfrm>
            <a:off x="1992236" y="160624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C30608-B69C-4EB9-AE8C-B0930D77E475}"/>
              </a:ext>
            </a:extLst>
          </p:cNvPr>
          <p:cNvSpPr/>
          <p:nvPr/>
        </p:nvSpPr>
        <p:spPr>
          <a:xfrm>
            <a:off x="2322154" y="1625996"/>
            <a:ext cx="433063" cy="265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3D7462-CCE8-45AD-B089-D702AA1D22AD}"/>
              </a:ext>
            </a:extLst>
          </p:cNvPr>
          <p:cNvSpPr/>
          <p:nvPr/>
        </p:nvSpPr>
        <p:spPr>
          <a:xfrm>
            <a:off x="443504" y="1592593"/>
            <a:ext cx="2339009" cy="315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A5565FD-2AED-4706-845E-1D0A9BEA0AE5}"/>
              </a:ext>
            </a:extLst>
          </p:cNvPr>
          <p:cNvSpPr/>
          <p:nvPr/>
        </p:nvSpPr>
        <p:spPr>
          <a:xfrm>
            <a:off x="206248" y="135522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E88EEBB-A715-4756-98F1-68EAB251EA74}"/>
              </a:ext>
            </a:extLst>
          </p:cNvPr>
          <p:cNvSpPr/>
          <p:nvPr/>
        </p:nvSpPr>
        <p:spPr>
          <a:xfrm>
            <a:off x="206248" y="192217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5393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조회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게시판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제목을 클릭하면 과제 제출 페이지로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제출 여부를 확인할 수 있으며 제출 완료 상태일 때에는 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해당 과제 페이지로 이동하여 수정하거나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 완료와 </a:t>
                      </a:r>
                      <a:r>
                        <a:rPr lang="ko-KR" alt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미제출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상태가 요구된다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C27E46-BA3E-4C94-B536-C8EE7341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64435"/>
              </p:ext>
            </p:extLst>
          </p:nvPr>
        </p:nvGraphicFramePr>
        <p:xfrm>
          <a:off x="315883" y="1003057"/>
          <a:ext cx="8079973" cy="40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1859454164"/>
                    </a:ext>
                  </a:extLst>
                </a:gridCol>
                <a:gridCol w="3643952">
                  <a:extLst>
                    <a:ext uri="{9D8B030D-6E8A-4147-A177-3AD203B41FA5}">
                      <a16:colId xmlns:a16="http://schemas.microsoft.com/office/drawing/2014/main" val="22411444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7530742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val="636771982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523128114"/>
                    </a:ext>
                  </a:extLst>
                </a:gridCol>
                <a:gridCol w="889587">
                  <a:extLst>
                    <a:ext uri="{9D8B030D-6E8A-4147-A177-3AD203B41FA5}">
                      <a16:colId xmlns:a16="http://schemas.microsoft.com/office/drawing/2014/main" val="2670752077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과제제목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제출여부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제출시작일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제출종료일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피드백확인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1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D66399-A1BC-40FE-B03C-56C327D1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71673"/>
              </p:ext>
            </p:extLst>
          </p:nvPr>
        </p:nvGraphicFramePr>
        <p:xfrm>
          <a:off x="315883" y="1409567"/>
          <a:ext cx="8079972" cy="11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26">
                  <a:extLst>
                    <a:ext uri="{9D8B030D-6E8A-4147-A177-3AD203B41FA5}">
                      <a16:colId xmlns:a16="http://schemas.microsoft.com/office/drawing/2014/main" val="3227213677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3062242321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2629567420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2153850551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547341852"/>
                    </a:ext>
                  </a:extLst>
                </a:gridCol>
                <a:gridCol w="903234">
                  <a:extLst>
                    <a:ext uri="{9D8B030D-6E8A-4147-A177-3AD203B41FA5}">
                      <a16:colId xmlns:a16="http://schemas.microsoft.com/office/drawing/2014/main" val="3262350149"/>
                    </a:ext>
                  </a:extLst>
                </a:gridCol>
              </a:tblGrid>
              <a:tr h="610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u="sng" dirty="0">
                          <a:solidFill>
                            <a:schemeClr val="tx1"/>
                          </a:solidFill>
                        </a:rPr>
                        <a:t>자기소개서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제출완료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48267"/>
                  </a:ext>
                </a:extLst>
              </a:tr>
              <a:tr h="48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solidFill>
                            <a:schemeClr val="tx1"/>
                          </a:solidFill>
                        </a:rPr>
                        <a:t>기업설명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rgbClr val="FF0000"/>
                          </a:solidFill>
                        </a:rPr>
                        <a:t>미제출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2022-03-15 11:00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2022-03-18 23:00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6618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ACD5A0D-47A4-4276-ABDA-F12721F8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5" y="1580493"/>
            <a:ext cx="314325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0B8DE3-AB6A-4F04-9554-54B279E3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5" y="2199273"/>
            <a:ext cx="314325" cy="24765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5A01222-0D31-4014-B221-F3831D475DA4}"/>
              </a:ext>
            </a:extLst>
          </p:cNvPr>
          <p:cNvSpPr/>
          <p:nvPr/>
        </p:nvSpPr>
        <p:spPr>
          <a:xfrm>
            <a:off x="1813375" y="1249715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897C01F-A7F4-4DB3-AF09-DB1CD8FCF788}"/>
              </a:ext>
            </a:extLst>
          </p:cNvPr>
          <p:cNvSpPr/>
          <p:nvPr/>
        </p:nvSpPr>
        <p:spPr>
          <a:xfrm>
            <a:off x="4355869" y="1249612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839408-ECD0-4232-A727-BD4AC9ED0384}"/>
              </a:ext>
            </a:extLst>
          </p:cNvPr>
          <p:cNvSpPr/>
          <p:nvPr/>
        </p:nvSpPr>
        <p:spPr>
          <a:xfrm>
            <a:off x="7461689" y="1321938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37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E67B57-CC40-4EB9-96D7-6431E89F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92470"/>
              </p:ext>
            </p:extLst>
          </p:nvPr>
        </p:nvGraphicFramePr>
        <p:xfrm>
          <a:off x="91988" y="89472"/>
          <a:ext cx="11992920" cy="664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34">
                  <a:extLst>
                    <a:ext uri="{9D8B030D-6E8A-4147-A177-3AD203B41FA5}">
                      <a16:colId xmlns:a16="http://schemas.microsoft.com/office/drawing/2014/main" val="1705012885"/>
                    </a:ext>
                  </a:extLst>
                </a:gridCol>
                <a:gridCol w="3330146">
                  <a:extLst>
                    <a:ext uri="{9D8B030D-6E8A-4147-A177-3AD203B41FA5}">
                      <a16:colId xmlns:a16="http://schemas.microsoft.com/office/drawing/2014/main" val="3235032458"/>
                    </a:ext>
                  </a:extLst>
                </a:gridCol>
                <a:gridCol w="747583">
                  <a:extLst>
                    <a:ext uri="{9D8B030D-6E8A-4147-A177-3AD203B41FA5}">
                      <a16:colId xmlns:a16="http://schemas.microsoft.com/office/drawing/2014/main" val="3185114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18061322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397391491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546389036"/>
                    </a:ext>
                  </a:extLst>
                </a:gridCol>
                <a:gridCol w="673444">
                  <a:extLst>
                    <a:ext uri="{9D8B030D-6E8A-4147-A177-3AD203B41FA5}">
                      <a16:colId xmlns:a16="http://schemas.microsoft.com/office/drawing/2014/main" val="4190907754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760399400"/>
                    </a:ext>
                  </a:extLst>
                </a:gridCol>
              </a:tblGrid>
              <a:tr h="256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</a:t>
                      </a:r>
                      <a:r>
                        <a:rPr lang="ko-KR" altLang="en-US" sz="1000" i="0" dirty="0"/>
                        <a:t>면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Dv-req-005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34950"/>
                  </a:ext>
                </a:extLst>
              </a:tr>
              <a:tr h="265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과제 제출 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기업 사용자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황하경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5491"/>
                  </a:ext>
                </a:extLst>
              </a:tr>
              <a:tr h="612277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화면설명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교수의 과제 제출 내용을 확인할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 권한일 경우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상단에 위치한 교수의 과제 제출 내용을 바로 보고 작성할 수 있도록 폼이 과제 상세 페이지 밑에 위치한다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860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8F1BBF-DB6C-4095-9E1C-47844588382E}"/>
              </a:ext>
            </a:extLst>
          </p:cNvPr>
          <p:cNvSpPr/>
          <p:nvPr/>
        </p:nvSpPr>
        <p:spPr>
          <a:xfrm>
            <a:off x="315884" y="931025"/>
            <a:ext cx="8079971" cy="558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7C2581-FADB-4F11-8BC3-4E5FB2B6C933}"/>
              </a:ext>
            </a:extLst>
          </p:cNvPr>
          <p:cNvSpPr/>
          <p:nvPr/>
        </p:nvSpPr>
        <p:spPr>
          <a:xfrm>
            <a:off x="504967" y="1132765"/>
            <a:ext cx="1323833" cy="41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교수명</a:t>
            </a:r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B5FA09-7799-4B4F-8B53-369F3F1B0C9C}"/>
              </a:ext>
            </a:extLst>
          </p:cNvPr>
          <p:cNvSpPr/>
          <p:nvPr/>
        </p:nvSpPr>
        <p:spPr>
          <a:xfrm>
            <a:off x="504967" y="1621105"/>
            <a:ext cx="1323833" cy="416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DEB61-2E9B-42BB-B649-FE55DBD181D4}"/>
              </a:ext>
            </a:extLst>
          </p:cNvPr>
          <p:cNvSpPr/>
          <p:nvPr/>
        </p:nvSpPr>
        <p:spPr>
          <a:xfrm>
            <a:off x="504967" y="2100669"/>
            <a:ext cx="1323833" cy="4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과제내용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F6DB9-2DF5-488D-9D33-37170D8C00B5}"/>
              </a:ext>
            </a:extLst>
          </p:cNvPr>
          <p:cNvSpPr/>
          <p:nvPr/>
        </p:nvSpPr>
        <p:spPr>
          <a:xfrm>
            <a:off x="504967" y="2580232"/>
            <a:ext cx="1323833" cy="385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첨부파일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5764E1-AD16-4272-95CF-588A997D2069}"/>
              </a:ext>
            </a:extLst>
          </p:cNvPr>
          <p:cNvSpPr/>
          <p:nvPr/>
        </p:nvSpPr>
        <p:spPr>
          <a:xfrm>
            <a:off x="4450411" y="1132765"/>
            <a:ext cx="1076932" cy="41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제출기한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7AE14C-AED4-472C-B332-8E102FB29F19}"/>
              </a:ext>
            </a:extLst>
          </p:cNvPr>
          <p:cNvSpPr/>
          <p:nvPr/>
        </p:nvSpPr>
        <p:spPr>
          <a:xfrm>
            <a:off x="504967" y="3833577"/>
            <a:ext cx="1323833" cy="4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D51C15-18FA-4F54-B040-6F0FB779A40B}"/>
              </a:ext>
            </a:extLst>
          </p:cNvPr>
          <p:cNvSpPr/>
          <p:nvPr/>
        </p:nvSpPr>
        <p:spPr>
          <a:xfrm>
            <a:off x="504967" y="4313140"/>
            <a:ext cx="1323833" cy="385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 파일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EDA4D5-6EA2-4B28-AD2E-7316C683B396}"/>
              </a:ext>
            </a:extLst>
          </p:cNvPr>
          <p:cNvSpPr/>
          <p:nvPr/>
        </p:nvSpPr>
        <p:spPr>
          <a:xfrm>
            <a:off x="504966" y="4761996"/>
            <a:ext cx="1323833" cy="385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과제 내용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46589D-5285-4FF1-AD06-20D9ECD8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33" y="4737980"/>
            <a:ext cx="5886450" cy="419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0E251-BADF-4552-8188-DDDC41FF417D}"/>
              </a:ext>
            </a:extLst>
          </p:cNvPr>
          <p:cNvSpPr/>
          <p:nvPr/>
        </p:nvSpPr>
        <p:spPr>
          <a:xfrm>
            <a:off x="518614" y="5185510"/>
            <a:ext cx="7562101" cy="128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과제 내용을 입력해 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725733-A33F-4991-8FB9-5FC4BFD23A9E}"/>
              </a:ext>
            </a:extLst>
          </p:cNvPr>
          <p:cNvSpPr/>
          <p:nvPr/>
        </p:nvSpPr>
        <p:spPr>
          <a:xfrm>
            <a:off x="1883391" y="4326788"/>
            <a:ext cx="6197324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-201947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8D42D-341F-47F4-A5EF-CA945113F385}"/>
              </a:ext>
            </a:extLst>
          </p:cNvPr>
          <p:cNvSpPr/>
          <p:nvPr/>
        </p:nvSpPr>
        <p:spPr>
          <a:xfrm>
            <a:off x="1883391" y="3865488"/>
            <a:ext cx="5049672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4A39D-941D-46BB-9BC1-40F84791DD31}"/>
              </a:ext>
            </a:extLst>
          </p:cNvPr>
          <p:cNvSpPr/>
          <p:nvPr/>
        </p:nvSpPr>
        <p:spPr>
          <a:xfrm>
            <a:off x="1897039" y="1162744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황하경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47F6EC-D9A9-4ECB-9C2D-33CF73EE04D7}"/>
              </a:ext>
            </a:extLst>
          </p:cNvPr>
          <p:cNvSpPr/>
          <p:nvPr/>
        </p:nvSpPr>
        <p:spPr>
          <a:xfrm>
            <a:off x="5610470" y="1160061"/>
            <a:ext cx="2470245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2022-03-15 11:00 ~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2022-03-18 23:00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4D6671-CF26-477B-B174-5C5DB3E62C27}"/>
              </a:ext>
            </a:extLst>
          </p:cNvPr>
          <p:cNvSpPr/>
          <p:nvPr/>
        </p:nvSpPr>
        <p:spPr>
          <a:xfrm>
            <a:off x="1897039" y="1666340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31FBC4-56A0-4F42-97E6-44DB1691B5F2}"/>
              </a:ext>
            </a:extLst>
          </p:cNvPr>
          <p:cNvSpPr/>
          <p:nvPr/>
        </p:nvSpPr>
        <p:spPr>
          <a:xfrm>
            <a:off x="1897039" y="2130647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 제출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03C3B-ADA2-4CF8-939E-76EC8C9E04F0}"/>
              </a:ext>
            </a:extLst>
          </p:cNvPr>
          <p:cNvSpPr/>
          <p:nvPr/>
        </p:nvSpPr>
        <p:spPr>
          <a:xfrm>
            <a:off x="1897039" y="2594856"/>
            <a:ext cx="6183676" cy="3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-2201000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자기소개서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hwp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7833AB-C42C-48C8-BA29-3B13FAF04FBF}"/>
              </a:ext>
            </a:extLst>
          </p:cNvPr>
          <p:cNvCxnSpPr/>
          <p:nvPr/>
        </p:nvCxnSpPr>
        <p:spPr>
          <a:xfrm>
            <a:off x="504966" y="3429000"/>
            <a:ext cx="773828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BA4F2E8-87C7-43BD-88E5-9BE5FC53E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815" y="2653614"/>
            <a:ext cx="161925" cy="209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4DB422-4C6E-46F6-B82E-05C01A19053A}"/>
              </a:ext>
            </a:extLst>
          </p:cNvPr>
          <p:cNvSpPr/>
          <p:nvPr/>
        </p:nvSpPr>
        <p:spPr>
          <a:xfrm>
            <a:off x="7017224" y="3865937"/>
            <a:ext cx="1063491" cy="3567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파일첨부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3456ABC-D371-46FD-95D1-35C3977E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70" y="4385046"/>
            <a:ext cx="161925" cy="2095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C4643-8707-4D7C-9CB7-079A81D1985D}"/>
              </a:ext>
            </a:extLst>
          </p:cNvPr>
          <p:cNvSpPr/>
          <p:nvPr/>
        </p:nvSpPr>
        <p:spPr>
          <a:xfrm>
            <a:off x="504966" y="1099221"/>
            <a:ext cx="7575749" cy="192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F2F8BE1-1E46-4FF8-80D4-F3380E01D320}"/>
              </a:ext>
            </a:extLst>
          </p:cNvPr>
          <p:cNvSpPr/>
          <p:nvPr/>
        </p:nvSpPr>
        <p:spPr>
          <a:xfrm>
            <a:off x="358816" y="939423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E64A3-B5D0-405A-9AAD-E4C35FDA9076}"/>
              </a:ext>
            </a:extLst>
          </p:cNvPr>
          <p:cNvSpPr/>
          <p:nvPr/>
        </p:nvSpPr>
        <p:spPr>
          <a:xfrm>
            <a:off x="504966" y="3833577"/>
            <a:ext cx="7575749" cy="263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2D68FD-8143-40CF-A159-3F3EB289C020}"/>
              </a:ext>
            </a:extLst>
          </p:cNvPr>
          <p:cNvSpPr/>
          <p:nvPr/>
        </p:nvSpPr>
        <p:spPr>
          <a:xfrm>
            <a:off x="358816" y="3690556"/>
            <a:ext cx="319596" cy="319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0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944</Words>
  <Application>Microsoft Office PowerPoint</Application>
  <PresentationFormat>와이드스크린</PresentationFormat>
  <Paragraphs>540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ㅇㄹㄴㅇㄹ</dc:title>
  <dc:creator>ByungHo</dc:creator>
  <cp:lastModifiedBy>admin</cp:lastModifiedBy>
  <cp:revision>28</cp:revision>
  <dcterms:created xsi:type="dcterms:W3CDTF">2022-03-17T06:40:34Z</dcterms:created>
  <dcterms:modified xsi:type="dcterms:W3CDTF">2022-08-05T02:38:30Z</dcterms:modified>
</cp:coreProperties>
</file>