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60" r:id="rId2"/>
    <p:sldId id="256" r:id="rId3"/>
    <p:sldId id="257" r:id="rId4"/>
    <p:sldId id="261" r:id="rId5"/>
    <p:sldId id="262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8C63B-329B-4EAC-8678-65D8819E1B8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D5F4C-49D7-423C-BE18-50F15BAE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6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EADF-6248-4979-9CC0-A4C86472F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ED6A7-C98B-49EB-BD03-0DB89AA9A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75D0-86E9-4301-98EB-1F491CDD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6B33F-7749-4622-A3C0-8BA61E56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771F6-6C63-43B3-85A2-480EB40A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8186-8B8D-4FEC-8B6D-ADEE633D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2CCFB-A862-4B8E-AC65-A2ACD270B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26FE1-8CEF-4DB2-B83C-93C70494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AC4CB-A6F7-4A71-B66C-18A7834A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C332A-1BB3-47AF-B63A-8ABF66BE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1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A8EF6-248C-4E7A-A55C-02C58A805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88A48-8C8A-406C-AF85-18F4B8AE1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8D34-DB51-4011-9E08-3A7B1D46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713C6-CBAD-4E1C-A517-B70573BF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FE537-A817-4E8B-9254-D5D4F33B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0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DDEF-C1AC-4CAD-AD54-718F0942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E8B6-9789-4A04-A71A-61AF6581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7008-62B9-447D-A622-9B37EF99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51F2-1B2B-4AC8-A4BA-5255A564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591A2-8717-4CA8-898B-25603641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C48C-4343-4159-A49F-5096609B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60C1-785F-43E2-933F-2D15ED6E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69BE1-FFD4-46FF-8F82-8DFFBBE1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47376-1B72-4CC4-B317-C5CD3B37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F0CD-21A5-43E1-82D2-DA8C0798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0E76-D0CA-4D42-85EA-7047E5B2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94B1-0FC6-4ED9-88A0-0FA1E3F70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C934E-E398-426B-B9FF-1527264D8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E4A9D-444F-41A0-AD5B-1512696A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16F5D-96A9-4998-828E-AC3F0BFE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B8F08-B9C4-4A5B-AE70-6DD827CC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0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49D9-FF3A-46C9-ACDA-9D4621B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1EE52-1F8D-4632-BBD8-8A2187814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00936-1D1B-4B2E-9A7C-0ED514765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7E80A-B347-4248-9A43-A3764AB72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77A7F-D7BA-40EF-A1B4-10D1059B5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151F4-4359-42A4-98A8-EFB2D60D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623A4-C8A1-413D-BCA7-09C494B9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C5ADC-293A-493C-A5E8-33AFDAC4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8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8DC2-2AD7-459C-8944-AED621E5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5FC45-3345-43B9-9FF1-C207964A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768C9-7395-4E6F-9315-FA1B52B5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F916E-C783-4BBF-9B93-1DCC05DD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1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96289-A268-436A-8271-B63BA787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6C5D-7D28-46C6-A786-7F1E6C6B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0096F-0DCE-4E13-B675-BFFF1DD4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0114-3591-49C1-B2F5-A51BF9F6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7780-39D3-4531-9274-3FC0C76B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A186D-CE93-426C-B061-E9D7136B2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24FEF-9E42-4F72-97DA-26EA9226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B88CD-1A4E-4BE4-80B2-9E4F193B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CE72F-AB05-423C-B0F4-2F5C1E58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3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E46D-0311-46AD-9A09-0E43A9F4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E30D6-778B-41B6-A890-F62D28337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EB56D-83DC-4A1F-85C2-CED46FDF2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AF912-7A55-41B4-BD83-D08AD766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D7D94-BEA3-4A4D-A0BE-A6270134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EFB5D-5F40-415D-B6A8-E3A2E3B6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0D1E6-4D41-4CB3-B647-756D88BC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DAC0-5F75-4DFA-A0E4-FB0636999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9D3B-8DE5-4190-9EE5-7556871EA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142F-200B-447D-99A1-0B1B9FBC1DD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AFDB-B93B-455A-B215-9AAFAD4F9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9FB7-E653-409D-B42D-21820937C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9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accent4">
                <a:lumMod val="40000"/>
                <a:lumOff val="60000"/>
              </a:schemeClr>
            </a:gs>
            <a:gs pos="35000">
              <a:schemeClr val="accent4">
                <a:lumMod val="20000"/>
                <a:lumOff val="80000"/>
              </a:schemeClr>
            </a:gs>
            <a:gs pos="0">
              <a:schemeClr val="accent4">
                <a:lumMod val="40000"/>
                <a:lumOff val="60000"/>
              </a:schemeClr>
            </a:gs>
            <a:gs pos="79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0A3F-1E9B-4588-AAB6-EA75C570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263"/>
            <a:ext cx="9144000" cy="1462937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oper Black" panose="0208090404030B020404" pitchFamily="18" charset="0"/>
              </a:rPr>
              <a:t>Fable Farm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8A6B1-5AFB-495B-B84F-6901FABFB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9016E-0843-4939-82AC-0E20DE72C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397" y="1797694"/>
            <a:ext cx="5117206" cy="41811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320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4">
                <a:lumMod val="40000"/>
                <a:lumOff val="60000"/>
              </a:schemeClr>
            </a:gs>
            <a:gs pos="19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D91E-2484-438A-87AD-41C7349C6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227" y="235516"/>
            <a:ext cx="9144000" cy="100383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7283B-AEBF-43EE-8026-8B649B4AB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Edison Yang</a:t>
            </a:r>
          </a:p>
          <a:p>
            <a:r>
              <a:rPr lang="en-US" sz="6000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Kevin Monahan</a:t>
            </a:r>
          </a:p>
          <a:p>
            <a:r>
              <a:rPr lang="en-US" sz="6000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Jacob Weaver</a:t>
            </a:r>
          </a:p>
          <a:p>
            <a:r>
              <a:rPr lang="en-US" sz="6000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Cary McLaughlin</a:t>
            </a:r>
          </a:p>
        </p:txBody>
      </p:sp>
    </p:spTree>
    <p:extLst>
      <p:ext uri="{BB962C8B-B14F-4D97-AF65-F5344CB8AC3E}">
        <p14:creationId xmlns:p14="http://schemas.microsoft.com/office/powerpoint/2010/main" val="245931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accent4">
                <a:lumMod val="20000"/>
                <a:lumOff val="80000"/>
              </a:schemeClr>
            </a:gs>
            <a:gs pos="1000">
              <a:schemeClr val="accent4">
                <a:lumMod val="20000"/>
                <a:lumOff val="8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79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9B0B-51E7-409C-9895-CEEAC68D9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062" y="90703"/>
            <a:ext cx="9144000" cy="1174044"/>
          </a:xfrm>
          <a:solidFill>
            <a:schemeClr val="accent6">
              <a:lumMod val="40000"/>
              <a:lumOff val="60000"/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Idea Phase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01BA7-9666-4372-94B0-90C24B39E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3728" y="1522589"/>
            <a:ext cx="7450667" cy="3812822"/>
          </a:xfrm>
          <a:solidFill>
            <a:schemeClr val="accent6">
              <a:lumMod val="40000"/>
              <a:lumOff val="60000"/>
              <a:alpha val="0"/>
            </a:schemeClr>
          </a:solidFill>
        </p:spPr>
        <p:txBody>
          <a:bodyPr>
            <a:normAutofit/>
          </a:bodyPr>
          <a:lstStyle/>
          <a:p>
            <a:pPr algn="l"/>
            <a:endParaRPr lang="en-US" sz="3200" dirty="0">
              <a:solidFill>
                <a:schemeClr val="accent4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Merchandising Site for MN Loons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4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Inventory Management and Marketing Site for Farmers Market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4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Fable Farm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0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18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D91E-2484-438A-87AD-41C7349C6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227" y="235516"/>
            <a:ext cx="9144000" cy="100383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7283B-AEBF-43EE-8026-8B649B4AB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048" y="2074048"/>
            <a:ext cx="9144000" cy="1655762"/>
          </a:xfrm>
        </p:spPr>
        <p:txBody>
          <a:bodyPr>
            <a:noAutofit/>
          </a:bodyPr>
          <a:lstStyle/>
          <a:p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F4385-B75D-4C66-A026-7D9B476E2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72" y="1239346"/>
            <a:ext cx="105441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0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4">
                <a:lumMod val="20000"/>
                <a:lumOff val="80000"/>
              </a:schemeClr>
            </a:gs>
            <a:gs pos="58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C129-163F-41FF-A32F-CE73A41A6BF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B432D-15C2-4205-91AF-3BD9A25CE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19" y="1825625"/>
            <a:ext cx="11731557" cy="4351338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Uses MySQL2, Express, Body Parser</a:t>
            </a:r>
          </a:p>
          <a:p>
            <a:endParaRPr lang="en-US" sz="3600" dirty="0">
              <a:solidFill>
                <a:schemeClr val="accent4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“New Tech”: Firebase Authentication &amp; Cookie Parser</a:t>
            </a:r>
          </a:p>
          <a:p>
            <a:endParaRPr lang="en-US" sz="3600" dirty="0">
              <a:solidFill>
                <a:schemeClr val="accent4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Front end: Bootstrap, </a:t>
            </a:r>
            <a:r>
              <a:rPr lang="en-US" sz="3600" dirty="0" err="1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Jqeury</a:t>
            </a:r>
            <a:endParaRPr lang="en-US" sz="3600" dirty="0">
              <a:solidFill>
                <a:schemeClr val="accent4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3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accent4"/>
            </a:gs>
            <a:gs pos="35000">
              <a:schemeClr val="accent4">
                <a:lumMod val="60000"/>
                <a:lumOff val="40000"/>
              </a:schemeClr>
            </a:gs>
            <a:gs pos="99000">
              <a:schemeClr val="accent4">
                <a:lumMod val="60000"/>
                <a:lumOff val="40000"/>
              </a:schemeClr>
            </a:gs>
            <a:gs pos="0">
              <a:schemeClr val="accent4">
                <a:lumMod val="20000"/>
                <a:lumOff val="80000"/>
              </a:schemeClr>
            </a:gs>
            <a:gs pos="93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9B3EEE-FFB6-4FBE-A8F8-6445003A4D96}"/>
              </a:ext>
            </a:extLst>
          </p:cNvPr>
          <p:cNvSpPr txBox="1"/>
          <p:nvPr/>
        </p:nvSpPr>
        <p:spPr>
          <a:xfrm>
            <a:off x="2830628" y="424059"/>
            <a:ext cx="6829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Fable Farm Initial Planning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E2895-DECF-4A69-84D3-3CAD26554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118"/>
            <a:ext cx="12192000" cy="488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2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">
              <a:schemeClr val="accent4">
                <a:lumMod val="20000"/>
                <a:lumOff val="80000"/>
              </a:schemeClr>
            </a:gs>
            <a:gs pos="35000">
              <a:schemeClr val="accent4">
                <a:lumMod val="40000"/>
                <a:lumOff val="60000"/>
              </a:schemeClr>
            </a:gs>
            <a:gs pos="57000">
              <a:schemeClr val="accent4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420E-66F4-4A6D-B7A9-D93C867A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7F26-26BB-4892-B5C6-F837DF1CF9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Day 1: Choose Project, Assign duties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Day 2: Wireframe, Early HTML, Routes Built, Database Started, Initial Firebase Authentication, 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Day 3: Initial 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Testing w/ Postman,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Connecting Front and Back Ends, Considering Design Flaws, Firebase Authentication Operational, Initial Cookie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Day 4: Further Testing, Front to Back End Connection, Cookies Connecting Locally, Initial Deployment, Further Testing, Final Functionality Completed, Front End Design and Logo Implemented</a:t>
            </a:r>
          </a:p>
        </p:txBody>
      </p:sp>
    </p:spTree>
    <p:extLst>
      <p:ext uri="{BB962C8B-B14F-4D97-AF65-F5344CB8AC3E}">
        <p14:creationId xmlns:p14="http://schemas.microsoft.com/office/powerpoint/2010/main" val="222983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">
              <a:schemeClr val="accent4">
                <a:lumMod val="20000"/>
                <a:lumOff val="80000"/>
              </a:schemeClr>
            </a:gs>
            <a:gs pos="35000">
              <a:schemeClr val="accent4">
                <a:lumMod val="40000"/>
                <a:lumOff val="60000"/>
              </a:schemeClr>
            </a:gs>
            <a:gs pos="57000">
              <a:schemeClr val="accent4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B49C-5BEA-485D-AF8F-6542FD7B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FE9E-FF85-487D-A9A2-FEF27E69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88FA1-3D48-4492-96C0-B54CA20D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33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3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141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SemiBold</vt:lpstr>
      <vt:lpstr>Calibri</vt:lpstr>
      <vt:lpstr>Calibri Light</vt:lpstr>
      <vt:lpstr>Cooper Black</vt:lpstr>
      <vt:lpstr>Office Theme</vt:lpstr>
      <vt:lpstr>Fable Farm</vt:lpstr>
      <vt:lpstr>Developers</vt:lpstr>
      <vt:lpstr>Idea Phase</vt:lpstr>
      <vt:lpstr>Concept</vt:lpstr>
      <vt:lpstr>Specs</vt:lpstr>
      <vt:lpstr>PowerPoint Presentation</vt:lpstr>
      <vt:lpstr>Timeline</vt:lpstr>
      <vt:lpstr>Firebase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Fable Farm</dc:title>
  <dc:creator>Cary McLaughlin</dc:creator>
  <cp:lastModifiedBy>Cary McLaughlin</cp:lastModifiedBy>
  <cp:revision>9</cp:revision>
  <dcterms:created xsi:type="dcterms:W3CDTF">2018-07-30T15:33:36Z</dcterms:created>
  <dcterms:modified xsi:type="dcterms:W3CDTF">2018-08-03T02:55:20Z</dcterms:modified>
</cp:coreProperties>
</file>