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8C63B-329B-4EAC-8678-65D8819E1B8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D5F4C-49D7-423C-BE18-50F15BAE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1917-FAA6-463B-98A6-25ACDF4D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A5816-2562-4193-A759-4C6023670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60E3-E967-4BD1-892C-FA92C094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AE54-F2CA-458A-AC2D-D11FC40E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8F5A-736C-428C-82FF-B4F50B5A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0FB5-368D-439A-B3BD-4B3F5364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F4947-422E-43BE-A1A3-AF461677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257E-DADE-4E41-BB85-A799E8C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EFEE-6537-446D-AD7C-1AF7D449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A53A-15C7-4256-B03C-A960E1E1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5D91F-EC2A-46B6-A524-4690342B0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4C726-B67E-4C52-9432-716C43F1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0342-1806-4680-8ED6-14CA4C63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D270-DF00-4387-AE80-59AC93B7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DE46-7E5D-4A20-A03F-3CE06BF3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C644-8435-4387-BF22-01CB32E4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641E-50A2-4A38-BF29-C5F3B5FE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14E3-95BA-4ED1-BAFD-1764CE82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7D84-5996-4F24-AF3A-CBDF678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017A-C788-4F35-B82E-AC0D7EAF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A664-5281-4BDD-BC6F-FC188A9C9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6D63-0C08-4423-90CF-A2F874E2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1D26-CC81-4BED-ACF4-CF4671A4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2FC7-5FE6-41EA-A776-66890486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909A-2F5C-4026-A058-BB878116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6220-B4AA-4890-A3EF-DB57F4CA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DDE4-5CA1-4FC2-8647-099A9FCDC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81BD-6F96-45F9-9511-FBB38EC7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21305-9785-44E7-9380-616BD3F1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95EF2-01B5-4B8B-9C0A-ACCA712C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81A92-0C20-4A42-90FB-2246AABB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7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458E-8A81-447A-8DF0-A84B2465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1B475-6BE2-4F3D-8FDD-09AA7FA11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D86A-BA66-400F-808F-808C2282D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C9D46-EEA3-4A5B-AEDE-EA9CFF71A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E005-FD0D-4C70-AC1E-9C68726E7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F39FF-71B9-4003-B300-E50398A1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C574C-F047-4FEA-BADD-67169FA6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90B0E-4ADB-4E68-BD71-80E9F368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8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9BC3-9547-4F92-AE49-7F1EA693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2863A-381B-4ECC-917D-D83D3AD7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20044-6DEB-4FF9-B248-626109C9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9DB90-9F11-4EF5-BD43-11FCC20A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0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480ED-C83E-405F-912F-E5710184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EF447-2306-4C83-A137-3C47BD9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66ACC-770C-4046-A8F0-1940BDA0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C3B1-720C-4F19-B89B-A7C1ED4B1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347E-FC7C-463B-9243-CB7C3CD1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12602-8370-41E1-B96E-5E2D3981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C614C-6B15-4E32-BF76-07A3D09C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2FF8A-3E2B-49B8-9E05-E68C7ECC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54AA5-E11E-449A-87CB-7608928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30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F45B-72E5-47AA-AB96-6CAE68F8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03A73-7E17-4B69-AE4F-2563ED77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295E3-6853-4761-B31E-403E23413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9B8BB-B12B-4F5B-9350-619A642A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7DE33-DAEF-42AD-BB1B-B2C0E5067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9A06-8A4E-4572-A8A2-74E5B8AE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57A1E-D59D-4012-9971-FE04943B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1610-51EF-48E7-B1DA-87D0F7BB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15791-561E-4652-B0AC-C27BD3521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0142F-200B-447D-99A1-0B1B9FBC1DDC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6070A-A46C-4546-A5B1-8C2A95037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6E3DA-5C46-4E41-B5C9-0A3C6864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1E56-6FDF-470E-9006-9F7551791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D91E-2484-438A-87AD-41C7349C6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371"/>
            <a:ext cx="9144000" cy="1003830"/>
          </a:xfrm>
        </p:spPr>
        <p:txBody>
          <a:bodyPr/>
          <a:lstStyle/>
          <a:p>
            <a:r>
              <a:rPr lang="en-US" dirty="0"/>
              <a:t>Fable Farm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7283B-AEBF-43EE-8026-8B649B4A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408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Edison Yang</a:t>
            </a:r>
          </a:p>
          <a:p>
            <a:r>
              <a:rPr lang="en-US" dirty="0"/>
              <a:t>Kevin Monahan</a:t>
            </a:r>
          </a:p>
          <a:p>
            <a:r>
              <a:rPr lang="en-US" dirty="0"/>
              <a:t>Jacob Weaver</a:t>
            </a:r>
          </a:p>
          <a:p>
            <a:r>
              <a:rPr lang="en-US" dirty="0"/>
              <a:t>Cary McLaughlin</a:t>
            </a:r>
          </a:p>
        </p:txBody>
      </p:sp>
    </p:spTree>
    <p:extLst>
      <p:ext uri="{BB962C8B-B14F-4D97-AF65-F5344CB8AC3E}">
        <p14:creationId xmlns:p14="http://schemas.microsoft.com/office/powerpoint/2010/main" val="245931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9B0B-51E7-409C-9895-CEEAC68D9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357"/>
            <a:ext cx="9144000" cy="1174044"/>
          </a:xfrm>
        </p:spPr>
        <p:txBody>
          <a:bodyPr>
            <a:normAutofit/>
          </a:bodyPr>
          <a:lstStyle/>
          <a:p>
            <a:r>
              <a:rPr lang="en-US" dirty="0"/>
              <a:t>Idea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01BA7-9666-4372-94B0-90C24B39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1288" y="1522589"/>
            <a:ext cx="7450667" cy="3812822"/>
          </a:xfrm>
        </p:spPr>
        <p:txBody>
          <a:bodyPr/>
          <a:lstStyle/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Merchandising Site for MN Loons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Inventory Management and Marketing Site for Farmers Market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Fable Farm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0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9B3EEE-FFB6-4FBE-A8F8-6445003A4D96}"/>
              </a:ext>
            </a:extLst>
          </p:cNvPr>
          <p:cNvSpPr txBox="1"/>
          <p:nvPr/>
        </p:nvSpPr>
        <p:spPr>
          <a:xfrm>
            <a:off x="4289778" y="180622"/>
            <a:ext cx="682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Fable Farm Initial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E2895-DECF-4A69-84D3-3CAD2655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118"/>
            <a:ext cx="12192000" cy="488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Fable Farm</vt:lpstr>
      <vt:lpstr>Idea Phase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Fable Farm</dc:title>
  <dc:creator>Cary McLaughlin</dc:creator>
  <cp:lastModifiedBy>Cary McLaughlin</cp:lastModifiedBy>
  <cp:revision>3</cp:revision>
  <dcterms:created xsi:type="dcterms:W3CDTF">2018-07-30T15:33:36Z</dcterms:created>
  <dcterms:modified xsi:type="dcterms:W3CDTF">2018-07-30T16:07:28Z</dcterms:modified>
</cp:coreProperties>
</file>