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214FC-2174-44DC-8184-9641ACB76338}" v="38" dt="2022-10-13T22:06:27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Weaver" userId="bdb52619-359a-49b3-8b0a-57a9bd76ac76" providerId="ADAL" clId="{83F214FC-2174-44DC-8184-9641ACB76338}"/>
    <pc:docChg chg="undo custSel addSld delSld modSld">
      <pc:chgData name="Simon Weaver" userId="bdb52619-359a-49b3-8b0a-57a9bd76ac76" providerId="ADAL" clId="{83F214FC-2174-44DC-8184-9641ACB76338}" dt="2022-10-13T22:06:27.786" v="344" actId="164"/>
      <pc:docMkLst>
        <pc:docMk/>
      </pc:docMkLst>
      <pc:sldChg chg="new del">
        <pc:chgData name="Simon Weaver" userId="bdb52619-359a-49b3-8b0a-57a9bd76ac76" providerId="ADAL" clId="{83F214FC-2174-44DC-8184-9641ACB76338}" dt="2022-10-13T20:02:27.347" v="2" actId="47"/>
        <pc:sldMkLst>
          <pc:docMk/>
          <pc:sldMk cId="701559617" sldId="256"/>
        </pc:sldMkLst>
      </pc:sldChg>
      <pc:sldChg chg="addSp modSp new mod">
        <pc:chgData name="Simon Weaver" userId="bdb52619-359a-49b3-8b0a-57a9bd76ac76" providerId="ADAL" clId="{83F214FC-2174-44DC-8184-9641ACB76338}" dt="2022-10-13T21:06:30.999" v="298" actId="1076"/>
        <pc:sldMkLst>
          <pc:docMk/>
          <pc:sldMk cId="3707375774" sldId="257"/>
        </pc:sldMkLst>
        <pc:spChg chg="add mod">
          <ac:chgData name="Simon Weaver" userId="bdb52619-359a-49b3-8b0a-57a9bd76ac76" providerId="ADAL" clId="{83F214FC-2174-44DC-8184-9641ACB76338}" dt="2022-10-13T20:05:51.129" v="76" actId="164"/>
          <ac:spMkLst>
            <pc:docMk/>
            <pc:sldMk cId="3707375774" sldId="257"/>
            <ac:spMk id="10" creationId="{8853980B-F120-A488-6BC5-C408E98450AD}"/>
          </ac:spMkLst>
        </pc:spChg>
        <pc:spChg chg="add mod">
          <ac:chgData name="Simon Weaver" userId="bdb52619-359a-49b3-8b0a-57a9bd76ac76" providerId="ADAL" clId="{83F214FC-2174-44DC-8184-9641ACB76338}" dt="2022-10-13T20:05:51.129" v="76" actId="164"/>
          <ac:spMkLst>
            <pc:docMk/>
            <pc:sldMk cId="3707375774" sldId="257"/>
            <ac:spMk id="11" creationId="{D717CD66-BD94-0BB3-C0FF-02BC6D7FFA96}"/>
          </ac:spMkLst>
        </pc:spChg>
        <pc:spChg chg="add mod">
          <ac:chgData name="Simon Weaver" userId="bdb52619-359a-49b3-8b0a-57a9bd76ac76" providerId="ADAL" clId="{83F214FC-2174-44DC-8184-9641ACB76338}" dt="2022-10-13T20:05:51.129" v="76" actId="164"/>
          <ac:spMkLst>
            <pc:docMk/>
            <pc:sldMk cId="3707375774" sldId="257"/>
            <ac:spMk id="12" creationId="{FC606776-BD32-8550-63F1-43C1C1691F6E}"/>
          </ac:spMkLst>
        </pc:spChg>
        <pc:spChg chg="add mod">
          <ac:chgData name="Simon Weaver" userId="bdb52619-359a-49b3-8b0a-57a9bd76ac76" providerId="ADAL" clId="{83F214FC-2174-44DC-8184-9641ACB76338}" dt="2022-10-13T20:05:51.129" v="76" actId="164"/>
          <ac:spMkLst>
            <pc:docMk/>
            <pc:sldMk cId="3707375774" sldId="257"/>
            <ac:spMk id="13" creationId="{161D4A12-39DE-164E-0869-3AAB1C043C64}"/>
          </ac:spMkLst>
        </pc:spChg>
        <pc:grpChg chg="add mod">
          <ac:chgData name="Simon Weaver" userId="bdb52619-359a-49b3-8b0a-57a9bd76ac76" providerId="ADAL" clId="{83F214FC-2174-44DC-8184-9641ACB76338}" dt="2022-10-13T21:06:30.999" v="298" actId="1076"/>
          <ac:grpSpMkLst>
            <pc:docMk/>
            <pc:sldMk cId="3707375774" sldId="257"/>
            <ac:grpSpMk id="14" creationId="{B472DAAD-EA1A-2067-98FA-75C8A7E3A949}"/>
          </ac:grpSpMkLst>
        </pc:grpChg>
        <pc:picChg chg="add mod modCrop">
          <ac:chgData name="Simon Weaver" userId="bdb52619-359a-49b3-8b0a-57a9bd76ac76" providerId="ADAL" clId="{83F214FC-2174-44DC-8184-9641ACB76338}" dt="2022-10-13T20:05:51.129" v="76" actId="164"/>
          <ac:picMkLst>
            <pc:docMk/>
            <pc:sldMk cId="3707375774" sldId="257"/>
            <ac:picMk id="3" creationId="{4F503F59-F570-095A-DE46-9F0DC5E8F0B8}"/>
          </ac:picMkLst>
        </pc:picChg>
        <pc:picChg chg="add mod modCrop">
          <ac:chgData name="Simon Weaver" userId="bdb52619-359a-49b3-8b0a-57a9bd76ac76" providerId="ADAL" clId="{83F214FC-2174-44DC-8184-9641ACB76338}" dt="2022-10-13T20:05:51.129" v="76" actId="164"/>
          <ac:picMkLst>
            <pc:docMk/>
            <pc:sldMk cId="3707375774" sldId="257"/>
            <ac:picMk id="5" creationId="{8FECD23B-7FBD-23B4-A005-15596C685860}"/>
          </ac:picMkLst>
        </pc:picChg>
        <pc:picChg chg="add mod modCrop">
          <ac:chgData name="Simon Weaver" userId="bdb52619-359a-49b3-8b0a-57a9bd76ac76" providerId="ADAL" clId="{83F214FC-2174-44DC-8184-9641ACB76338}" dt="2022-10-13T20:05:51.129" v="76" actId="164"/>
          <ac:picMkLst>
            <pc:docMk/>
            <pc:sldMk cId="3707375774" sldId="257"/>
            <ac:picMk id="7" creationId="{FC0E206C-0734-30FC-CA57-E2A1064DCA45}"/>
          </ac:picMkLst>
        </pc:picChg>
        <pc:picChg chg="add mod modCrop">
          <ac:chgData name="Simon Weaver" userId="bdb52619-359a-49b3-8b0a-57a9bd76ac76" providerId="ADAL" clId="{83F214FC-2174-44DC-8184-9641ACB76338}" dt="2022-10-13T20:05:51.129" v="76" actId="164"/>
          <ac:picMkLst>
            <pc:docMk/>
            <pc:sldMk cId="3707375774" sldId="257"/>
            <ac:picMk id="9" creationId="{044D5529-DCE5-33AD-CEB1-91E4B661F151}"/>
          </ac:picMkLst>
        </pc:picChg>
      </pc:sldChg>
      <pc:sldChg chg="addSp delSp modSp new mod">
        <pc:chgData name="Simon Weaver" userId="bdb52619-359a-49b3-8b0a-57a9bd76ac76" providerId="ADAL" clId="{83F214FC-2174-44DC-8184-9641ACB76338}" dt="2022-10-13T20:53:29.902" v="132" actId="164"/>
        <pc:sldMkLst>
          <pc:docMk/>
          <pc:sldMk cId="3922489437" sldId="258"/>
        </pc:sldMkLst>
        <pc:spChg chg="add mod">
          <ac:chgData name="Simon Weaver" userId="bdb52619-359a-49b3-8b0a-57a9bd76ac76" providerId="ADAL" clId="{83F214FC-2174-44DC-8184-9641ACB76338}" dt="2022-10-13T20:53:29.902" v="132" actId="164"/>
          <ac:spMkLst>
            <pc:docMk/>
            <pc:sldMk cId="3922489437" sldId="258"/>
            <ac:spMk id="14" creationId="{AF5A1E4C-E04B-2E2C-F232-E1A3CBB2078F}"/>
          </ac:spMkLst>
        </pc:spChg>
        <pc:spChg chg="add mod">
          <ac:chgData name="Simon Weaver" userId="bdb52619-359a-49b3-8b0a-57a9bd76ac76" providerId="ADAL" clId="{83F214FC-2174-44DC-8184-9641ACB76338}" dt="2022-10-13T20:53:29.902" v="132" actId="164"/>
          <ac:spMkLst>
            <pc:docMk/>
            <pc:sldMk cId="3922489437" sldId="258"/>
            <ac:spMk id="15" creationId="{7CD2613B-45C8-22B9-2F10-59D35D396398}"/>
          </ac:spMkLst>
        </pc:spChg>
        <pc:spChg chg="add mod">
          <ac:chgData name="Simon Weaver" userId="bdb52619-359a-49b3-8b0a-57a9bd76ac76" providerId="ADAL" clId="{83F214FC-2174-44DC-8184-9641ACB76338}" dt="2022-10-13T20:53:29.902" v="132" actId="164"/>
          <ac:spMkLst>
            <pc:docMk/>
            <pc:sldMk cId="3922489437" sldId="258"/>
            <ac:spMk id="16" creationId="{85E0272C-1EFB-CF36-114B-21A16B06899D}"/>
          </ac:spMkLst>
        </pc:spChg>
        <pc:spChg chg="add mod">
          <ac:chgData name="Simon Weaver" userId="bdb52619-359a-49b3-8b0a-57a9bd76ac76" providerId="ADAL" clId="{83F214FC-2174-44DC-8184-9641ACB76338}" dt="2022-10-13T20:53:29.902" v="132" actId="164"/>
          <ac:spMkLst>
            <pc:docMk/>
            <pc:sldMk cId="3922489437" sldId="258"/>
            <ac:spMk id="17" creationId="{C7266C63-05C1-95D6-2EF9-AEA4EB29A526}"/>
          </ac:spMkLst>
        </pc:spChg>
        <pc:spChg chg="add mod">
          <ac:chgData name="Simon Weaver" userId="bdb52619-359a-49b3-8b0a-57a9bd76ac76" providerId="ADAL" clId="{83F214FC-2174-44DC-8184-9641ACB76338}" dt="2022-10-13T20:53:29.902" v="132" actId="164"/>
          <ac:spMkLst>
            <pc:docMk/>
            <pc:sldMk cId="3922489437" sldId="258"/>
            <ac:spMk id="18" creationId="{CA003121-9D33-2041-EA89-D634772E3154}"/>
          </ac:spMkLst>
        </pc:spChg>
        <pc:grpChg chg="add mod">
          <ac:chgData name="Simon Weaver" userId="bdb52619-359a-49b3-8b0a-57a9bd76ac76" providerId="ADAL" clId="{83F214FC-2174-44DC-8184-9641ACB76338}" dt="2022-10-13T20:53:29.902" v="132" actId="164"/>
          <ac:grpSpMkLst>
            <pc:docMk/>
            <pc:sldMk cId="3922489437" sldId="258"/>
            <ac:grpSpMk id="19" creationId="{84F07879-0F0C-A4E5-858B-F19D1278D799}"/>
          </ac:grpSpMkLst>
        </pc:grpChg>
        <pc:picChg chg="add del mod">
          <ac:chgData name="Simon Weaver" userId="bdb52619-359a-49b3-8b0a-57a9bd76ac76" providerId="ADAL" clId="{83F214FC-2174-44DC-8184-9641ACB76338}" dt="2022-10-13T20:51:18.188" v="82" actId="478"/>
          <ac:picMkLst>
            <pc:docMk/>
            <pc:sldMk cId="3922489437" sldId="258"/>
            <ac:picMk id="3" creationId="{855BC9FE-3DF9-BDD2-7048-652645759026}"/>
          </ac:picMkLst>
        </pc:picChg>
        <pc:picChg chg="add mod">
          <ac:chgData name="Simon Weaver" userId="bdb52619-359a-49b3-8b0a-57a9bd76ac76" providerId="ADAL" clId="{83F214FC-2174-44DC-8184-9641ACB76338}" dt="2022-10-13T20:53:29.902" v="132" actId="164"/>
          <ac:picMkLst>
            <pc:docMk/>
            <pc:sldMk cId="3922489437" sldId="258"/>
            <ac:picMk id="5" creationId="{A4CFD851-21BC-5244-E913-68A42C952481}"/>
          </ac:picMkLst>
        </pc:picChg>
        <pc:picChg chg="add mod">
          <ac:chgData name="Simon Weaver" userId="bdb52619-359a-49b3-8b0a-57a9bd76ac76" providerId="ADAL" clId="{83F214FC-2174-44DC-8184-9641ACB76338}" dt="2022-10-13T20:53:29.902" v="132" actId="164"/>
          <ac:picMkLst>
            <pc:docMk/>
            <pc:sldMk cId="3922489437" sldId="258"/>
            <ac:picMk id="7" creationId="{EE8F2B75-F5D9-5E73-7774-E804CE08F595}"/>
          </ac:picMkLst>
        </pc:picChg>
        <pc:picChg chg="add mod">
          <ac:chgData name="Simon Weaver" userId="bdb52619-359a-49b3-8b0a-57a9bd76ac76" providerId="ADAL" clId="{83F214FC-2174-44DC-8184-9641ACB76338}" dt="2022-10-13T20:53:29.902" v="132" actId="164"/>
          <ac:picMkLst>
            <pc:docMk/>
            <pc:sldMk cId="3922489437" sldId="258"/>
            <ac:picMk id="9" creationId="{A52CA69A-ED57-3DC3-1853-F239F66AE4D6}"/>
          </ac:picMkLst>
        </pc:picChg>
        <pc:picChg chg="add mod">
          <ac:chgData name="Simon Weaver" userId="bdb52619-359a-49b3-8b0a-57a9bd76ac76" providerId="ADAL" clId="{83F214FC-2174-44DC-8184-9641ACB76338}" dt="2022-10-13T20:53:29.902" v="132" actId="164"/>
          <ac:picMkLst>
            <pc:docMk/>
            <pc:sldMk cId="3922489437" sldId="258"/>
            <ac:picMk id="11" creationId="{6F3386FE-8204-F888-8202-3C74C73D28F7}"/>
          </ac:picMkLst>
        </pc:picChg>
        <pc:picChg chg="add mod">
          <ac:chgData name="Simon Weaver" userId="bdb52619-359a-49b3-8b0a-57a9bd76ac76" providerId="ADAL" clId="{83F214FC-2174-44DC-8184-9641ACB76338}" dt="2022-10-13T20:53:29.902" v="132" actId="164"/>
          <ac:picMkLst>
            <pc:docMk/>
            <pc:sldMk cId="3922489437" sldId="258"/>
            <ac:picMk id="13" creationId="{E8EF6DD1-0712-D4AE-D28E-8931AA530FA0}"/>
          </ac:picMkLst>
        </pc:picChg>
      </pc:sldChg>
      <pc:sldChg chg="addSp modSp new mod">
        <pc:chgData name="Simon Weaver" userId="bdb52619-359a-49b3-8b0a-57a9bd76ac76" providerId="ADAL" clId="{83F214FC-2174-44DC-8184-9641ACB76338}" dt="2022-10-13T21:07:12.399" v="305" actId="164"/>
        <pc:sldMkLst>
          <pc:docMk/>
          <pc:sldMk cId="1423084749" sldId="259"/>
        </pc:sldMkLst>
        <pc:spChg chg="add mod">
          <ac:chgData name="Simon Weaver" userId="bdb52619-359a-49b3-8b0a-57a9bd76ac76" providerId="ADAL" clId="{83F214FC-2174-44DC-8184-9641ACB76338}" dt="2022-10-13T21:07:12.399" v="305" actId="164"/>
          <ac:spMkLst>
            <pc:docMk/>
            <pc:sldMk cId="1423084749" sldId="259"/>
            <ac:spMk id="10" creationId="{D957DAC9-126A-6DD5-B3AD-2E1BE4194BC8}"/>
          </ac:spMkLst>
        </pc:spChg>
        <pc:spChg chg="add mod">
          <ac:chgData name="Simon Weaver" userId="bdb52619-359a-49b3-8b0a-57a9bd76ac76" providerId="ADAL" clId="{83F214FC-2174-44DC-8184-9641ACB76338}" dt="2022-10-13T21:07:12.399" v="305" actId="164"/>
          <ac:spMkLst>
            <pc:docMk/>
            <pc:sldMk cId="1423084749" sldId="259"/>
            <ac:spMk id="11" creationId="{A4FBB2A9-68B0-2237-075A-FB57D1613BD1}"/>
          </ac:spMkLst>
        </pc:spChg>
        <pc:spChg chg="add mod">
          <ac:chgData name="Simon Weaver" userId="bdb52619-359a-49b3-8b0a-57a9bd76ac76" providerId="ADAL" clId="{83F214FC-2174-44DC-8184-9641ACB76338}" dt="2022-10-13T21:07:12.399" v="305" actId="164"/>
          <ac:spMkLst>
            <pc:docMk/>
            <pc:sldMk cId="1423084749" sldId="259"/>
            <ac:spMk id="12" creationId="{ED825AA7-DFE9-C828-D6DE-3B227C0A0B5C}"/>
          </ac:spMkLst>
        </pc:spChg>
        <pc:spChg chg="add mod">
          <ac:chgData name="Simon Weaver" userId="bdb52619-359a-49b3-8b0a-57a9bd76ac76" providerId="ADAL" clId="{83F214FC-2174-44DC-8184-9641ACB76338}" dt="2022-10-13T21:07:12.399" v="305" actId="164"/>
          <ac:spMkLst>
            <pc:docMk/>
            <pc:sldMk cId="1423084749" sldId="259"/>
            <ac:spMk id="13" creationId="{2B4340CC-ED83-E71F-355B-D9D32E1C81CE}"/>
          </ac:spMkLst>
        </pc:spChg>
        <pc:spChg chg="add mod">
          <ac:chgData name="Simon Weaver" userId="bdb52619-359a-49b3-8b0a-57a9bd76ac76" providerId="ADAL" clId="{83F214FC-2174-44DC-8184-9641ACB76338}" dt="2022-10-13T21:07:12.399" v="305" actId="164"/>
          <ac:spMkLst>
            <pc:docMk/>
            <pc:sldMk cId="1423084749" sldId="259"/>
            <ac:spMk id="14" creationId="{22C5E90B-B633-849F-7466-E5D579C83BDC}"/>
          </ac:spMkLst>
        </pc:spChg>
        <pc:spChg chg="add mod">
          <ac:chgData name="Simon Weaver" userId="bdb52619-359a-49b3-8b0a-57a9bd76ac76" providerId="ADAL" clId="{83F214FC-2174-44DC-8184-9641ACB76338}" dt="2022-10-13T21:07:12.399" v="305" actId="164"/>
          <ac:spMkLst>
            <pc:docMk/>
            <pc:sldMk cId="1423084749" sldId="259"/>
            <ac:spMk id="15" creationId="{F525EF95-4B82-2F24-7A23-616AEDD7277F}"/>
          </ac:spMkLst>
        </pc:spChg>
        <pc:spChg chg="add mod">
          <ac:chgData name="Simon Weaver" userId="bdb52619-359a-49b3-8b0a-57a9bd76ac76" providerId="ADAL" clId="{83F214FC-2174-44DC-8184-9641ACB76338}" dt="2022-10-13T21:07:12.399" v="305" actId="164"/>
          <ac:spMkLst>
            <pc:docMk/>
            <pc:sldMk cId="1423084749" sldId="259"/>
            <ac:spMk id="16" creationId="{4BA8AEFE-594C-5047-D524-2A6F2F8E9C17}"/>
          </ac:spMkLst>
        </pc:spChg>
        <pc:spChg chg="add mod">
          <ac:chgData name="Simon Weaver" userId="bdb52619-359a-49b3-8b0a-57a9bd76ac76" providerId="ADAL" clId="{83F214FC-2174-44DC-8184-9641ACB76338}" dt="2022-10-13T21:07:12.399" v="305" actId="164"/>
          <ac:spMkLst>
            <pc:docMk/>
            <pc:sldMk cId="1423084749" sldId="259"/>
            <ac:spMk id="17" creationId="{8401F161-095C-7A55-0F69-B8B674E099F3}"/>
          </ac:spMkLst>
        </pc:spChg>
        <pc:spChg chg="add mod">
          <ac:chgData name="Simon Weaver" userId="bdb52619-359a-49b3-8b0a-57a9bd76ac76" providerId="ADAL" clId="{83F214FC-2174-44DC-8184-9641ACB76338}" dt="2022-10-13T21:07:12.399" v="305" actId="164"/>
          <ac:spMkLst>
            <pc:docMk/>
            <pc:sldMk cId="1423084749" sldId="259"/>
            <ac:spMk id="18" creationId="{7FB78859-A3F7-EE7C-15C1-9FFE307C95DD}"/>
          </ac:spMkLst>
        </pc:spChg>
        <pc:spChg chg="add mod">
          <ac:chgData name="Simon Weaver" userId="bdb52619-359a-49b3-8b0a-57a9bd76ac76" providerId="ADAL" clId="{83F214FC-2174-44DC-8184-9641ACB76338}" dt="2022-10-13T21:07:12.399" v="305" actId="164"/>
          <ac:spMkLst>
            <pc:docMk/>
            <pc:sldMk cId="1423084749" sldId="259"/>
            <ac:spMk id="19" creationId="{B281A67D-87EF-6991-1257-418A99E6DC76}"/>
          </ac:spMkLst>
        </pc:spChg>
        <pc:grpChg chg="add mod">
          <ac:chgData name="Simon Weaver" userId="bdb52619-359a-49b3-8b0a-57a9bd76ac76" providerId="ADAL" clId="{83F214FC-2174-44DC-8184-9641ACB76338}" dt="2022-10-13T21:07:12.399" v="305" actId="164"/>
          <ac:grpSpMkLst>
            <pc:docMk/>
            <pc:sldMk cId="1423084749" sldId="259"/>
            <ac:grpSpMk id="20" creationId="{9F5C2412-8E0F-9BEC-3E59-4D97D0EDAFF5}"/>
          </ac:grpSpMkLst>
        </pc:grpChg>
        <pc:picChg chg="add mod">
          <ac:chgData name="Simon Weaver" userId="bdb52619-359a-49b3-8b0a-57a9bd76ac76" providerId="ADAL" clId="{83F214FC-2174-44DC-8184-9641ACB76338}" dt="2022-10-13T21:07:12.399" v="305" actId="164"/>
          <ac:picMkLst>
            <pc:docMk/>
            <pc:sldMk cId="1423084749" sldId="259"/>
            <ac:picMk id="3" creationId="{340092B5-6F44-5DEB-EB1F-DE512CDA5EEC}"/>
          </ac:picMkLst>
        </pc:picChg>
        <pc:picChg chg="add mod modCrop">
          <ac:chgData name="Simon Weaver" userId="bdb52619-359a-49b3-8b0a-57a9bd76ac76" providerId="ADAL" clId="{83F214FC-2174-44DC-8184-9641ACB76338}" dt="2022-10-13T21:07:12.399" v="305" actId="164"/>
          <ac:picMkLst>
            <pc:docMk/>
            <pc:sldMk cId="1423084749" sldId="259"/>
            <ac:picMk id="5" creationId="{194EE413-C42D-D63B-C598-9A53D3764850}"/>
          </ac:picMkLst>
        </pc:picChg>
        <pc:picChg chg="add mod">
          <ac:chgData name="Simon Weaver" userId="bdb52619-359a-49b3-8b0a-57a9bd76ac76" providerId="ADAL" clId="{83F214FC-2174-44DC-8184-9641ACB76338}" dt="2022-10-13T21:07:12.399" v="305" actId="164"/>
          <ac:picMkLst>
            <pc:docMk/>
            <pc:sldMk cId="1423084749" sldId="259"/>
            <ac:picMk id="7" creationId="{7848D767-865D-3830-34A1-6D3293545E96}"/>
          </ac:picMkLst>
        </pc:picChg>
        <pc:picChg chg="add mod modCrop">
          <ac:chgData name="Simon Weaver" userId="bdb52619-359a-49b3-8b0a-57a9bd76ac76" providerId="ADAL" clId="{83F214FC-2174-44DC-8184-9641ACB76338}" dt="2022-10-13T21:07:12.399" v="305" actId="164"/>
          <ac:picMkLst>
            <pc:docMk/>
            <pc:sldMk cId="1423084749" sldId="259"/>
            <ac:picMk id="9" creationId="{4C3794ED-81AB-4AE1-26FC-BA5FDB315DFD}"/>
          </ac:picMkLst>
        </pc:picChg>
      </pc:sldChg>
      <pc:sldChg chg="addSp delSp modSp new mod">
        <pc:chgData name="Simon Weaver" userId="bdb52619-359a-49b3-8b0a-57a9bd76ac76" providerId="ADAL" clId="{83F214FC-2174-44DC-8184-9641ACB76338}" dt="2022-10-13T22:06:27.786" v="344" actId="164"/>
        <pc:sldMkLst>
          <pc:docMk/>
          <pc:sldMk cId="1349812470" sldId="260"/>
        </pc:sldMkLst>
        <pc:spChg chg="add mod">
          <ac:chgData name="Simon Weaver" userId="bdb52619-359a-49b3-8b0a-57a9bd76ac76" providerId="ADAL" clId="{83F214FC-2174-44DC-8184-9641ACB76338}" dt="2022-10-13T22:04:03.973" v="329" actId="164"/>
          <ac:spMkLst>
            <pc:docMk/>
            <pc:sldMk cId="1349812470" sldId="260"/>
            <ac:spMk id="6" creationId="{9550C9F1-4CEA-54CD-021C-88918B474F59}"/>
          </ac:spMkLst>
        </pc:spChg>
        <pc:spChg chg="add mod">
          <ac:chgData name="Simon Weaver" userId="bdb52619-359a-49b3-8b0a-57a9bd76ac76" providerId="ADAL" clId="{83F214FC-2174-44DC-8184-9641ACB76338}" dt="2022-10-13T22:04:03.973" v="329" actId="164"/>
          <ac:spMkLst>
            <pc:docMk/>
            <pc:sldMk cId="1349812470" sldId="260"/>
            <ac:spMk id="7" creationId="{787DA51C-EB8C-5DBA-CB83-7FF94F4351A9}"/>
          </ac:spMkLst>
        </pc:spChg>
        <pc:grpChg chg="add mod">
          <ac:chgData name="Simon Weaver" userId="bdb52619-359a-49b3-8b0a-57a9bd76ac76" providerId="ADAL" clId="{83F214FC-2174-44DC-8184-9641ACB76338}" dt="2022-10-13T22:06:27.786" v="344" actId="164"/>
          <ac:grpSpMkLst>
            <pc:docMk/>
            <pc:sldMk cId="1349812470" sldId="260"/>
            <ac:grpSpMk id="8" creationId="{AE560EAE-C8B1-33D4-6732-DBD6282FD00E}"/>
          </ac:grpSpMkLst>
        </pc:grpChg>
        <pc:grpChg chg="add mod">
          <ac:chgData name="Simon Weaver" userId="bdb52619-359a-49b3-8b0a-57a9bd76ac76" providerId="ADAL" clId="{83F214FC-2174-44DC-8184-9641ACB76338}" dt="2022-10-13T22:06:27.786" v="344" actId="164"/>
          <ac:grpSpMkLst>
            <pc:docMk/>
            <pc:sldMk cId="1349812470" sldId="260"/>
            <ac:grpSpMk id="11" creationId="{BA3A2F9D-1F8B-3A74-D1CB-5D181225DF6E}"/>
          </ac:grpSpMkLst>
        </pc:grpChg>
        <pc:picChg chg="add mod modCrop">
          <ac:chgData name="Simon Weaver" userId="bdb52619-359a-49b3-8b0a-57a9bd76ac76" providerId="ADAL" clId="{83F214FC-2174-44DC-8184-9641ACB76338}" dt="2022-10-13T22:04:03.973" v="329" actId="164"/>
          <ac:picMkLst>
            <pc:docMk/>
            <pc:sldMk cId="1349812470" sldId="260"/>
            <ac:picMk id="3" creationId="{AEB000F3-AA22-496B-11CC-34BB091FAFE1}"/>
          </ac:picMkLst>
        </pc:picChg>
        <pc:picChg chg="add del mod modCrop">
          <ac:chgData name="Simon Weaver" userId="bdb52619-359a-49b3-8b0a-57a9bd76ac76" providerId="ADAL" clId="{83F214FC-2174-44DC-8184-9641ACB76338}" dt="2022-10-13T22:05:36.385" v="330" actId="478"/>
          <ac:picMkLst>
            <pc:docMk/>
            <pc:sldMk cId="1349812470" sldId="260"/>
            <ac:picMk id="5" creationId="{90BD1082-0CF1-829D-7049-D928D63CDEE6}"/>
          </ac:picMkLst>
        </pc:picChg>
        <pc:picChg chg="add mod modCrop">
          <ac:chgData name="Simon Weaver" userId="bdb52619-359a-49b3-8b0a-57a9bd76ac76" providerId="ADAL" clId="{83F214FC-2174-44DC-8184-9641ACB76338}" dt="2022-10-13T22:06:27.786" v="344" actId="164"/>
          <ac:picMkLst>
            <pc:docMk/>
            <pc:sldMk cId="1349812470" sldId="260"/>
            <ac:picMk id="10" creationId="{0824289F-F590-8D28-053A-95D46C74B8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737A-363A-96CE-23B6-53AE544B4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370A0-6648-1473-F272-DF389A260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9806-E2E3-9064-DAA6-ECCF0316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9DA1-C35A-413F-A522-6789E5109BC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7EFC-A6B3-58DD-5083-F13BBF6C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1ABF-2725-D5A8-1333-3A70263A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D5E-968B-4D83-87B0-79939735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6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83A4-7BD4-5237-8FA6-4E8563A3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3379C-9287-CB91-DA5F-90494DEA3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4D7B-D101-ED72-9745-65BC48BB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9DA1-C35A-413F-A522-6789E5109BC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EB30-5219-93EA-5D90-4FA8B65F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AF051-C500-6960-CF82-D444D382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D5E-968B-4D83-87B0-79939735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6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CD0DB-4E57-880A-F518-779C60CE3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9AFB9-C609-A50F-D42D-92C7B574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D5F8-71B8-1352-1FAD-6A624ED3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9DA1-C35A-413F-A522-6789E5109BC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E4D0-33E0-4D35-1E69-551114FA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C865B-344B-0B8F-3B9A-C08A08E1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D5E-968B-4D83-87B0-79939735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0D1D-6EC9-3ED3-4323-6444CC00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92A2-FB74-626D-566B-B8A00576A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FEAC-F2D9-C6D6-7C2C-965C4C49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9DA1-C35A-413F-A522-6789E5109BC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166C-D2C5-D88E-FD2C-EC84849C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EE3EB-4876-E817-F798-7CA0F5AB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D5E-968B-4D83-87B0-79939735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4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7CA-DE5D-1526-9C15-BCE0BFF1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E002-7700-ED42-D398-6E12458B4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8982-4E52-7A61-6081-FC26AC48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9DA1-C35A-413F-A522-6789E5109BC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CA7B-3DF1-C6B9-796D-303ECC84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B407-1ED7-9BC7-1BEF-24E85E0E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D5E-968B-4D83-87B0-79939735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3C0F-F6D3-150B-F3B0-17D9BC4D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8B3F-17C3-C16B-C111-DF5C1FBE2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E2EF7-2A15-0963-366C-A6546A89B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47FA-4FDF-F6FB-E1AF-6579B72E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9DA1-C35A-413F-A522-6789E5109BC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EE8AE-0208-9F2C-CB0A-1EC11D87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1575A-90F0-6630-0FDF-F0B710A5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D5E-968B-4D83-87B0-79939735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1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81B2-4CF7-FBBE-9325-E70DFB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D7F50-ABC2-EA07-E4D9-A34EC5BD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B3A6-84AA-DC5D-F090-61293C870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03508-2D5C-7EBE-5B5C-56636A76C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64A63-7DD9-D25A-CFEF-167981977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29B1A-6174-DA96-F874-A1BE3237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9DA1-C35A-413F-A522-6789E5109BC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4570F-90CE-74CE-5D2A-F5B5FFE2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B5EE7-AC8E-C06E-9B90-189E28EC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D5E-968B-4D83-87B0-79939735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0DAA-3136-86EA-062C-B3314C3F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08975-509B-4A13-5348-0AAF0D7D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9DA1-C35A-413F-A522-6789E5109BC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0604B-1607-AFF8-24E8-F65CF4FC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C310A-8655-17C5-3AB1-D81ABD92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D5E-968B-4D83-87B0-79939735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6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D7B0B-4BC3-766F-E3EF-0E7DB82F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9DA1-C35A-413F-A522-6789E5109BC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DA7D3-2198-3F57-A4D8-78DDF1B9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0241-B412-39ED-68F9-45B042FE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D5E-968B-4D83-87B0-79939735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B350-E16A-51D7-ADFE-C8988B23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664A-7013-444F-5E31-94444EFD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AE635-108A-45D3-6221-ADDBDA809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766E7-E812-5A3E-F553-3BF4A278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9DA1-C35A-413F-A522-6789E5109BC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365D4-934F-361A-C121-D78766A5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7EDBD-2BD9-30D2-F80D-59F5C6A9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D5E-968B-4D83-87B0-79939735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D736-A947-C82D-86E0-B5D80D51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AD131-55D0-0625-A287-4E02F74A3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8C005-EF1A-3853-E2ED-DD43EDCE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DAC31-183D-FA78-5830-C9A18F54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9DA1-C35A-413F-A522-6789E5109BC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365AC-D210-302B-EFA7-B6B2A60F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F1FE5-D43D-6996-3BF6-99432560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D5E-968B-4D83-87B0-79939735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486B7-F631-953D-2C00-F5B72F8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7A482-BA8A-16C2-8AFD-1D64F8AF0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EF8BA-D575-F631-87B0-CD57036DD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9DA1-C35A-413F-A522-6789E5109BC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DF4F9-6688-128C-2D38-D06A8250C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9511-C823-F329-105C-2F87B0662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78D5E-968B-4D83-87B0-79939735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72DAAD-EA1A-2067-98FA-75C8A7E3A949}"/>
              </a:ext>
            </a:extLst>
          </p:cNvPr>
          <p:cNvGrpSpPr/>
          <p:nvPr/>
        </p:nvGrpSpPr>
        <p:grpSpPr>
          <a:xfrm>
            <a:off x="960138" y="1384917"/>
            <a:ext cx="8075287" cy="4827215"/>
            <a:chOff x="922038" y="1384917"/>
            <a:chExt cx="8075287" cy="4827215"/>
          </a:xfrm>
        </p:grpSpPr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4F503F59-F570-095A-DE46-9F0DC5E8F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47"/>
            <a:stretch/>
          </p:blipFill>
          <p:spPr>
            <a:xfrm>
              <a:off x="1080896" y="1384917"/>
              <a:ext cx="3537236" cy="2288957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8FECD23B-7FBD-23B4-A005-15596C6858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47"/>
            <a:stretch/>
          </p:blipFill>
          <p:spPr>
            <a:xfrm>
              <a:off x="5238147" y="1384917"/>
              <a:ext cx="3537236" cy="2288958"/>
            </a:xfrm>
            <a:prstGeom prst="rect">
              <a:avLst/>
            </a:prstGeom>
          </p:spPr>
        </p:pic>
        <p:pic>
          <p:nvPicPr>
            <p:cNvPr id="7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FC0E206C-0734-30FC-CA57-E2A1064DCA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95"/>
            <a:stretch/>
          </p:blipFill>
          <p:spPr>
            <a:xfrm>
              <a:off x="1214061" y="3908768"/>
              <a:ext cx="3591842" cy="2288957"/>
            </a:xfrm>
            <a:prstGeom prst="rect">
              <a:avLst/>
            </a:prstGeom>
          </p:spPr>
        </p:pic>
        <p:pic>
          <p:nvPicPr>
            <p:cNvPr id="9" name="Picture 8" descr="Chart, histogram&#10;&#10;Description automatically generated">
              <a:extLst>
                <a:ext uri="{FF2B5EF4-FFF2-40B4-BE49-F238E27FC236}">
                  <a16:creationId xmlns:a16="http://schemas.microsoft.com/office/drawing/2014/main" id="{044D5529-DCE5-33AD-CEB1-91E4B661F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95"/>
            <a:stretch/>
          </p:blipFill>
          <p:spPr>
            <a:xfrm>
              <a:off x="5382874" y="3908768"/>
              <a:ext cx="3614451" cy="23033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53980B-F120-A488-6BC5-C408E98450AD}"/>
                </a:ext>
              </a:extLst>
            </p:cNvPr>
            <p:cNvSpPr txBox="1"/>
            <p:nvPr/>
          </p:nvSpPr>
          <p:spPr>
            <a:xfrm>
              <a:off x="5083297" y="1384917"/>
              <a:ext cx="3097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17CD66-BD94-0BB3-C0FF-02BC6D7FFA96}"/>
                </a:ext>
              </a:extLst>
            </p:cNvPr>
            <p:cNvSpPr txBox="1"/>
            <p:nvPr/>
          </p:nvSpPr>
          <p:spPr>
            <a:xfrm>
              <a:off x="922038" y="1384917"/>
              <a:ext cx="3177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606776-BD32-8550-63F1-43C1C1691F6E}"/>
                </a:ext>
              </a:extLst>
            </p:cNvPr>
            <p:cNvSpPr txBox="1"/>
            <p:nvPr/>
          </p:nvSpPr>
          <p:spPr>
            <a:xfrm>
              <a:off x="962266" y="3606655"/>
              <a:ext cx="30809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1D4A12-39DE-164E-0869-3AAB1C043C64}"/>
                </a:ext>
              </a:extLst>
            </p:cNvPr>
            <p:cNvSpPr txBox="1"/>
            <p:nvPr/>
          </p:nvSpPr>
          <p:spPr>
            <a:xfrm>
              <a:off x="5119345" y="3673874"/>
              <a:ext cx="32733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37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4F07879-0F0C-A4E5-858B-F19D1278D799}"/>
              </a:ext>
            </a:extLst>
          </p:cNvPr>
          <p:cNvGrpSpPr/>
          <p:nvPr/>
        </p:nvGrpSpPr>
        <p:grpSpPr>
          <a:xfrm>
            <a:off x="1809805" y="272179"/>
            <a:ext cx="6452347" cy="5865248"/>
            <a:chOff x="1809805" y="272179"/>
            <a:chExt cx="6452347" cy="5865248"/>
          </a:xfrm>
        </p:grpSpPr>
        <p:pic>
          <p:nvPicPr>
            <p:cNvPr id="5" name="Picture 4" descr="A group of traffic lights&#10;&#10;Description automatically generated with low confidence">
              <a:extLst>
                <a:ext uri="{FF2B5EF4-FFF2-40B4-BE49-F238E27FC236}">
                  <a16:creationId xmlns:a16="http://schemas.microsoft.com/office/drawing/2014/main" id="{A4CFD851-21BC-5244-E913-68A42C952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643" y="272179"/>
              <a:ext cx="6045509" cy="2151426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EE8F2B75-F5D9-5E73-7774-E804CE08F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097" y="2565646"/>
              <a:ext cx="2705206" cy="1714869"/>
            </a:xfrm>
            <a:prstGeom prst="rect">
              <a:avLst/>
            </a:prstGeom>
          </p:spPr>
        </p:pic>
        <p:pic>
          <p:nvPicPr>
            <p:cNvPr id="9" name="Picture 8" descr="Chart, bubble chart&#10;&#10;Description automatically generated">
              <a:extLst>
                <a:ext uri="{FF2B5EF4-FFF2-40B4-BE49-F238E27FC236}">
                  <a16:creationId xmlns:a16="http://schemas.microsoft.com/office/drawing/2014/main" id="{A52CA69A-ED57-3DC3-1853-F239F66AE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945" y="2565645"/>
              <a:ext cx="2705207" cy="1714870"/>
            </a:xfrm>
            <a:prstGeom prst="rect">
              <a:avLst/>
            </a:prstGeom>
          </p:spPr>
        </p:pic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6F3386FE-8204-F888-8202-3C74C73D2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097" y="4422557"/>
              <a:ext cx="2705207" cy="1714870"/>
            </a:xfrm>
            <a:prstGeom prst="rect">
              <a:avLst/>
            </a:prstGeom>
          </p:spPr>
        </p:pic>
        <p:pic>
          <p:nvPicPr>
            <p:cNvPr id="13" name="Picture 12" descr="Chart, bubble chart&#10;&#10;Description automatically generated">
              <a:extLst>
                <a:ext uri="{FF2B5EF4-FFF2-40B4-BE49-F238E27FC236}">
                  <a16:creationId xmlns:a16="http://schemas.microsoft.com/office/drawing/2014/main" id="{E8EF6DD1-0712-D4AE-D28E-8931AA53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945" y="4422557"/>
              <a:ext cx="2705207" cy="17148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5A1E4C-E04B-2E2C-F232-E1A3CBB2078F}"/>
                </a:ext>
              </a:extLst>
            </p:cNvPr>
            <p:cNvSpPr txBox="1"/>
            <p:nvPr/>
          </p:nvSpPr>
          <p:spPr>
            <a:xfrm>
              <a:off x="1906943" y="2723963"/>
              <a:ext cx="3097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D2613B-45C8-22B9-2F10-59D35D396398}"/>
                </a:ext>
              </a:extLst>
            </p:cNvPr>
            <p:cNvSpPr txBox="1"/>
            <p:nvPr/>
          </p:nvSpPr>
          <p:spPr>
            <a:xfrm>
              <a:off x="1809805" y="435006"/>
              <a:ext cx="3177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E0272C-1EFB-CF36-114B-21A16B06899D}"/>
                </a:ext>
              </a:extLst>
            </p:cNvPr>
            <p:cNvSpPr txBox="1"/>
            <p:nvPr/>
          </p:nvSpPr>
          <p:spPr>
            <a:xfrm>
              <a:off x="5248847" y="2723963"/>
              <a:ext cx="30809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266C63-05C1-95D6-2EF9-AEA4EB29A526}"/>
                </a:ext>
              </a:extLst>
            </p:cNvPr>
            <p:cNvSpPr txBox="1"/>
            <p:nvPr/>
          </p:nvSpPr>
          <p:spPr>
            <a:xfrm>
              <a:off x="1912438" y="4526130"/>
              <a:ext cx="32733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003121-9D33-2041-EA89-D634772E3154}"/>
                </a:ext>
              </a:extLst>
            </p:cNvPr>
            <p:cNvSpPr txBox="1"/>
            <p:nvPr/>
          </p:nvSpPr>
          <p:spPr>
            <a:xfrm>
              <a:off x="5254458" y="4526130"/>
              <a:ext cx="29687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48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F5C2412-8E0F-9BEC-3E59-4D97D0EDAFF5}"/>
              </a:ext>
            </a:extLst>
          </p:cNvPr>
          <p:cNvGrpSpPr/>
          <p:nvPr/>
        </p:nvGrpSpPr>
        <p:grpSpPr>
          <a:xfrm>
            <a:off x="3185490" y="122977"/>
            <a:ext cx="5943517" cy="6505851"/>
            <a:chOff x="3185490" y="122977"/>
            <a:chExt cx="5943517" cy="6505851"/>
          </a:xfrm>
        </p:grpSpPr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340092B5-6F44-5DEB-EB1F-DE512CDA5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419" y="1722891"/>
              <a:ext cx="4344326" cy="1472653"/>
            </a:xfrm>
            <a:prstGeom prst="rect">
              <a:avLst/>
            </a:prstGeom>
          </p:spPr>
        </p:pic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194EE413-C42D-D63B-C598-9A53D3764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"/>
            <a:stretch/>
          </p:blipFill>
          <p:spPr>
            <a:xfrm>
              <a:off x="3700463" y="5156175"/>
              <a:ext cx="4280282" cy="1472653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7848D767-865D-3830-34A1-6D3293545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419" y="122977"/>
              <a:ext cx="4344329" cy="1472654"/>
            </a:xfrm>
            <a:prstGeom prst="rect">
              <a:avLst/>
            </a:prstGeom>
          </p:spPr>
        </p:pic>
        <p:pic>
          <p:nvPicPr>
            <p:cNvPr id="9" name="Picture 8" descr="Chart, scatter chart&#10;&#10;Description automatically generated">
              <a:extLst>
                <a:ext uri="{FF2B5EF4-FFF2-40B4-BE49-F238E27FC236}">
                  <a16:creationId xmlns:a16="http://schemas.microsoft.com/office/drawing/2014/main" id="{4C3794ED-81AB-4AE1-26FC-BA5FDB315D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8"/>
            <a:stretch/>
          </p:blipFill>
          <p:spPr>
            <a:xfrm>
              <a:off x="3719743" y="3429000"/>
              <a:ext cx="4261001" cy="147265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57DAC9-126A-6DD5-B3AD-2E1BE4194BC8}"/>
                </a:ext>
              </a:extLst>
            </p:cNvPr>
            <p:cNvSpPr txBox="1"/>
            <p:nvPr/>
          </p:nvSpPr>
          <p:spPr>
            <a:xfrm rot="16200000">
              <a:off x="3205050" y="4043067"/>
              <a:ext cx="8627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/>
                <a:t>Difference from predicted</a:t>
              </a:r>
            </a:p>
            <a:p>
              <a:pPr algn="ctr"/>
              <a:r>
                <a:rPr lang="en-US" sz="500" dirty="0"/>
                <a:t> scaled by count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FBB2A9-68B0-2237-075A-FB57D1613BD1}"/>
                </a:ext>
              </a:extLst>
            </p:cNvPr>
            <p:cNvSpPr txBox="1"/>
            <p:nvPr/>
          </p:nvSpPr>
          <p:spPr>
            <a:xfrm rot="16200000">
              <a:off x="3190218" y="5769390"/>
              <a:ext cx="8627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" dirty="0"/>
                <a:t>Difference from predicted</a:t>
              </a:r>
            </a:p>
            <a:p>
              <a:pPr algn="ctr"/>
              <a:r>
                <a:rPr lang="en-US" sz="500" dirty="0"/>
                <a:t> scaled by count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825AA7-DFE9-C828-D6DE-3B227C0A0B5C}"/>
                </a:ext>
              </a:extLst>
            </p:cNvPr>
            <p:cNvSpPr txBox="1"/>
            <p:nvPr/>
          </p:nvSpPr>
          <p:spPr>
            <a:xfrm>
              <a:off x="7919964" y="620417"/>
              <a:ext cx="86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Default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4340CC-ED83-E71F-355B-D9D32E1C81CE}"/>
                </a:ext>
              </a:extLst>
            </p:cNvPr>
            <p:cNvSpPr txBox="1"/>
            <p:nvPr/>
          </p:nvSpPr>
          <p:spPr>
            <a:xfrm>
              <a:off x="7919964" y="2274551"/>
              <a:ext cx="1148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Optimized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C5E90B-B633-849F-7466-E5D579C83BDC}"/>
                </a:ext>
              </a:extLst>
            </p:cNvPr>
            <p:cNvSpPr txBox="1"/>
            <p:nvPr/>
          </p:nvSpPr>
          <p:spPr>
            <a:xfrm>
              <a:off x="7980744" y="4119267"/>
              <a:ext cx="86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Default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25EF95-4B82-2F24-7A23-616AEDD7277F}"/>
                </a:ext>
              </a:extLst>
            </p:cNvPr>
            <p:cNvSpPr txBox="1"/>
            <p:nvPr/>
          </p:nvSpPr>
          <p:spPr>
            <a:xfrm>
              <a:off x="7980744" y="5773401"/>
              <a:ext cx="1148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Optimized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8AEFE-594C-5047-D524-2A6F2F8E9C17}"/>
                </a:ext>
              </a:extLst>
            </p:cNvPr>
            <p:cNvSpPr txBox="1"/>
            <p:nvPr/>
          </p:nvSpPr>
          <p:spPr>
            <a:xfrm>
              <a:off x="3203607" y="2207330"/>
              <a:ext cx="3097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01F161-095C-7A55-0F69-B8B674E099F3}"/>
                </a:ext>
              </a:extLst>
            </p:cNvPr>
            <p:cNvSpPr txBox="1"/>
            <p:nvPr/>
          </p:nvSpPr>
          <p:spPr>
            <a:xfrm>
              <a:off x="3195591" y="674638"/>
              <a:ext cx="3177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B78859-A3F7-EE7C-15C1-9FFE307C95DD}"/>
                </a:ext>
              </a:extLst>
            </p:cNvPr>
            <p:cNvSpPr txBox="1"/>
            <p:nvPr/>
          </p:nvSpPr>
          <p:spPr>
            <a:xfrm>
              <a:off x="3205209" y="3912007"/>
              <a:ext cx="30809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81A67D-87EF-6991-1257-418A99E6DC76}"/>
                </a:ext>
              </a:extLst>
            </p:cNvPr>
            <p:cNvSpPr txBox="1"/>
            <p:nvPr/>
          </p:nvSpPr>
          <p:spPr>
            <a:xfrm>
              <a:off x="3185490" y="5707834"/>
              <a:ext cx="32733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30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A3A2F9D-1F8B-3A74-D1CB-5D181225DF6E}"/>
              </a:ext>
            </a:extLst>
          </p:cNvPr>
          <p:cNvGrpSpPr/>
          <p:nvPr/>
        </p:nvGrpSpPr>
        <p:grpSpPr>
          <a:xfrm>
            <a:off x="731791" y="0"/>
            <a:ext cx="4741261" cy="6758384"/>
            <a:chOff x="731791" y="0"/>
            <a:chExt cx="4741261" cy="67583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560EAE-C8B1-33D4-6732-DBD6282FD00E}"/>
                </a:ext>
              </a:extLst>
            </p:cNvPr>
            <p:cNvGrpSpPr/>
            <p:nvPr/>
          </p:nvGrpSpPr>
          <p:grpSpPr>
            <a:xfrm>
              <a:off x="731791" y="0"/>
              <a:ext cx="4741261" cy="5146359"/>
              <a:chOff x="731791" y="0"/>
              <a:chExt cx="4741261" cy="5146359"/>
            </a:xfrm>
          </p:grpSpPr>
          <p:pic>
            <p:nvPicPr>
              <p:cNvPr id="3" name="Picture 2" descr="Chart&#10;&#10;Description automatically generated">
                <a:extLst>
                  <a:ext uri="{FF2B5EF4-FFF2-40B4-BE49-F238E27FC236}">
                    <a16:creationId xmlns:a16="http://schemas.microsoft.com/office/drawing/2014/main" id="{AEB000F3-AA22-496B-11CC-34BB091FAF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2586"/>
              <a:stretch/>
            </p:blipFill>
            <p:spPr>
              <a:xfrm>
                <a:off x="1150113" y="0"/>
                <a:ext cx="4322939" cy="33528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0C9F1-4CEA-54CD-021C-88918B474F59}"/>
                  </a:ext>
                </a:extLst>
              </p:cNvPr>
              <p:cNvSpPr txBox="1"/>
              <p:nvPr/>
            </p:nvSpPr>
            <p:spPr>
              <a:xfrm>
                <a:off x="757667" y="4777027"/>
                <a:ext cx="3097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7DA51C-EB8C-5DBA-CB83-7FF94F4351A9}"/>
                  </a:ext>
                </a:extLst>
              </p:cNvPr>
              <p:cNvSpPr txBox="1"/>
              <p:nvPr/>
            </p:nvSpPr>
            <p:spPr>
              <a:xfrm>
                <a:off x="731791" y="1526976"/>
                <a:ext cx="31771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pic>
          <p:nvPicPr>
            <p:cNvPr id="10" name="Picture 9" descr="Chart, histogram&#10;&#10;Description automatically generated">
              <a:extLst>
                <a:ext uri="{FF2B5EF4-FFF2-40B4-BE49-F238E27FC236}">
                  <a16:creationId xmlns:a16="http://schemas.microsoft.com/office/drawing/2014/main" id="{0824289F-F590-8D28-053A-95D46C74B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35"/>
            <a:stretch/>
          </p:blipFill>
          <p:spPr>
            <a:xfrm>
              <a:off x="1150113" y="3429000"/>
              <a:ext cx="4305079" cy="3329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81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Weaver</dc:creator>
  <cp:lastModifiedBy>Simon Weaver</cp:lastModifiedBy>
  <cp:revision>1</cp:revision>
  <dcterms:created xsi:type="dcterms:W3CDTF">2022-10-13T20:02:14Z</dcterms:created>
  <dcterms:modified xsi:type="dcterms:W3CDTF">2022-10-13T22:06:32Z</dcterms:modified>
</cp:coreProperties>
</file>