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78" r:id="rId5"/>
    <p:sldId id="279" r:id="rId6"/>
    <p:sldId id="280" r:id="rId7"/>
    <p:sldId id="281" r:id="rId8"/>
    <p:sldId id="282" r:id="rId9"/>
    <p:sldId id="283"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619" autoAdjust="0"/>
  </p:normalViewPr>
  <p:slideViewPr>
    <p:cSldViewPr snapToGrid="0">
      <p:cViewPr varScale="1">
        <p:scale>
          <a:sx n="158" d="100"/>
          <a:sy n="158" d="100"/>
        </p:scale>
        <p:origin x="108" y="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Controller setup</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Lucas Weaver</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Required Components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Raspberry Pi</a:t>
            </a:r>
          </a:p>
          <a:p>
            <a:pPr marL="36900" lvl="0" indent="0">
              <a:buNone/>
            </a:pPr>
            <a:r>
              <a:rPr lang="en-US" sz="2400" dirty="0"/>
              <a:t>MPU6500 sensor</a:t>
            </a:r>
          </a:p>
          <a:p>
            <a:pPr marL="36900" lvl="0" indent="0">
              <a:buNone/>
            </a:pPr>
            <a:r>
              <a:rPr lang="en-US" sz="2400" dirty="0"/>
              <a:t>Breadboard</a:t>
            </a:r>
          </a:p>
          <a:p>
            <a:pPr marL="36900" lvl="0" indent="0">
              <a:buNone/>
            </a:pPr>
            <a:r>
              <a:rPr lang="en-US" sz="2400" dirty="0"/>
              <a:t>Wires</a:t>
            </a:r>
          </a:p>
          <a:p>
            <a:pPr marL="36900" lvl="0" indent="0">
              <a:buNone/>
            </a:pPr>
            <a:r>
              <a:rPr lang="en-US" sz="2400" dirty="0"/>
              <a:t>(All should be supplied in the kit)</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2D28-570A-4747-9CD5-4578A9B727B9}"/>
              </a:ext>
            </a:extLst>
          </p:cNvPr>
          <p:cNvSpPr>
            <a:spLocks noGrp="1"/>
          </p:cNvSpPr>
          <p:nvPr>
            <p:ph type="title"/>
          </p:nvPr>
        </p:nvSpPr>
        <p:spPr/>
        <p:txBody>
          <a:bodyPr/>
          <a:lstStyle/>
          <a:p>
            <a:r>
              <a:rPr lang="en-US" dirty="0"/>
              <a:t>Circuit diagram</a:t>
            </a:r>
          </a:p>
        </p:txBody>
      </p:sp>
      <p:pic>
        <p:nvPicPr>
          <p:cNvPr id="5" name="Content Placeholder 4">
            <a:extLst>
              <a:ext uri="{FF2B5EF4-FFF2-40B4-BE49-F238E27FC236}">
                <a16:creationId xmlns:a16="http://schemas.microsoft.com/office/drawing/2014/main" id="{8BF0269A-0F1B-45DC-A9D6-D2AFB464F73B}"/>
              </a:ext>
            </a:extLst>
          </p:cNvPr>
          <p:cNvPicPr>
            <a:picLocks noGrp="1" noChangeAspect="1"/>
          </p:cNvPicPr>
          <p:nvPr>
            <p:ph idx="1"/>
          </p:nvPr>
        </p:nvPicPr>
        <p:blipFill>
          <a:blip r:embed="rId2"/>
          <a:stretch>
            <a:fillRect/>
          </a:stretch>
        </p:blipFill>
        <p:spPr>
          <a:xfrm>
            <a:off x="4563124" y="2076450"/>
            <a:ext cx="3056226" cy="3714750"/>
          </a:xfrm>
        </p:spPr>
      </p:pic>
    </p:spTree>
    <p:extLst>
      <p:ext uri="{BB962C8B-B14F-4D97-AF65-F5344CB8AC3E}">
        <p14:creationId xmlns:p14="http://schemas.microsoft.com/office/powerpoint/2010/main" val="3133679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A3D7-AEF8-427F-B969-EE3837DD922F}"/>
              </a:ext>
            </a:extLst>
          </p:cNvPr>
          <p:cNvSpPr>
            <a:spLocks noGrp="1"/>
          </p:cNvSpPr>
          <p:nvPr>
            <p:ph type="title"/>
          </p:nvPr>
        </p:nvSpPr>
        <p:spPr/>
        <p:txBody>
          <a:bodyPr/>
          <a:lstStyle/>
          <a:p>
            <a:r>
              <a:rPr lang="en-US" dirty="0"/>
              <a:t>How to Read circuit diagrams</a:t>
            </a:r>
          </a:p>
        </p:txBody>
      </p:sp>
      <p:pic>
        <p:nvPicPr>
          <p:cNvPr id="1026" name="Picture 2" descr="3: Series circuits - AP Physics 1 Online">
            <a:extLst>
              <a:ext uri="{FF2B5EF4-FFF2-40B4-BE49-F238E27FC236}">
                <a16:creationId xmlns:a16="http://schemas.microsoft.com/office/drawing/2014/main" id="{D71BC5E8-93D5-4AC7-B868-63FCACA1D6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445" y="2393475"/>
            <a:ext cx="4101507" cy="33158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8FF85A6-53C1-47E2-9FC8-C76B50BCB820}"/>
              </a:ext>
            </a:extLst>
          </p:cNvPr>
          <p:cNvSpPr txBox="1"/>
          <p:nvPr/>
        </p:nvSpPr>
        <p:spPr>
          <a:xfrm>
            <a:off x="241110" y="2388925"/>
            <a:ext cx="1992574" cy="1754326"/>
          </a:xfrm>
          <a:prstGeom prst="rect">
            <a:avLst/>
          </a:prstGeom>
          <a:noFill/>
        </p:spPr>
        <p:txBody>
          <a:bodyPr wrap="square" rtlCol="0">
            <a:spAutoFit/>
          </a:bodyPr>
          <a:lstStyle/>
          <a:p>
            <a:r>
              <a:rPr lang="en-US" dirty="0"/>
              <a:t>The only important symbol as of now is the line displaying a connected element between the two components. </a:t>
            </a:r>
          </a:p>
        </p:txBody>
      </p:sp>
      <p:sp>
        <p:nvSpPr>
          <p:cNvPr id="5" name="TextBox 4">
            <a:extLst>
              <a:ext uri="{FF2B5EF4-FFF2-40B4-BE49-F238E27FC236}">
                <a16:creationId xmlns:a16="http://schemas.microsoft.com/office/drawing/2014/main" id="{ACF56C2D-6FB3-4405-B3A0-004CD471A859}"/>
              </a:ext>
            </a:extLst>
          </p:cNvPr>
          <p:cNvSpPr txBox="1"/>
          <p:nvPr/>
        </p:nvSpPr>
        <p:spPr>
          <a:xfrm>
            <a:off x="204715" y="4231985"/>
            <a:ext cx="1947081" cy="1477328"/>
          </a:xfrm>
          <a:prstGeom prst="rect">
            <a:avLst/>
          </a:prstGeom>
          <a:noFill/>
        </p:spPr>
        <p:txBody>
          <a:bodyPr wrap="square" rtlCol="0">
            <a:spAutoFit/>
          </a:bodyPr>
          <a:lstStyle/>
          <a:p>
            <a:r>
              <a:rPr lang="en-US" dirty="0"/>
              <a:t>The Raspberry Pi when turned on gives the needed batteries and ground.</a:t>
            </a:r>
          </a:p>
        </p:txBody>
      </p:sp>
      <p:pic>
        <p:nvPicPr>
          <p:cNvPr id="1028" name="Picture 4" descr="Electric circuit symbol Images, Stock Photos &amp; Vectors | Shutterstock">
            <a:extLst>
              <a:ext uri="{FF2B5EF4-FFF2-40B4-BE49-F238E27FC236}">
                <a16:creationId xmlns:a16="http://schemas.microsoft.com/office/drawing/2014/main" id="{AE1AC06D-553D-40FD-ACA9-FB68093404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0600" y="2388925"/>
            <a:ext cx="3906483" cy="32748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70AE6F8-E585-4C39-B1EB-1DD09F01E02F}"/>
              </a:ext>
            </a:extLst>
          </p:cNvPr>
          <p:cNvSpPr txBox="1"/>
          <p:nvPr/>
        </p:nvSpPr>
        <p:spPr>
          <a:xfrm>
            <a:off x="2183642" y="5909481"/>
            <a:ext cx="7251510" cy="646331"/>
          </a:xfrm>
          <a:prstGeom prst="rect">
            <a:avLst/>
          </a:prstGeom>
          <a:noFill/>
        </p:spPr>
        <p:txBody>
          <a:bodyPr wrap="square" rtlCol="0">
            <a:spAutoFit/>
          </a:bodyPr>
          <a:lstStyle/>
          <a:p>
            <a:r>
              <a:rPr lang="en-US" dirty="0"/>
              <a:t>For more in depth explanation visit: https://learn.sparkfun.com/tutorials/how-to-read-a-schematic/all</a:t>
            </a:r>
          </a:p>
        </p:txBody>
      </p:sp>
    </p:spTree>
    <p:extLst>
      <p:ext uri="{BB962C8B-B14F-4D97-AF65-F5344CB8AC3E}">
        <p14:creationId xmlns:p14="http://schemas.microsoft.com/office/powerpoint/2010/main" val="762742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B3F3-23BD-4A71-8A05-9E6057FA4BEB}"/>
              </a:ext>
            </a:extLst>
          </p:cNvPr>
          <p:cNvSpPr>
            <a:spLocks noGrp="1"/>
          </p:cNvSpPr>
          <p:nvPr>
            <p:ph type="title"/>
          </p:nvPr>
        </p:nvSpPr>
        <p:spPr/>
        <p:txBody>
          <a:bodyPr/>
          <a:lstStyle/>
          <a:p>
            <a:r>
              <a:rPr lang="en-US" dirty="0"/>
              <a:t>Connected Circuit</a:t>
            </a:r>
          </a:p>
        </p:txBody>
      </p:sp>
      <p:sp>
        <p:nvSpPr>
          <p:cNvPr id="3" name="Content Placeholder 2">
            <a:extLst>
              <a:ext uri="{FF2B5EF4-FFF2-40B4-BE49-F238E27FC236}">
                <a16:creationId xmlns:a16="http://schemas.microsoft.com/office/drawing/2014/main" id="{B1C0F823-609D-465A-A94D-E2022BFCB2CD}"/>
              </a:ext>
            </a:extLst>
          </p:cNvPr>
          <p:cNvSpPr>
            <a:spLocks noGrp="1"/>
          </p:cNvSpPr>
          <p:nvPr>
            <p:ph idx="1"/>
          </p:nvPr>
        </p:nvSpPr>
        <p:spPr/>
        <p:txBody>
          <a:bodyPr/>
          <a:lstStyle/>
          <a:p>
            <a:r>
              <a:rPr lang="en-US" dirty="0"/>
              <a:t>Add a picture of the circuit done by hand</a:t>
            </a:r>
          </a:p>
        </p:txBody>
      </p:sp>
    </p:spTree>
    <p:extLst>
      <p:ext uri="{BB962C8B-B14F-4D97-AF65-F5344CB8AC3E}">
        <p14:creationId xmlns:p14="http://schemas.microsoft.com/office/powerpoint/2010/main" val="148549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2290-DDEC-4651-9F5D-298B24FE0AF7}"/>
              </a:ext>
            </a:extLst>
          </p:cNvPr>
          <p:cNvSpPr>
            <a:spLocks noGrp="1"/>
          </p:cNvSpPr>
          <p:nvPr>
            <p:ph type="title"/>
          </p:nvPr>
        </p:nvSpPr>
        <p:spPr/>
        <p:txBody>
          <a:bodyPr/>
          <a:lstStyle/>
          <a:p>
            <a:r>
              <a:rPr lang="en-US" dirty="0"/>
              <a:t>How to test if the device is connected?</a:t>
            </a:r>
          </a:p>
        </p:txBody>
      </p:sp>
      <p:sp>
        <p:nvSpPr>
          <p:cNvPr id="3" name="Content Placeholder 2">
            <a:extLst>
              <a:ext uri="{FF2B5EF4-FFF2-40B4-BE49-F238E27FC236}">
                <a16:creationId xmlns:a16="http://schemas.microsoft.com/office/drawing/2014/main" id="{70452333-3C84-4905-A4CE-57081F108E3F}"/>
              </a:ext>
            </a:extLst>
          </p:cNvPr>
          <p:cNvSpPr>
            <a:spLocks noGrp="1"/>
          </p:cNvSpPr>
          <p:nvPr>
            <p:ph idx="1"/>
          </p:nvPr>
        </p:nvSpPr>
        <p:spPr/>
        <p:txBody>
          <a:bodyPr/>
          <a:lstStyle/>
          <a:p>
            <a:r>
              <a:rPr lang="en-US" dirty="0"/>
              <a:t>Create a test to fully check if the device is connected in window and </a:t>
            </a:r>
            <a:r>
              <a:rPr lang="en-US" dirty="0" err="1"/>
              <a:t>linux</a:t>
            </a:r>
            <a:r>
              <a:rPr lang="en-US" dirty="0"/>
              <a:t>…</a:t>
            </a:r>
          </a:p>
        </p:txBody>
      </p:sp>
    </p:spTree>
    <p:extLst>
      <p:ext uri="{BB962C8B-B14F-4D97-AF65-F5344CB8AC3E}">
        <p14:creationId xmlns:p14="http://schemas.microsoft.com/office/powerpoint/2010/main" val="1360930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AEDF-A505-415B-A336-B7A571B25884}"/>
              </a:ext>
            </a:extLst>
          </p:cNvPr>
          <p:cNvSpPr>
            <a:spLocks noGrp="1"/>
          </p:cNvSpPr>
          <p:nvPr>
            <p:ph type="title"/>
          </p:nvPr>
        </p:nvSpPr>
        <p:spPr/>
        <p:txBody>
          <a:bodyPr>
            <a:normAutofit fontScale="90000"/>
          </a:bodyPr>
          <a:lstStyle/>
          <a:p>
            <a:r>
              <a:rPr lang="en-US" dirty="0"/>
              <a:t>Background: How do components communicate?</a:t>
            </a:r>
          </a:p>
        </p:txBody>
      </p:sp>
      <p:sp>
        <p:nvSpPr>
          <p:cNvPr id="3" name="Content Placeholder 2">
            <a:extLst>
              <a:ext uri="{FF2B5EF4-FFF2-40B4-BE49-F238E27FC236}">
                <a16:creationId xmlns:a16="http://schemas.microsoft.com/office/drawing/2014/main" id="{09B00A5F-0A65-4275-8761-FF54A1DC850F}"/>
              </a:ext>
            </a:extLst>
          </p:cNvPr>
          <p:cNvSpPr>
            <a:spLocks noGrp="1"/>
          </p:cNvSpPr>
          <p:nvPr>
            <p:ph idx="1"/>
          </p:nvPr>
        </p:nvSpPr>
        <p:spPr/>
        <p:txBody>
          <a:bodyPr/>
          <a:lstStyle/>
          <a:p>
            <a:pPr marL="36900" indent="0">
              <a:buNone/>
            </a:pPr>
            <a:r>
              <a:rPr lang="en-US" dirty="0"/>
              <a:t>Communication between hardware and your computer and get very complicated very fast. To standardize and simplify tested processes they created standard protocols. The most common found in sensors is I2C, SPI, UART.</a:t>
            </a:r>
          </a:p>
          <a:p>
            <a:pPr marL="36900" indent="0">
              <a:buNone/>
            </a:pPr>
            <a:endParaRPr lang="en-US" dirty="0"/>
          </a:p>
          <a:p>
            <a:pPr marL="36900" indent="0">
              <a:buNone/>
            </a:pPr>
            <a:r>
              <a:rPr lang="en-US" dirty="0"/>
              <a:t>This project utilizes I2C. If you’d like to learn more about the basics of I2C you can read it here: https://www.circuitbasics.com/basics-of-the-i2c-communication-protocol/</a:t>
            </a:r>
          </a:p>
        </p:txBody>
      </p:sp>
    </p:spTree>
    <p:extLst>
      <p:ext uri="{BB962C8B-B14F-4D97-AF65-F5344CB8AC3E}">
        <p14:creationId xmlns:p14="http://schemas.microsoft.com/office/powerpoint/2010/main" val="4238107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{DE3DE9C2-ED21-4242-B0E1-618BF5DF5AE1}tf55705232_win32</Template>
  <TotalTime>30</TotalTime>
  <Words>194</Words>
  <Application>Microsoft Office PowerPoint</Application>
  <PresentationFormat>Widescreen</PresentationFormat>
  <Paragraphs>22</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Goudy Old Style</vt:lpstr>
      <vt:lpstr>Wingdings 2</vt:lpstr>
      <vt:lpstr>SlateVTI</vt:lpstr>
      <vt:lpstr>Controller setup</vt:lpstr>
      <vt:lpstr>Required Components </vt:lpstr>
      <vt:lpstr>Circuit diagram</vt:lpstr>
      <vt:lpstr>How to Read circuit diagrams</vt:lpstr>
      <vt:lpstr>Connected Circuit</vt:lpstr>
      <vt:lpstr>How to test if the device is connected?</vt:lpstr>
      <vt:lpstr>Background: How do components communicate?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Controller setup</dc:title>
  <dc:creator>Weaver,Lucas J</dc:creator>
  <cp:lastModifiedBy>Weaver,Lucas J</cp:lastModifiedBy>
  <cp:revision>1</cp:revision>
  <dcterms:created xsi:type="dcterms:W3CDTF">2022-04-10T13:38:37Z</dcterms:created>
  <dcterms:modified xsi:type="dcterms:W3CDTF">2022-04-10T14:08:59Z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