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376" r:id="rId2"/>
    <p:sldId id="377" r:id="rId3"/>
    <p:sldId id="378" r:id="rId4"/>
    <p:sldId id="379" r:id="rId5"/>
    <p:sldId id="380" r:id="rId6"/>
    <p:sldId id="381" r:id="rId7"/>
    <p:sldId id="382" r:id="rId8"/>
    <p:sldId id="386" r:id="rId9"/>
    <p:sldId id="383" r:id="rId10"/>
    <p:sldId id="500" r:id="rId11"/>
    <p:sldId id="501" r:id="rId12"/>
    <p:sldId id="664" r:id="rId13"/>
    <p:sldId id="503" r:id="rId14"/>
    <p:sldId id="504" r:id="rId15"/>
    <p:sldId id="528" r:id="rId16"/>
    <p:sldId id="506" r:id="rId17"/>
    <p:sldId id="507" r:id="rId18"/>
    <p:sldId id="508" r:id="rId19"/>
    <p:sldId id="530" r:id="rId20"/>
    <p:sldId id="512" r:id="rId21"/>
    <p:sldId id="531" r:id="rId22"/>
    <p:sldId id="515" r:id="rId23"/>
    <p:sldId id="516" r:id="rId24"/>
    <p:sldId id="651" r:id="rId25"/>
    <p:sldId id="652" r:id="rId26"/>
    <p:sldId id="653" r:id="rId27"/>
    <p:sldId id="654" r:id="rId28"/>
    <p:sldId id="655" r:id="rId29"/>
    <p:sldId id="656" r:id="rId30"/>
    <p:sldId id="658" r:id="rId31"/>
    <p:sldId id="662" r:id="rId3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B96544-F4D3-4EE2-96C3-DAA1B20EFDE5}" v="1" dt="2023-01-01T15:18:21.5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494" autoAdjust="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A25EAA77-1FE5-41EA-9465-C1456F6E2394}"/>
    <pc:docChg chg="undo custSel modSld">
      <pc:chgData name="Anatoliy Kigel" userId="7432c6c4687b0a9c" providerId="LiveId" clId="{A25EAA77-1FE5-41EA-9465-C1456F6E2394}" dt="2022-08-19T09:02:36.686" v="62" actId="207"/>
      <pc:docMkLst>
        <pc:docMk/>
      </pc:docMkLst>
      <pc:sldChg chg="modSp mod">
        <pc:chgData name="Anatoliy Kigel" userId="7432c6c4687b0a9c" providerId="LiveId" clId="{A25EAA77-1FE5-41EA-9465-C1456F6E2394}" dt="2022-08-19T09:02:36.686" v="62" actId="207"/>
        <pc:sldMkLst>
          <pc:docMk/>
          <pc:sldMk cId="3622289911" sldId="376"/>
        </pc:sldMkLst>
        <pc:spChg chg="mod">
          <ac:chgData name="Anatoliy Kigel" userId="7432c6c4687b0a9c" providerId="LiveId" clId="{A25EAA77-1FE5-41EA-9465-C1456F6E2394}" dt="2022-08-19T09:02:36.686" v="62" actId="207"/>
          <ac:spMkLst>
            <pc:docMk/>
            <pc:sldMk cId="3622289911" sldId="376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AFBDEA11-CC94-4188-B8DC-03C5852FFB02}"/>
    <pc:docChg chg="custSel delSld modSld">
      <pc:chgData name="Anatoliy Kigel" userId="7432c6c4687b0a9c" providerId="LiveId" clId="{AFBDEA11-CC94-4188-B8DC-03C5852FFB02}" dt="2021-08-02T20:37:11.223" v="8" actId="962"/>
      <pc:docMkLst>
        <pc:docMk/>
      </pc:docMkLst>
      <pc:sldChg chg="del">
        <pc:chgData name="Anatoliy Kigel" userId="7432c6c4687b0a9c" providerId="LiveId" clId="{AFBDEA11-CC94-4188-B8DC-03C5852FFB02}" dt="2021-08-02T20:36:01.918" v="0" actId="47"/>
        <pc:sldMkLst>
          <pc:docMk/>
          <pc:sldMk cId="2965239407" sldId="514"/>
        </pc:sldMkLst>
      </pc:sldChg>
      <pc:sldChg chg="addSp delSp modSp mod">
        <pc:chgData name="Anatoliy Kigel" userId="7432c6c4687b0a9c" providerId="LiveId" clId="{AFBDEA11-CC94-4188-B8DC-03C5852FFB02}" dt="2021-08-02T20:37:11.223" v="8" actId="962"/>
        <pc:sldMkLst>
          <pc:docMk/>
          <pc:sldMk cId="2091957549" sldId="662"/>
        </pc:sldMkLst>
        <pc:picChg chg="del mod">
          <ac:chgData name="Anatoliy Kigel" userId="7432c6c4687b0a9c" providerId="LiveId" clId="{AFBDEA11-CC94-4188-B8DC-03C5852FFB02}" dt="2021-08-02T20:37:09.385" v="4" actId="478"/>
          <ac:picMkLst>
            <pc:docMk/>
            <pc:sldMk cId="2091957549" sldId="662"/>
            <ac:picMk id="3" creationId="{84DEF82B-F516-4812-9978-16063D33DA6B}"/>
          </ac:picMkLst>
        </pc:picChg>
        <pc:picChg chg="add mod">
          <ac:chgData name="Anatoliy Kigel" userId="7432c6c4687b0a9c" providerId="LiveId" clId="{AFBDEA11-CC94-4188-B8DC-03C5852FFB02}" dt="2021-08-02T20:37:11.223" v="8" actId="962"/>
          <ac:picMkLst>
            <pc:docMk/>
            <pc:sldMk cId="2091957549" sldId="662"/>
            <ac:picMk id="4" creationId="{239F07B7-C053-4B16-B9E1-FD020638E412}"/>
          </ac:picMkLst>
        </pc:picChg>
        <pc:picChg chg="del">
          <ac:chgData name="Anatoliy Kigel" userId="7432c6c4687b0a9c" providerId="LiveId" clId="{AFBDEA11-CC94-4188-B8DC-03C5852FFB02}" dt="2021-08-02T20:36:51.257" v="1" actId="478"/>
          <ac:picMkLst>
            <pc:docMk/>
            <pc:sldMk cId="2091957549" sldId="662"/>
            <ac:picMk id="8" creationId="{389BEADC-6033-4720-AA4E-129AD6B196E1}"/>
          </ac:picMkLst>
        </pc:picChg>
      </pc:sldChg>
    </pc:docChg>
  </pc:docChgLst>
  <pc:docChgLst>
    <pc:chgData name="Anatoliy Kigel" userId="7432c6c4687b0a9c" providerId="LiveId" clId="{3330E73D-0293-4F05-9FEF-B6C1F3B4C580}"/>
    <pc:docChg chg="custSel delSld modSld">
      <pc:chgData name="Anatoliy Kigel" userId="7432c6c4687b0a9c" providerId="LiveId" clId="{3330E73D-0293-4F05-9FEF-B6C1F3B4C580}" dt="2022-03-24T10:34:12.099" v="36" actId="47"/>
      <pc:docMkLst>
        <pc:docMk/>
      </pc:docMkLst>
      <pc:sldChg chg="delSp modSp mod">
        <pc:chgData name="Anatoliy Kigel" userId="7432c6c4687b0a9c" providerId="LiveId" clId="{3330E73D-0293-4F05-9FEF-B6C1F3B4C580}" dt="2022-03-24T10:34:05.976" v="32" actId="20577"/>
        <pc:sldMkLst>
          <pc:docMk/>
          <pc:sldMk cId="3895389910" sldId="655"/>
        </pc:sldMkLst>
        <pc:spChg chg="mod">
          <ac:chgData name="Anatoliy Kigel" userId="7432c6c4687b0a9c" providerId="LiveId" clId="{3330E73D-0293-4F05-9FEF-B6C1F3B4C580}" dt="2022-03-24T10:34:05.976" v="32" actId="20577"/>
          <ac:spMkLst>
            <pc:docMk/>
            <pc:sldMk cId="3895389910" sldId="655"/>
            <ac:spMk id="4" creationId="{00000000-0000-0000-0000-000000000000}"/>
          </ac:spMkLst>
        </pc:spChg>
        <pc:spChg chg="mod">
          <ac:chgData name="Anatoliy Kigel" userId="7432c6c4687b0a9c" providerId="LiveId" clId="{3330E73D-0293-4F05-9FEF-B6C1F3B4C580}" dt="2022-03-24T10:33:33.922" v="28" actId="1076"/>
          <ac:spMkLst>
            <pc:docMk/>
            <pc:sldMk cId="3895389910" sldId="655"/>
            <ac:spMk id="9" creationId="{00000000-0000-0000-0000-000000000000}"/>
          </ac:spMkLst>
        </pc:spChg>
        <pc:spChg chg="del">
          <ac:chgData name="Anatoliy Kigel" userId="7432c6c4687b0a9c" providerId="LiveId" clId="{3330E73D-0293-4F05-9FEF-B6C1F3B4C580}" dt="2022-03-24T10:33:29.342" v="27" actId="478"/>
          <ac:spMkLst>
            <pc:docMk/>
            <pc:sldMk cId="3895389910" sldId="655"/>
            <ac:spMk id="11" creationId="{00000000-0000-0000-0000-000000000000}"/>
          </ac:spMkLst>
        </pc:spChg>
        <pc:spChg chg="mod">
          <ac:chgData name="Anatoliy Kigel" userId="7432c6c4687b0a9c" providerId="LiveId" clId="{3330E73D-0293-4F05-9FEF-B6C1F3B4C580}" dt="2022-03-24T10:33:36.318" v="29" actId="1076"/>
          <ac:spMkLst>
            <pc:docMk/>
            <pc:sldMk cId="3895389910" sldId="655"/>
            <ac:spMk id="12" creationId="{00000000-0000-0000-0000-000000000000}"/>
          </ac:spMkLst>
        </pc:spChg>
      </pc:sldChg>
      <pc:sldChg chg="addSp delSp modSp mod">
        <pc:chgData name="Anatoliy Kigel" userId="7432c6c4687b0a9c" providerId="LiveId" clId="{3330E73D-0293-4F05-9FEF-B6C1F3B4C580}" dt="2022-03-24T10:34:09.742" v="35" actId="20577"/>
        <pc:sldMkLst>
          <pc:docMk/>
          <pc:sldMk cId="1838688359" sldId="656"/>
        </pc:sldMkLst>
        <pc:spChg chg="mod">
          <ac:chgData name="Anatoliy Kigel" userId="7432c6c4687b0a9c" providerId="LiveId" clId="{3330E73D-0293-4F05-9FEF-B6C1F3B4C580}" dt="2022-03-24T10:34:09.742" v="35" actId="20577"/>
          <ac:spMkLst>
            <pc:docMk/>
            <pc:sldMk cId="1838688359" sldId="656"/>
            <ac:spMk id="6" creationId="{00000000-0000-0000-0000-000000000000}"/>
          </ac:spMkLst>
        </pc:spChg>
        <pc:spChg chg="mod">
          <ac:chgData name="Anatoliy Kigel" userId="7432c6c4687b0a9c" providerId="LiveId" clId="{3330E73D-0293-4F05-9FEF-B6C1F3B4C580}" dt="2022-03-22T05:44:00.395" v="9" actId="1036"/>
          <ac:spMkLst>
            <pc:docMk/>
            <pc:sldMk cId="1838688359" sldId="656"/>
            <ac:spMk id="9" creationId="{00000000-0000-0000-0000-000000000000}"/>
          </ac:spMkLst>
        </pc:spChg>
        <pc:spChg chg="del">
          <ac:chgData name="Anatoliy Kigel" userId="7432c6c4687b0a9c" providerId="LiveId" clId="{3330E73D-0293-4F05-9FEF-B6C1F3B4C580}" dt="2022-03-22T05:43:47.123" v="3" actId="478"/>
          <ac:spMkLst>
            <pc:docMk/>
            <pc:sldMk cId="1838688359" sldId="656"/>
            <ac:spMk id="11" creationId="{00000000-0000-0000-0000-000000000000}"/>
          </ac:spMkLst>
        </pc:spChg>
        <pc:picChg chg="del">
          <ac:chgData name="Anatoliy Kigel" userId="7432c6c4687b0a9c" providerId="LiveId" clId="{3330E73D-0293-4F05-9FEF-B6C1F3B4C580}" dt="2022-03-22T05:43:40.935" v="0" actId="478"/>
          <ac:picMkLst>
            <pc:docMk/>
            <pc:sldMk cId="1838688359" sldId="656"/>
            <ac:picMk id="2" creationId="{00000000-0000-0000-0000-000000000000}"/>
          </ac:picMkLst>
        </pc:picChg>
        <pc:picChg chg="add mod">
          <ac:chgData name="Anatoliy Kigel" userId="7432c6c4687b0a9c" providerId="LiveId" clId="{3330E73D-0293-4F05-9FEF-B6C1F3B4C580}" dt="2022-03-22T05:44:30.245" v="11" actId="1076"/>
          <ac:picMkLst>
            <pc:docMk/>
            <pc:sldMk cId="1838688359" sldId="656"/>
            <ac:picMk id="1026" creationId="{2114C879-6246-4F88-8842-7C0C8562882D}"/>
          </ac:picMkLst>
        </pc:picChg>
      </pc:sldChg>
      <pc:sldChg chg="del">
        <pc:chgData name="Anatoliy Kigel" userId="7432c6c4687b0a9c" providerId="LiveId" clId="{3330E73D-0293-4F05-9FEF-B6C1F3B4C580}" dt="2022-03-24T10:34:12.099" v="36" actId="47"/>
        <pc:sldMkLst>
          <pc:docMk/>
          <pc:sldMk cId="1388856890" sldId="657"/>
        </pc:sldMkLst>
      </pc:sldChg>
    </pc:docChg>
  </pc:docChgLst>
  <pc:docChgLst>
    <pc:chgData name="Anatoliy Kigel" userId="7432c6c4687b0a9c" providerId="LiveId" clId="{341F3A57-999A-491B-8B21-9DF5B7350210}"/>
    <pc:docChg chg="custSel modSld">
      <pc:chgData name="Anatoliy Kigel" userId="7432c6c4687b0a9c" providerId="LiveId" clId="{341F3A57-999A-491B-8B21-9DF5B7350210}" dt="2021-04-23T05:12:27.223" v="6" actId="404"/>
      <pc:docMkLst>
        <pc:docMk/>
      </pc:docMkLst>
      <pc:sldChg chg="addSp delSp modSp mod">
        <pc:chgData name="Anatoliy Kigel" userId="7432c6c4687b0a9c" providerId="LiveId" clId="{341F3A57-999A-491B-8B21-9DF5B7350210}" dt="2021-04-23T05:11:54.506" v="4" actId="962"/>
        <pc:sldMkLst>
          <pc:docMk/>
          <pc:sldMk cId="3087735270" sldId="659"/>
        </pc:sldMkLst>
        <pc:picChg chg="del">
          <ac:chgData name="Anatoliy Kigel" userId="7432c6c4687b0a9c" providerId="LiveId" clId="{341F3A57-999A-491B-8B21-9DF5B7350210}" dt="2021-04-23T05:11:51.815" v="1" actId="478"/>
          <ac:picMkLst>
            <pc:docMk/>
            <pc:sldMk cId="3087735270" sldId="659"/>
            <ac:picMk id="3" creationId="{84DEF82B-F516-4812-9978-16063D33DA6B}"/>
          </ac:picMkLst>
        </pc:picChg>
        <pc:picChg chg="add mod">
          <ac:chgData name="Anatoliy Kigel" userId="7432c6c4687b0a9c" providerId="LiveId" clId="{341F3A57-999A-491B-8B21-9DF5B7350210}" dt="2021-04-23T05:11:54.506" v="4" actId="962"/>
          <ac:picMkLst>
            <pc:docMk/>
            <pc:sldMk cId="3087735270" sldId="659"/>
            <ac:picMk id="4" creationId="{C532192B-1FA5-446F-8B87-C7BF8ED7C2AA}"/>
          </ac:picMkLst>
        </pc:picChg>
        <pc:picChg chg="del">
          <ac:chgData name="Anatoliy Kigel" userId="7432c6c4687b0a9c" providerId="LiveId" clId="{341F3A57-999A-491B-8B21-9DF5B7350210}" dt="2021-04-23T05:11:31.855" v="0" actId="478"/>
          <ac:picMkLst>
            <pc:docMk/>
            <pc:sldMk cId="3087735270" sldId="659"/>
            <ac:picMk id="8" creationId="{389BEADC-6033-4720-AA4E-129AD6B196E1}"/>
          </ac:picMkLst>
        </pc:picChg>
      </pc:sldChg>
      <pc:sldChg chg="modSp mod">
        <pc:chgData name="Anatoliy Kigel" userId="7432c6c4687b0a9c" providerId="LiveId" clId="{341F3A57-999A-491B-8B21-9DF5B7350210}" dt="2021-04-23T05:12:27.223" v="6" actId="404"/>
        <pc:sldMkLst>
          <pc:docMk/>
          <pc:sldMk cId="2738311051" sldId="660"/>
        </pc:sldMkLst>
        <pc:spChg chg="mod">
          <ac:chgData name="Anatoliy Kigel" userId="7432c6c4687b0a9c" providerId="LiveId" clId="{341F3A57-999A-491B-8B21-9DF5B7350210}" dt="2021-04-23T05:12:27.223" v="6" actId="404"/>
          <ac:spMkLst>
            <pc:docMk/>
            <pc:sldMk cId="2738311051" sldId="660"/>
            <ac:spMk id="4" creationId="{00000000-0000-0000-0000-000000000000}"/>
          </ac:spMkLst>
        </pc:spChg>
      </pc:sldChg>
    </pc:docChg>
  </pc:docChgLst>
  <pc:docChgLst>
    <pc:chgData name="Anatoliy Kigel" userId="7432c6c4687b0a9c" providerId="LiveId" clId="{9A258851-69F7-4D74-BCAF-7A8A05C5F427}"/>
    <pc:docChg chg="undo custSel addSld delSld modSld">
      <pc:chgData name="Anatoliy Kigel" userId="7432c6c4687b0a9c" providerId="LiveId" clId="{9A258851-69F7-4D74-BCAF-7A8A05C5F427}" dt="2021-11-29T21:20:22.739" v="159" actId="20577"/>
      <pc:docMkLst>
        <pc:docMk/>
      </pc:docMkLst>
      <pc:sldChg chg="modSp mod">
        <pc:chgData name="Anatoliy Kigel" userId="7432c6c4687b0a9c" providerId="LiveId" clId="{9A258851-69F7-4D74-BCAF-7A8A05C5F427}" dt="2021-11-29T21:09:01.955" v="2" actId="1035"/>
        <pc:sldMkLst>
          <pc:docMk/>
          <pc:sldMk cId="2109998579" sldId="502"/>
        </pc:sldMkLst>
        <pc:spChg chg="mod">
          <ac:chgData name="Anatoliy Kigel" userId="7432c6c4687b0a9c" providerId="LiveId" clId="{9A258851-69F7-4D74-BCAF-7A8A05C5F427}" dt="2021-11-29T21:08:59.665" v="0" actId="1036"/>
          <ac:spMkLst>
            <pc:docMk/>
            <pc:sldMk cId="2109998579" sldId="502"/>
            <ac:spMk id="3" creationId="{00000000-0000-0000-0000-000000000000}"/>
          </ac:spMkLst>
        </pc:spChg>
        <pc:spChg chg="mod">
          <ac:chgData name="Anatoliy Kigel" userId="7432c6c4687b0a9c" providerId="LiveId" clId="{9A258851-69F7-4D74-BCAF-7A8A05C5F427}" dt="2021-11-29T21:09:01.955" v="2" actId="1035"/>
          <ac:spMkLst>
            <pc:docMk/>
            <pc:sldMk cId="2109998579" sldId="502"/>
            <ac:spMk id="5" creationId="{00000000-0000-0000-0000-000000000000}"/>
          </ac:spMkLst>
        </pc:spChg>
      </pc:sldChg>
      <pc:sldChg chg="modSp mod">
        <pc:chgData name="Anatoliy Kigel" userId="7432c6c4687b0a9c" providerId="LiveId" clId="{9A258851-69F7-4D74-BCAF-7A8A05C5F427}" dt="2021-11-29T21:12:16.215" v="47" actId="14100"/>
        <pc:sldMkLst>
          <pc:docMk/>
          <pc:sldMk cId="1732701457" sldId="504"/>
        </pc:sldMkLst>
        <pc:spChg chg="mod">
          <ac:chgData name="Anatoliy Kigel" userId="7432c6c4687b0a9c" providerId="LiveId" clId="{9A258851-69F7-4D74-BCAF-7A8A05C5F427}" dt="2021-11-29T21:12:16.215" v="47" actId="14100"/>
          <ac:spMkLst>
            <pc:docMk/>
            <pc:sldMk cId="1732701457" sldId="504"/>
            <ac:spMk id="8" creationId="{00000000-0000-0000-0000-000000000000}"/>
          </ac:spMkLst>
        </pc:spChg>
      </pc:sldChg>
      <pc:sldChg chg="modSp mod">
        <pc:chgData name="Anatoliy Kigel" userId="7432c6c4687b0a9c" providerId="LiveId" clId="{9A258851-69F7-4D74-BCAF-7A8A05C5F427}" dt="2021-11-29T21:12:28.384" v="48" actId="1036"/>
        <pc:sldMkLst>
          <pc:docMk/>
          <pc:sldMk cId="2851793295" sldId="506"/>
        </pc:sldMkLst>
        <pc:spChg chg="mod">
          <ac:chgData name="Anatoliy Kigel" userId="7432c6c4687b0a9c" providerId="LiveId" clId="{9A258851-69F7-4D74-BCAF-7A8A05C5F427}" dt="2021-11-29T21:12:28.384" v="48" actId="1036"/>
          <ac:spMkLst>
            <pc:docMk/>
            <pc:sldMk cId="2851793295" sldId="506"/>
            <ac:spMk id="7" creationId="{00000000-0000-0000-0000-000000000000}"/>
          </ac:spMkLst>
        </pc:spChg>
      </pc:sldChg>
      <pc:sldChg chg="modSp mod">
        <pc:chgData name="Anatoliy Kigel" userId="7432c6c4687b0a9c" providerId="LiveId" clId="{9A258851-69F7-4D74-BCAF-7A8A05C5F427}" dt="2021-11-29T21:20:22.739" v="159" actId="20577"/>
        <pc:sldMkLst>
          <pc:docMk/>
          <pc:sldMk cId="1529336038" sldId="513"/>
        </pc:sldMkLst>
        <pc:spChg chg="mod">
          <ac:chgData name="Anatoliy Kigel" userId="7432c6c4687b0a9c" providerId="LiveId" clId="{9A258851-69F7-4D74-BCAF-7A8A05C5F427}" dt="2021-11-29T21:20:22.739" v="159" actId="20577"/>
          <ac:spMkLst>
            <pc:docMk/>
            <pc:sldMk cId="1529336038" sldId="513"/>
            <ac:spMk id="4" creationId="{00000000-0000-0000-0000-000000000000}"/>
          </ac:spMkLst>
        </pc:spChg>
      </pc:sldChg>
      <pc:sldChg chg="modSp mod">
        <pc:chgData name="Anatoliy Kigel" userId="7432c6c4687b0a9c" providerId="LiveId" clId="{9A258851-69F7-4D74-BCAF-7A8A05C5F427}" dt="2021-11-29T21:13:27.358" v="78" actId="207"/>
        <pc:sldMkLst>
          <pc:docMk/>
          <pc:sldMk cId="2102479617" sldId="515"/>
        </pc:sldMkLst>
        <pc:spChg chg="mod">
          <ac:chgData name="Anatoliy Kigel" userId="7432c6c4687b0a9c" providerId="LiveId" clId="{9A258851-69F7-4D74-BCAF-7A8A05C5F427}" dt="2021-11-29T21:13:27.358" v="78" actId="207"/>
          <ac:spMkLst>
            <pc:docMk/>
            <pc:sldMk cId="2102479617" sldId="515"/>
            <ac:spMk id="10" creationId="{291B913A-459C-4F48-B27D-2A1767AF0825}"/>
          </ac:spMkLst>
        </pc:spChg>
      </pc:sldChg>
      <pc:sldChg chg="del">
        <pc:chgData name="Anatoliy Kigel" userId="7432c6c4687b0a9c" providerId="LiveId" clId="{9A258851-69F7-4D74-BCAF-7A8A05C5F427}" dt="2021-11-29T21:12:02.851" v="46" actId="47"/>
        <pc:sldMkLst>
          <pc:docMk/>
          <pc:sldMk cId="246083747" sldId="663"/>
        </pc:sldMkLst>
      </pc:sldChg>
      <pc:sldChg chg="addSp delSp modSp mod">
        <pc:chgData name="Anatoliy Kigel" userId="7432c6c4687b0a9c" providerId="LiveId" clId="{9A258851-69F7-4D74-BCAF-7A8A05C5F427}" dt="2021-11-29T21:19:31.801" v="130" actId="1036"/>
        <pc:sldMkLst>
          <pc:docMk/>
          <pc:sldMk cId="1990560439" sldId="664"/>
        </pc:sldMkLst>
        <pc:spChg chg="add mod">
          <ac:chgData name="Anatoliy Kigel" userId="7432c6c4687b0a9c" providerId="LiveId" clId="{9A258851-69F7-4D74-BCAF-7A8A05C5F427}" dt="2021-11-29T21:18:44.536" v="87" actId="1035"/>
          <ac:spMkLst>
            <pc:docMk/>
            <pc:sldMk cId="1990560439" sldId="664"/>
            <ac:spMk id="2" creationId="{D68AC072-0CBB-4EF5-86D7-F45B48126E9D}"/>
          </ac:spMkLst>
        </pc:spChg>
        <pc:spChg chg="mod">
          <ac:chgData name="Anatoliy Kigel" userId="7432c6c4687b0a9c" providerId="LiveId" clId="{9A258851-69F7-4D74-BCAF-7A8A05C5F427}" dt="2021-11-29T21:18:46.755" v="88" actId="1036"/>
          <ac:spMkLst>
            <pc:docMk/>
            <pc:sldMk cId="1990560439" sldId="664"/>
            <ac:spMk id="3" creationId="{00000000-0000-0000-0000-000000000000}"/>
          </ac:spMkLst>
        </pc:spChg>
        <pc:spChg chg="mod">
          <ac:chgData name="Anatoliy Kigel" userId="7432c6c4687b0a9c" providerId="LiveId" clId="{9A258851-69F7-4D74-BCAF-7A8A05C5F427}" dt="2021-11-29T21:18:44.536" v="87" actId="1035"/>
          <ac:spMkLst>
            <pc:docMk/>
            <pc:sldMk cId="1990560439" sldId="664"/>
            <ac:spMk id="5" creationId="{00000000-0000-0000-0000-000000000000}"/>
          </ac:spMkLst>
        </pc:spChg>
        <pc:spChg chg="mod">
          <ac:chgData name="Anatoliy Kigel" userId="7432c6c4687b0a9c" providerId="LiveId" clId="{9A258851-69F7-4D74-BCAF-7A8A05C5F427}" dt="2021-11-29T21:18:44.536" v="87" actId="1035"/>
          <ac:spMkLst>
            <pc:docMk/>
            <pc:sldMk cId="1990560439" sldId="664"/>
            <ac:spMk id="8" creationId="{00000000-0000-0000-0000-000000000000}"/>
          </ac:spMkLst>
        </pc:spChg>
        <pc:spChg chg="del">
          <ac:chgData name="Anatoliy Kigel" userId="7432c6c4687b0a9c" providerId="LiveId" clId="{9A258851-69F7-4D74-BCAF-7A8A05C5F427}" dt="2021-11-29T21:18:39.567" v="79" actId="478"/>
          <ac:spMkLst>
            <pc:docMk/>
            <pc:sldMk cId="1990560439" sldId="664"/>
            <ac:spMk id="9" creationId="{00000000-0000-0000-0000-000000000000}"/>
          </ac:spMkLst>
        </pc:spChg>
        <pc:spChg chg="mod">
          <ac:chgData name="Anatoliy Kigel" userId="7432c6c4687b0a9c" providerId="LiveId" clId="{9A258851-69F7-4D74-BCAF-7A8A05C5F427}" dt="2021-11-29T21:19:31.801" v="130" actId="1036"/>
          <ac:spMkLst>
            <pc:docMk/>
            <pc:sldMk cId="1990560439" sldId="664"/>
            <ac:spMk id="10" creationId="{92F7BEB1-21E7-48E5-AD65-8A929A688481}"/>
          </ac:spMkLst>
        </pc:spChg>
      </pc:sldChg>
      <pc:sldChg chg="add del">
        <pc:chgData name="Anatoliy Kigel" userId="7432c6c4687b0a9c" providerId="LiveId" clId="{9A258851-69F7-4D74-BCAF-7A8A05C5F427}" dt="2021-11-29T21:18:52.069" v="90" actId="2890"/>
        <pc:sldMkLst>
          <pc:docMk/>
          <pc:sldMk cId="3364939911" sldId="665"/>
        </pc:sldMkLst>
      </pc:sldChg>
    </pc:docChg>
  </pc:docChgLst>
  <pc:docChgLst>
    <pc:chgData name="Anatoliy Kigel" userId="7432c6c4687b0a9c" providerId="LiveId" clId="{E8BC7DDF-A0FC-4ADF-9BB4-AC6DBB6A0A13}"/>
    <pc:docChg chg="custSel delSld modSld">
      <pc:chgData name="Anatoliy Kigel" userId="7432c6c4687b0a9c" providerId="LiveId" clId="{E8BC7DDF-A0FC-4ADF-9BB4-AC6DBB6A0A13}" dt="2021-12-29T17:59:41.956" v="39" actId="47"/>
      <pc:docMkLst>
        <pc:docMk/>
      </pc:docMkLst>
      <pc:sldChg chg="addSp delSp modSp mod">
        <pc:chgData name="Anatoliy Kigel" userId="7432c6c4687b0a9c" providerId="LiveId" clId="{E8BC7DDF-A0FC-4ADF-9BB4-AC6DBB6A0A13}" dt="2021-12-25T08:29:44.757" v="30" actId="403"/>
        <pc:sldMkLst>
          <pc:docMk/>
          <pc:sldMk cId="2298183980" sldId="512"/>
        </pc:sldMkLst>
        <pc:spChg chg="mod">
          <ac:chgData name="Anatoliy Kigel" userId="7432c6c4687b0a9c" providerId="LiveId" clId="{E8BC7DDF-A0FC-4ADF-9BB4-AC6DBB6A0A13}" dt="2021-12-25T08:29:14.433" v="11" actId="1035"/>
          <ac:spMkLst>
            <pc:docMk/>
            <pc:sldMk cId="2298183980" sldId="512"/>
            <ac:spMk id="3" creationId="{00000000-0000-0000-0000-000000000000}"/>
          </ac:spMkLst>
        </pc:spChg>
        <pc:spChg chg="mod">
          <ac:chgData name="Anatoliy Kigel" userId="7432c6c4687b0a9c" providerId="LiveId" clId="{E8BC7DDF-A0FC-4ADF-9BB4-AC6DBB6A0A13}" dt="2021-12-25T08:29:16.292" v="19" actId="1035"/>
          <ac:spMkLst>
            <pc:docMk/>
            <pc:sldMk cId="2298183980" sldId="512"/>
            <ac:spMk id="4" creationId="{00000000-0000-0000-0000-000000000000}"/>
          </ac:spMkLst>
        </pc:spChg>
        <pc:spChg chg="add mod">
          <ac:chgData name="Anatoliy Kigel" userId="7432c6c4687b0a9c" providerId="LiveId" clId="{E8BC7DDF-A0FC-4ADF-9BB4-AC6DBB6A0A13}" dt="2021-12-25T08:29:44.757" v="30" actId="403"/>
          <ac:spMkLst>
            <pc:docMk/>
            <pc:sldMk cId="2298183980" sldId="512"/>
            <ac:spMk id="6" creationId="{8060A38B-8044-4FF7-9A75-16610AC83710}"/>
          </ac:spMkLst>
        </pc:spChg>
        <pc:spChg chg="add del mod">
          <ac:chgData name="Anatoliy Kigel" userId="7432c6c4687b0a9c" providerId="LiveId" clId="{E8BC7DDF-A0FC-4ADF-9BB4-AC6DBB6A0A13}" dt="2021-12-25T08:29:21.297" v="22" actId="478"/>
          <ac:spMkLst>
            <pc:docMk/>
            <pc:sldMk cId="2298183980" sldId="512"/>
            <ac:spMk id="7" creationId="{28BA5801-13B7-47C6-AFD0-BC0E5B76AFA6}"/>
          </ac:spMkLst>
        </pc:spChg>
        <pc:spChg chg="mod">
          <ac:chgData name="Anatoliy Kigel" userId="7432c6c4687b0a9c" providerId="LiveId" clId="{E8BC7DDF-A0FC-4ADF-9BB4-AC6DBB6A0A13}" dt="2021-12-25T08:29:14.433" v="11" actId="1035"/>
          <ac:spMkLst>
            <pc:docMk/>
            <pc:sldMk cId="2298183980" sldId="512"/>
            <ac:spMk id="10" creationId="{00000000-0000-0000-0000-000000000000}"/>
          </ac:spMkLst>
        </pc:spChg>
      </pc:sldChg>
      <pc:sldChg chg="delSp del mod">
        <pc:chgData name="Anatoliy Kigel" userId="7432c6c4687b0a9c" providerId="LiveId" clId="{E8BC7DDF-A0FC-4ADF-9BB4-AC6DBB6A0A13}" dt="2021-12-25T08:29:51.497" v="31" actId="47"/>
        <pc:sldMkLst>
          <pc:docMk/>
          <pc:sldMk cId="1529336038" sldId="513"/>
        </pc:sldMkLst>
        <pc:spChg chg="del">
          <ac:chgData name="Anatoliy Kigel" userId="7432c6c4687b0a9c" providerId="LiveId" clId="{E8BC7DDF-A0FC-4ADF-9BB4-AC6DBB6A0A13}" dt="2021-12-25T08:29:00.982" v="0" actId="21"/>
          <ac:spMkLst>
            <pc:docMk/>
            <pc:sldMk cId="1529336038" sldId="513"/>
            <ac:spMk id="3" creationId="{00000000-0000-0000-0000-000000000000}"/>
          </ac:spMkLst>
        </pc:spChg>
        <pc:spChg chg="del">
          <ac:chgData name="Anatoliy Kigel" userId="7432c6c4687b0a9c" providerId="LiveId" clId="{E8BC7DDF-A0FC-4ADF-9BB4-AC6DBB6A0A13}" dt="2021-12-25T08:29:00.982" v="0" actId="21"/>
          <ac:spMkLst>
            <pc:docMk/>
            <pc:sldMk cId="1529336038" sldId="513"/>
            <ac:spMk id="10" creationId="{00000000-0000-0000-0000-000000000000}"/>
          </ac:spMkLst>
        </pc:spChg>
      </pc:sldChg>
      <pc:sldChg chg="del">
        <pc:chgData name="Anatoliy Kigel" userId="7432c6c4687b0a9c" providerId="LiveId" clId="{E8BC7DDF-A0FC-4ADF-9BB4-AC6DBB6A0A13}" dt="2021-12-29T17:59:41.956" v="39" actId="47"/>
        <pc:sldMkLst>
          <pc:docMk/>
          <pc:sldMk cId="2738311051" sldId="660"/>
        </pc:sldMkLst>
      </pc:sldChg>
      <pc:sldChg chg="del">
        <pc:chgData name="Anatoliy Kigel" userId="7432c6c4687b0a9c" providerId="LiveId" clId="{E8BC7DDF-A0FC-4ADF-9BB4-AC6DBB6A0A13}" dt="2021-12-29T17:59:41.956" v="39" actId="47"/>
        <pc:sldMkLst>
          <pc:docMk/>
          <pc:sldMk cId="1730842669" sldId="661"/>
        </pc:sldMkLst>
      </pc:sldChg>
      <pc:sldChg chg="modSp mod">
        <pc:chgData name="Anatoliy Kigel" userId="7432c6c4687b0a9c" providerId="LiveId" clId="{E8BC7DDF-A0FC-4ADF-9BB4-AC6DBB6A0A13}" dt="2021-12-29T17:59:18.215" v="38" actId="1036"/>
        <pc:sldMkLst>
          <pc:docMk/>
          <pc:sldMk cId="1990560439" sldId="664"/>
        </pc:sldMkLst>
        <pc:spChg chg="mod">
          <ac:chgData name="Anatoliy Kigel" userId="7432c6c4687b0a9c" providerId="LiveId" clId="{E8BC7DDF-A0FC-4ADF-9BB4-AC6DBB6A0A13}" dt="2021-12-29T17:59:18.215" v="38" actId="1036"/>
          <ac:spMkLst>
            <pc:docMk/>
            <pc:sldMk cId="1990560439" sldId="664"/>
            <ac:spMk id="2" creationId="{D68AC072-0CBB-4EF5-86D7-F45B48126E9D}"/>
          </ac:spMkLst>
        </pc:spChg>
        <pc:spChg chg="mod">
          <ac:chgData name="Anatoliy Kigel" userId="7432c6c4687b0a9c" providerId="LiveId" clId="{E8BC7DDF-A0FC-4ADF-9BB4-AC6DBB6A0A13}" dt="2021-12-29T17:59:16.512" v="35" actId="1035"/>
          <ac:spMkLst>
            <pc:docMk/>
            <pc:sldMk cId="1990560439" sldId="664"/>
            <ac:spMk id="8" creationId="{00000000-0000-0000-0000-000000000000}"/>
          </ac:spMkLst>
        </pc:spChg>
      </pc:sldChg>
    </pc:docChg>
  </pc:docChgLst>
  <pc:docChgLst>
    <pc:chgData name="Anatoliy Kigel" userId="7432c6c4687b0a9c" providerId="LiveId" clId="{5D654FD6-FBED-4F4C-ACF9-9EB7156E89C5}"/>
    <pc:docChg chg="delSld">
      <pc:chgData name="Anatoliy Kigel" userId="7432c6c4687b0a9c" providerId="LiveId" clId="{5D654FD6-FBED-4F4C-ACF9-9EB7156E89C5}" dt="2022-10-14T04:33:23.071" v="0" actId="47"/>
      <pc:docMkLst>
        <pc:docMk/>
      </pc:docMkLst>
      <pc:sldChg chg="del">
        <pc:chgData name="Anatoliy Kigel" userId="7432c6c4687b0a9c" providerId="LiveId" clId="{5D654FD6-FBED-4F4C-ACF9-9EB7156E89C5}" dt="2022-10-14T04:33:23.071" v="0" actId="47"/>
        <pc:sldMkLst>
          <pc:docMk/>
          <pc:sldMk cId="2109998579" sldId="502"/>
        </pc:sldMkLst>
      </pc:sldChg>
    </pc:docChg>
  </pc:docChgLst>
  <pc:docChgLst>
    <pc:chgData name="Anatoliy Kigel" userId="7432c6c4687b0a9c" providerId="LiveId" clId="{F1B96544-F4D3-4EE2-96C3-DAA1B20EFDE5}"/>
    <pc:docChg chg="undo custSel modSld">
      <pc:chgData name="Anatoliy Kigel" userId="7432c6c4687b0a9c" providerId="LiveId" clId="{F1B96544-F4D3-4EE2-96C3-DAA1B20EFDE5}" dt="2023-01-01T15:18:27.021" v="5" actId="1076"/>
      <pc:docMkLst>
        <pc:docMk/>
      </pc:docMkLst>
      <pc:sldChg chg="modSp mod">
        <pc:chgData name="Anatoliy Kigel" userId="7432c6c4687b0a9c" providerId="LiveId" clId="{F1B96544-F4D3-4EE2-96C3-DAA1B20EFDE5}" dt="2023-01-01T15:18:27.021" v="5" actId="1076"/>
        <pc:sldMkLst>
          <pc:docMk/>
          <pc:sldMk cId="3895389910" sldId="655"/>
        </pc:sldMkLst>
        <pc:spChg chg="mod">
          <ac:chgData name="Anatoliy Kigel" userId="7432c6c4687b0a9c" providerId="LiveId" clId="{F1B96544-F4D3-4EE2-96C3-DAA1B20EFDE5}" dt="2023-01-01T15:18:27.021" v="5" actId="1076"/>
          <ac:spMkLst>
            <pc:docMk/>
            <pc:sldMk cId="3895389910" sldId="655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D87CA792-552E-4409-888C-7420A4AC4A6A}"/>
    <pc:docChg chg="undo custSel addSld delSld modSld">
      <pc:chgData name="Anatoliy Kigel" userId="7432c6c4687b0a9c" providerId="LiveId" clId="{D87CA792-552E-4409-888C-7420A4AC4A6A}" dt="2021-03-18T09:21:10.849" v="188" actId="20577"/>
      <pc:docMkLst>
        <pc:docMk/>
      </pc:docMkLst>
      <pc:sldChg chg="del">
        <pc:chgData name="Anatoliy Kigel" userId="7432c6c4687b0a9c" providerId="LiveId" clId="{D87CA792-552E-4409-888C-7420A4AC4A6A}" dt="2021-03-18T09:08:44.034" v="0" actId="47"/>
        <pc:sldMkLst>
          <pc:docMk/>
          <pc:sldMk cId="3250661789" sldId="336"/>
        </pc:sldMkLst>
      </pc:sldChg>
      <pc:sldChg chg="del">
        <pc:chgData name="Anatoliy Kigel" userId="7432c6c4687b0a9c" providerId="LiveId" clId="{D87CA792-552E-4409-888C-7420A4AC4A6A}" dt="2021-03-18T09:08:44.034" v="0" actId="47"/>
        <pc:sldMkLst>
          <pc:docMk/>
          <pc:sldMk cId="514838263" sldId="346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2102171953" sldId="651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4261521450" sldId="652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3827184541" sldId="653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3591824538" sldId="654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3895389910" sldId="655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1838688359" sldId="656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1388856890" sldId="657"/>
        </pc:sldMkLst>
      </pc:sldChg>
      <pc:sldChg chg="modSp add mod">
        <pc:chgData name="Anatoliy Kigel" userId="7432c6c4687b0a9c" providerId="LiveId" clId="{D87CA792-552E-4409-888C-7420A4AC4A6A}" dt="2021-03-18T09:21:10.849" v="188" actId="20577"/>
        <pc:sldMkLst>
          <pc:docMk/>
          <pc:sldMk cId="3587675208" sldId="658"/>
        </pc:sldMkLst>
        <pc:spChg chg="mod">
          <ac:chgData name="Anatoliy Kigel" userId="7432c6c4687b0a9c" providerId="LiveId" clId="{D87CA792-552E-4409-888C-7420A4AC4A6A}" dt="2021-03-18T09:21:10.849" v="188" actId="20577"/>
          <ac:spMkLst>
            <pc:docMk/>
            <pc:sldMk cId="3587675208" sldId="658"/>
            <ac:spMk id="4" creationId="{00000000-0000-0000-0000-000000000000}"/>
          </ac:spMkLst>
        </pc:spChg>
      </pc:sldChg>
      <pc:sldChg chg="addSp delSp modSp add mod">
        <pc:chgData name="Anatoliy Kigel" userId="7432c6c4687b0a9c" providerId="LiveId" clId="{D87CA792-552E-4409-888C-7420A4AC4A6A}" dt="2021-03-18T09:20:09.027" v="184" actId="1076"/>
        <pc:sldMkLst>
          <pc:docMk/>
          <pc:sldMk cId="3087735270" sldId="659"/>
        </pc:sldMkLst>
        <pc:picChg chg="add mod modCrop">
          <ac:chgData name="Anatoliy Kigel" userId="7432c6c4687b0a9c" providerId="LiveId" clId="{D87CA792-552E-4409-888C-7420A4AC4A6A}" dt="2021-03-18T09:20:05.465" v="183" actId="1076"/>
          <ac:picMkLst>
            <pc:docMk/>
            <pc:sldMk cId="3087735270" sldId="659"/>
            <ac:picMk id="3" creationId="{84DEF82B-F516-4812-9978-16063D33DA6B}"/>
          </ac:picMkLst>
        </pc:picChg>
        <pc:picChg chg="add del mod">
          <ac:chgData name="Anatoliy Kigel" userId="7432c6c4687b0a9c" providerId="LiveId" clId="{D87CA792-552E-4409-888C-7420A4AC4A6A}" dt="2021-03-18T09:11:22.087" v="18" actId="478"/>
          <ac:picMkLst>
            <pc:docMk/>
            <pc:sldMk cId="3087735270" sldId="659"/>
            <ac:picMk id="5" creationId="{E2276A9C-61F2-478E-B1EC-8927575EB9B6}"/>
          </ac:picMkLst>
        </pc:picChg>
        <pc:picChg chg="del">
          <ac:chgData name="Anatoliy Kigel" userId="7432c6c4687b0a9c" providerId="LiveId" clId="{D87CA792-552E-4409-888C-7420A4AC4A6A}" dt="2021-03-18T09:09:17.391" v="2" actId="478"/>
          <ac:picMkLst>
            <pc:docMk/>
            <pc:sldMk cId="3087735270" sldId="659"/>
            <ac:picMk id="7" creationId="{00000000-0000-0000-0000-000000000000}"/>
          </ac:picMkLst>
        </pc:picChg>
        <pc:picChg chg="add mod modCrop">
          <ac:chgData name="Anatoliy Kigel" userId="7432c6c4687b0a9c" providerId="LiveId" clId="{D87CA792-552E-4409-888C-7420A4AC4A6A}" dt="2021-03-18T09:20:09.027" v="184" actId="1076"/>
          <ac:picMkLst>
            <pc:docMk/>
            <pc:sldMk cId="3087735270" sldId="659"/>
            <ac:picMk id="8" creationId="{389BEADC-6033-4720-AA4E-129AD6B196E1}"/>
          </ac:picMkLst>
        </pc:picChg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2738311051" sldId="660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1730842669" sldId="661"/>
        </pc:sldMkLst>
      </pc:sldChg>
    </pc:docChg>
  </pc:docChgLst>
  <pc:docChgLst>
    <pc:chgData name="Anatoliy Kigel" userId="7432c6c4687b0a9c" providerId="LiveId" clId="{059084FB-DDBF-4231-BF4E-956B633B9ECC}"/>
    <pc:docChg chg="undo custSel addSld modSld">
      <pc:chgData name="Anatoliy Kigel" userId="7432c6c4687b0a9c" providerId="LiveId" clId="{059084FB-DDBF-4231-BF4E-956B633B9ECC}" dt="2021-11-13T08:38:32.167" v="368" actId="1076"/>
      <pc:docMkLst>
        <pc:docMk/>
      </pc:docMkLst>
      <pc:sldChg chg="delSp modSp mod">
        <pc:chgData name="Anatoliy Kigel" userId="7432c6c4687b0a9c" providerId="LiveId" clId="{059084FB-DDBF-4231-BF4E-956B633B9ECC}" dt="2021-11-13T08:33:58.400" v="318" actId="404"/>
        <pc:sldMkLst>
          <pc:docMk/>
          <pc:sldMk cId="2109998579" sldId="502"/>
        </pc:sldMkLst>
        <pc:spChg chg="mod">
          <ac:chgData name="Anatoliy Kigel" userId="7432c6c4687b0a9c" providerId="LiveId" clId="{059084FB-DDBF-4231-BF4E-956B633B9ECC}" dt="2021-11-13T08:33:58.400" v="318" actId="404"/>
          <ac:spMkLst>
            <pc:docMk/>
            <pc:sldMk cId="2109998579" sldId="502"/>
            <ac:spMk id="3" creationId="{00000000-0000-0000-0000-000000000000}"/>
          </ac:spMkLst>
        </pc:spChg>
        <pc:spChg chg="mod">
          <ac:chgData name="Anatoliy Kigel" userId="7432c6c4687b0a9c" providerId="LiveId" clId="{059084FB-DDBF-4231-BF4E-956B633B9ECC}" dt="2021-11-13T08:33:33.315" v="312" actId="1035"/>
          <ac:spMkLst>
            <pc:docMk/>
            <pc:sldMk cId="2109998579" sldId="502"/>
            <ac:spMk id="5" creationId="{00000000-0000-0000-0000-000000000000}"/>
          </ac:spMkLst>
        </pc:spChg>
        <pc:spChg chg="del">
          <ac:chgData name="Anatoliy Kigel" userId="7432c6c4687b0a9c" providerId="LiveId" clId="{059084FB-DDBF-4231-BF4E-956B633B9ECC}" dt="2021-11-13T08:30:23.663" v="72" actId="478"/>
          <ac:spMkLst>
            <pc:docMk/>
            <pc:sldMk cId="2109998579" sldId="502"/>
            <ac:spMk id="8" creationId="{00000000-0000-0000-0000-000000000000}"/>
          </ac:spMkLst>
        </pc:spChg>
        <pc:spChg chg="mod">
          <ac:chgData name="Anatoliy Kigel" userId="7432c6c4687b0a9c" providerId="LiveId" clId="{059084FB-DDBF-4231-BF4E-956B633B9ECC}" dt="2021-11-13T08:32:37.803" v="308" actId="1035"/>
          <ac:spMkLst>
            <pc:docMk/>
            <pc:sldMk cId="2109998579" sldId="502"/>
            <ac:spMk id="9" creationId="{00000000-0000-0000-0000-000000000000}"/>
          </ac:spMkLst>
        </pc:spChg>
      </pc:sldChg>
      <pc:sldChg chg="addSp delSp modSp mod delAnim">
        <pc:chgData name="Anatoliy Kigel" userId="7432c6c4687b0a9c" providerId="LiveId" clId="{059084FB-DDBF-4231-BF4E-956B633B9ECC}" dt="2021-11-13T08:38:32.167" v="368" actId="1076"/>
        <pc:sldMkLst>
          <pc:docMk/>
          <pc:sldMk cId="2102479617" sldId="515"/>
        </pc:sldMkLst>
        <pc:spChg chg="del mod">
          <ac:chgData name="Anatoliy Kigel" userId="7432c6c4687b0a9c" providerId="LiveId" clId="{059084FB-DDBF-4231-BF4E-956B633B9ECC}" dt="2021-11-13T08:37:38.139" v="335" actId="478"/>
          <ac:spMkLst>
            <pc:docMk/>
            <pc:sldMk cId="2102479617" sldId="515"/>
            <ac:spMk id="5" creationId="{00000000-0000-0000-0000-000000000000}"/>
          </ac:spMkLst>
        </pc:spChg>
        <pc:spChg chg="add del mod">
          <ac:chgData name="Anatoliy Kigel" userId="7432c6c4687b0a9c" providerId="LiveId" clId="{059084FB-DDBF-4231-BF4E-956B633B9ECC}" dt="2021-11-13T08:37:41.740" v="338" actId="478"/>
          <ac:spMkLst>
            <pc:docMk/>
            <pc:sldMk cId="2102479617" sldId="515"/>
            <ac:spMk id="6" creationId="{2D624A28-0B5A-4B36-A248-A69407627F5B}"/>
          </ac:spMkLst>
        </pc:spChg>
        <pc:spChg chg="add mod">
          <ac:chgData name="Anatoliy Kigel" userId="7432c6c4687b0a9c" providerId="LiveId" clId="{059084FB-DDBF-4231-BF4E-956B633B9ECC}" dt="2021-11-13T08:38:32.167" v="368" actId="1076"/>
          <ac:spMkLst>
            <pc:docMk/>
            <pc:sldMk cId="2102479617" sldId="515"/>
            <ac:spMk id="10" creationId="{291B913A-459C-4F48-B27D-2A1767AF0825}"/>
          </ac:spMkLst>
        </pc:spChg>
      </pc:sldChg>
      <pc:sldChg chg="add">
        <pc:chgData name="Anatoliy Kigel" userId="7432c6c4687b0a9c" providerId="LiveId" clId="{059084FB-DDBF-4231-BF4E-956B633B9ECC}" dt="2021-11-13T08:29:35.039" v="0" actId="2890"/>
        <pc:sldMkLst>
          <pc:docMk/>
          <pc:sldMk cId="246083747" sldId="663"/>
        </pc:sldMkLst>
      </pc:sldChg>
      <pc:sldChg chg="addSp modSp add mod">
        <pc:chgData name="Anatoliy Kigel" userId="7432c6c4687b0a9c" providerId="LiveId" clId="{059084FB-DDBF-4231-BF4E-956B633B9ECC}" dt="2021-11-13T08:34:34.469" v="328" actId="1036"/>
        <pc:sldMkLst>
          <pc:docMk/>
          <pc:sldMk cId="1990560439" sldId="664"/>
        </pc:sldMkLst>
        <pc:spChg chg="mod">
          <ac:chgData name="Anatoliy Kigel" userId="7432c6c4687b0a9c" providerId="LiveId" clId="{059084FB-DDBF-4231-BF4E-956B633B9ECC}" dt="2021-11-13T08:31:12.185" v="85" actId="1035"/>
          <ac:spMkLst>
            <pc:docMk/>
            <pc:sldMk cId="1990560439" sldId="664"/>
            <ac:spMk id="5" creationId="{00000000-0000-0000-0000-000000000000}"/>
          </ac:spMkLst>
        </pc:spChg>
        <pc:spChg chg="mod">
          <ac:chgData name="Anatoliy Kigel" userId="7432c6c4687b0a9c" providerId="LiveId" clId="{059084FB-DDBF-4231-BF4E-956B633B9ECC}" dt="2021-11-13T08:34:32.541" v="320" actId="1076"/>
          <ac:spMkLst>
            <pc:docMk/>
            <pc:sldMk cId="1990560439" sldId="664"/>
            <ac:spMk id="8" creationId="{00000000-0000-0000-0000-000000000000}"/>
          </ac:spMkLst>
        </pc:spChg>
        <pc:spChg chg="mod">
          <ac:chgData name="Anatoliy Kigel" userId="7432c6c4687b0a9c" providerId="LiveId" clId="{059084FB-DDBF-4231-BF4E-956B633B9ECC}" dt="2021-11-13T08:31:30.640" v="131" actId="1036"/>
          <ac:spMkLst>
            <pc:docMk/>
            <pc:sldMk cId="1990560439" sldId="664"/>
            <ac:spMk id="9" creationId="{00000000-0000-0000-0000-000000000000}"/>
          </ac:spMkLst>
        </pc:spChg>
        <pc:spChg chg="add mod">
          <ac:chgData name="Anatoliy Kigel" userId="7432c6c4687b0a9c" providerId="LiveId" clId="{059084FB-DDBF-4231-BF4E-956B633B9ECC}" dt="2021-11-13T08:34:34.469" v="328" actId="1036"/>
          <ac:spMkLst>
            <pc:docMk/>
            <pc:sldMk cId="1990560439" sldId="664"/>
            <ac:spMk id="10" creationId="{92F7BEB1-21E7-48E5-AD65-8A929A688481}"/>
          </ac:spMkLst>
        </pc:spChg>
      </pc:sldChg>
    </pc:docChg>
  </pc:docChgLst>
  <pc:docChgLst>
    <pc:chgData name="Anatoliy Kigel" userId="7432c6c4687b0a9c" providerId="LiveId" clId="{EDE5AEAD-6A2B-4E26-A619-6D287CEAA719}"/>
    <pc:docChg chg="undo custSel addSld delSld modSld">
      <pc:chgData name="Anatoliy Kigel" userId="7432c6c4687b0a9c" providerId="LiveId" clId="{EDE5AEAD-6A2B-4E26-A619-6D287CEAA719}" dt="2021-06-21T11:35:30.632" v="28" actId="478"/>
      <pc:docMkLst>
        <pc:docMk/>
      </pc:docMkLst>
      <pc:sldChg chg="modSp mod">
        <pc:chgData name="Anatoliy Kigel" userId="7432c6c4687b0a9c" providerId="LiveId" clId="{EDE5AEAD-6A2B-4E26-A619-6D287CEAA719}" dt="2021-06-15T09:25:26.127" v="0" actId="20577"/>
        <pc:sldMkLst>
          <pc:docMk/>
          <pc:sldMk cId="2489184130" sldId="382"/>
        </pc:sldMkLst>
        <pc:spChg chg="mod">
          <ac:chgData name="Anatoliy Kigel" userId="7432c6c4687b0a9c" providerId="LiveId" clId="{EDE5AEAD-6A2B-4E26-A619-6D287CEAA719}" dt="2021-06-15T09:25:26.127" v="0" actId="20577"/>
          <ac:spMkLst>
            <pc:docMk/>
            <pc:sldMk cId="2489184130" sldId="382"/>
            <ac:spMk id="5" creationId="{00000000-0000-0000-0000-000000000000}"/>
          </ac:spMkLst>
        </pc:spChg>
      </pc:sldChg>
      <pc:sldChg chg="del">
        <pc:chgData name="Anatoliy Kigel" userId="7432c6c4687b0a9c" providerId="LiveId" clId="{EDE5AEAD-6A2B-4E26-A619-6D287CEAA719}" dt="2021-06-15T09:26:04.578" v="3" actId="47"/>
        <pc:sldMkLst>
          <pc:docMk/>
          <pc:sldMk cId="931519920" sldId="384"/>
        </pc:sldMkLst>
      </pc:sldChg>
      <pc:sldChg chg="del">
        <pc:chgData name="Anatoliy Kigel" userId="7432c6c4687b0a9c" providerId="LiveId" clId="{EDE5AEAD-6A2B-4E26-A619-6D287CEAA719}" dt="2021-06-15T09:26:04.578" v="3" actId="47"/>
        <pc:sldMkLst>
          <pc:docMk/>
          <pc:sldMk cId="3047357937" sldId="385"/>
        </pc:sldMkLst>
      </pc:sldChg>
      <pc:sldChg chg="modSp mod">
        <pc:chgData name="Anatoliy Kigel" userId="7432c6c4687b0a9c" providerId="LiveId" clId="{EDE5AEAD-6A2B-4E26-A619-6D287CEAA719}" dt="2021-06-15T09:25:42.302" v="2" actId="20577"/>
        <pc:sldMkLst>
          <pc:docMk/>
          <pc:sldMk cId="3748192085" sldId="386"/>
        </pc:sldMkLst>
        <pc:spChg chg="mod">
          <ac:chgData name="Anatoliy Kigel" userId="7432c6c4687b0a9c" providerId="LiveId" clId="{EDE5AEAD-6A2B-4E26-A619-6D287CEAA719}" dt="2021-06-15T09:25:42.302" v="2" actId="20577"/>
          <ac:spMkLst>
            <pc:docMk/>
            <pc:sldMk cId="3748192085" sldId="386"/>
            <ac:spMk id="27" creationId="{00000000-0000-0000-0000-000000000000}"/>
          </ac:spMkLst>
        </pc:spChg>
      </pc:sldChg>
      <pc:sldChg chg="modSp add mod">
        <pc:chgData name="Anatoliy Kigel" userId="7432c6c4687b0a9c" providerId="LiveId" clId="{EDE5AEAD-6A2B-4E26-A619-6D287CEAA719}" dt="2021-06-15T09:28:09.164" v="19" actId="20577"/>
        <pc:sldMkLst>
          <pc:docMk/>
          <pc:sldMk cId="399904787" sldId="500"/>
        </pc:sldMkLst>
        <pc:spChg chg="mod">
          <ac:chgData name="Anatoliy Kigel" userId="7432c6c4687b0a9c" providerId="LiveId" clId="{EDE5AEAD-6A2B-4E26-A619-6D287CEAA719}" dt="2021-06-15T09:28:09.164" v="19" actId="20577"/>
          <ac:spMkLst>
            <pc:docMk/>
            <pc:sldMk cId="399904787" sldId="500"/>
            <ac:spMk id="4" creationId="{00000000-0000-0000-0000-000000000000}"/>
          </ac:spMkLst>
        </pc:spChg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586899992" sldId="501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109998579" sldId="502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693987397" sldId="503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732701457" sldId="504"/>
        </pc:sldMkLst>
      </pc:sldChg>
      <pc:sldChg chg="delSp add mod">
        <pc:chgData name="Anatoliy Kigel" userId="7432c6c4687b0a9c" providerId="LiveId" clId="{EDE5AEAD-6A2B-4E26-A619-6D287CEAA719}" dt="2021-06-21T11:35:30.632" v="28" actId="478"/>
        <pc:sldMkLst>
          <pc:docMk/>
          <pc:sldMk cId="2851793295" sldId="506"/>
        </pc:sldMkLst>
        <pc:spChg chg="del">
          <ac:chgData name="Anatoliy Kigel" userId="7432c6c4687b0a9c" providerId="LiveId" clId="{EDE5AEAD-6A2B-4E26-A619-6D287CEAA719}" dt="2021-06-21T11:35:30.632" v="28" actId="478"/>
          <ac:spMkLst>
            <pc:docMk/>
            <pc:sldMk cId="2851793295" sldId="506"/>
            <ac:spMk id="5" creationId="{00000000-0000-0000-0000-000000000000}"/>
          </ac:spMkLst>
        </pc:spChg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324456448" sldId="507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3074366958" sldId="508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298183980" sldId="512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529336038" sldId="513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965239407" sldId="514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102479617" sldId="515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798398390" sldId="516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294794088" sldId="517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977168002" sldId="518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836868747" sldId="520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329569496" sldId="521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192488334" sldId="524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542865426" sldId="525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386633940" sldId="526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92527192" sldId="527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572114740" sldId="528"/>
        </pc:sldMkLst>
      </pc:sldChg>
      <pc:sldChg chg="modSp add del mod">
        <pc:chgData name="Anatoliy Kigel" userId="7432c6c4687b0a9c" providerId="LiveId" clId="{EDE5AEAD-6A2B-4E26-A619-6D287CEAA719}" dt="2021-06-15T09:28:14.433" v="22" actId="20577"/>
        <pc:sldMkLst>
          <pc:docMk/>
          <pc:sldMk cId="3202250964" sldId="530"/>
        </pc:sldMkLst>
        <pc:spChg chg="mod">
          <ac:chgData name="Anatoliy Kigel" userId="7432c6c4687b0a9c" providerId="LiveId" clId="{EDE5AEAD-6A2B-4E26-A619-6D287CEAA719}" dt="2021-06-15T09:28:14.433" v="22" actId="20577"/>
          <ac:spMkLst>
            <pc:docMk/>
            <pc:sldMk cId="3202250964" sldId="530"/>
            <ac:spMk id="4" creationId="{00000000-0000-0000-0000-000000000000}"/>
          </ac:spMkLst>
        </pc:spChg>
      </pc:sldChg>
      <pc:sldChg chg="modSp add mod">
        <pc:chgData name="Anatoliy Kigel" userId="7432c6c4687b0a9c" providerId="LiveId" clId="{EDE5AEAD-6A2B-4E26-A619-6D287CEAA719}" dt="2021-06-15T09:28:18.364" v="25" actId="20577"/>
        <pc:sldMkLst>
          <pc:docMk/>
          <pc:sldMk cId="2308470331" sldId="531"/>
        </pc:sldMkLst>
        <pc:spChg chg="mod">
          <ac:chgData name="Anatoliy Kigel" userId="7432c6c4687b0a9c" providerId="LiveId" clId="{EDE5AEAD-6A2B-4E26-A619-6D287CEAA719}" dt="2021-06-15T09:28:18.364" v="25" actId="20577"/>
          <ac:spMkLst>
            <pc:docMk/>
            <pc:sldMk cId="2308470331" sldId="531"/>
            <ac:spMk id="4" creationId="{00000000-0000-0000-0000-000000000000}"/>
          </ac:spMkLst>
        </pc:spChg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558920657" sldId="532"/>
        </pc:sldMkLst>
      </pc:sldChg>
      <pc:sldChg chg="del">
        <pc:chgData name="Anatoliy Kigel" userId="7432c6c4687b0a9c" providerId="LiveId" clId="{EDE5AEAD-6A2B-4E26-A619-6D287CEAA719}" dt="2021-06-15T09:28:42.513" v="27" actId="47"/>
        <pc:sldMkLst>
          <pc:docMk/>
          <pc:sldMk cId="3087735270" sldId="659"/>
        </pc:sldMkLst>
      </pc:sldChg>
      <pc:sldChg chg="add">
        <pc:chgData name="Anatoliy Kigel" userId="7432c6c4687b0a9c" providerId="LiveId" clId="{EDE5AEAD-6A2B-4E26-A619-6D287CEAA719}" dt="2021-06-15T09:28:41.315" v="26"/>
        <pc:sldMkLst>
          <pc:docMk/>
          <pc:sldMk cId="2091957549" sldId="6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01.01.2023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4790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5659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01.01.2023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01.01.2023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01.01.2023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01.01.2023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01.01.2023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01.01.2023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01.01.2023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01.01.2023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01.01.2023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01.01.2023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01.01.2023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01.01.2023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jpeg"/><Relationship Id="rId1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prometheus.org.ua/" TargetMode="External"/><Relationship Id="rId2" Type="http://schemas.openxmlformats.org/officeDocument/2006/relationships/hyperlink" Target="https://dev.u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brahabr.ru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dom-nod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cript: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DOM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 /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Цикл </a:t>
            </a:r>
            <a:r>
              <a:rPr lang="ru-RU" sz="4400" b="1" dirty="0">
                <a:solidFill>
                  <a:srgbClr val="FFFF00"/>
                </a:solidFill>
                <a:latin typeface="+mj-lt"/>
              </a:rPr>
              <a:t>Разработки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 Сайта 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28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1" y="287500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Цикл разработки</a:t>
            </a:r>
            <a:r>
              <a:rPr lang="en-US" sz="6600" b="1" dirty="0">
                <a:solidFill>
                  <a:schemeClr val="bg1"/>
                </a:solidFill>
              </a:rPr>
              <a:t> </a:t>
            </a:r>
            <a:r>
              <a:rPr lang="ru-RU" sz="6600" b="1" dirty="0">
                <a:solidFill>
                  <a:schemeClr val="bg1"/>
                </a:solidFill>
              </a:rPr>
              <a:t>сайта</a:t>
            </a:r>
            <a:endParaRPr lang="uk-UA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04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2326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/>
              <a:t>Сайт</a:t>
            </a:r>
            <a:endParaRPr lang="uk-UA" sz="8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486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ru-RU" sz="4800" b="1" dirty="0">
                <a:solidFill>
                  <a:srgbClr val="C00000"/>
                </a:solidFill>
              </a:rPr>
              <a:t>Маркетинговый инструмент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190291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/>
            <a:r>
              <a:rPr lang="ru-RU" sz="4800" b="1" dirty="0">
                <a:solidFill>
                  <a:schemeClr val="accent6">
                    <a:lumMod val="75000"/>
                  </a:schemeClr>
                </a:solidFill>
              </a:rPr>
              <a:t>Программный продукт</a:t>
            </a:r>
            <a:endParaRPr lang="uk-UA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Стрелка вниз 1"/>
          <p:cNvSpPr/>
          <p:nvPr/>
        </p:nvSpPr>
        <p:spPr>
          <a:xfrm>
            <a:off x="5375919" y="4244462"/>
            <a:ext cx="1440160" cy="648072"/>
          </a:xfrm>
          <a:prstGeom prst="downArrow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низ 7"/>
          <p:cNvSpPr/>
          <p:nvPr/>
        </p:nvSpPr>
        <p:spPr>
          <a:xfrm rot="10800000">
            <a:off x="5375919" y="1677435"/>
            <a:ext cx="1440160" cy="648072"/>
          </a:xfrm>
          <a:prstGeom prst="downArrow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99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9931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1. Маркетинговое планирование</a:t>
            </a:r>
            <a:endParaRPr lang="uk-UA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4772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00B050"/>
                </a:solidFill>
              </a:rPr>
              <a:t>Зачем вам сайт?</a:t>
            </a:r>
            <a:endParaRPr lang="uk-UA" sz="60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11" y="321297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00B0F0"/>
                </a:solidFill>
              </a:rPr>
              <a:t>Каковы </a:t>
            </a:r>
            <a:r>
              <a:rPr lang="ru-RU" sz="6000" b="1" u="sng" dirty="0">
                <a:solidFill>
                  <a:srgbClr val="00B0F0"/>
                </a:solidFill>
              </a:rPr>
              <a:t>цели</a:t>
            </a:r>
            <a:r>
              <a:rPr lang="ru-RU" sz="6000" b="1" dirty="0">
                <a:solidFill>
                  <a:srgbClr val="00B0F0"/>
                </a:solidFill>
              </a:rPr>
              <a:t> и </a:t>
            </a:r>
            <a:r>
              <a:rPr lang="ru-RU" sz="6000" b="1" u="sng" dirty="0">
                <a:solidFill>
                  <a:srgbClr val="00B0F0"/>
                </a:solidFill>
              </a:rPr>
              <a:t>задачи</a:t>
            </a:r>
            <a:r>
              <a:rPr lang="ru-RU" sz="6000" b="1" dirty="0">
                <a:solidFill>
                  <a:srgbClr val="00B0F0"/>
                </a:solidFill>
              </a:rPr>
              <a:t>?</a:t>
            </a:r>
            <a:endParaRPr lang="uk-UA" sz="6000" b="1" dirty="0">
              <a:solidFill>
                <a:srgbClr val="00B0F0"/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F7BEB1-21E7-48E5-AD65-8A929A688481}"/>
              </a:ext>
            </a:extLst>
          </p:cNvPr>
          <p:cNvSpPr txBox="1"/>
          <p:nvPr/>
        </p:nvSpPr>
        <p:spPr>
          <a:xfrm>
            <a:off x="0" y="205329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accent6">
                    <a:lumMod val="75000"/>
                  </a:schemeClr>
                </a:solidFill>
              </a:rPr>
              <a:t>Какую задачу мы решаем?</a:t>
            </a:r>
            <a:endParaRPr lang="uk-UA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Права фігурна дужка 1">
            <a:extLst>
              <a:ext uri="{FF2B5EF4-FFF2-40B4-BE49-F238E27FC236}">
                <a16:creationId xmlns:a16="http://schemas.microsoft.com/office/drawing/2014/main" id="{D68AC072-0CBB-4EF5-86D7-F45B48126E9D}"/>
              </a:ext>
            </a:extLst>
          </p:cNvPr>
          <p:cNvSpPr/>
          <p:nvPr/>
        </p:nvSpPr>
        <p:spPr>
          <a:xfrm rot="5400000">
            <a:off x="5859028" y="-459433"/>
            <a:ext cx="432048" cy="10225136"/>
          </a:xfrm>
          <a:prstGeom prst="rightBrace">
            <a:avLst>
              <a:gd name="adj1" fmla="val 8333"/>
              <a:gd name="adj2" fmla="val 4975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0560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265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2. Техническое проектирование</a:t>
            </a:r>
            <a:endParaRPr lang="uk-UA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97136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rgbClr val="00B0F0"/>
                </a:solidFill>
              </a:rPr>
              <a:t>Кто пишет «ТЗ» и нужно ли его писать?</a:t>
            </a:r>
          </a:p>
          <a:p>
            <a:pPr algn="ctr"/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Как быть с переменами у заказчика?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2996952"/>
            <a:ext cx="922560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Структура и функциональность разделов сайта;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Применяемые технологии и инструменты;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Планирование рабочего времени.</a:t>
            </a:r>
            <a:endParaRPr lang="uk-UA" sz="32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23584" y="1268760"/>
            <a:ext cx="63688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b="1" strike="sngStrike" dirty="0">
                <a:solidFill>
                  <a:schemeClr val="bg1">
                    <a:lumMod val="65000"/>
                  </a:schemeClr>
                </a:solidFill>
              </a:rPr>
              <a:t>Техническое задание</a:t>
            </a:r>
          </a:p>
          <a:p>
            <a:pPr algn="ctr"/>
            <a:r>
              <a:rPr lang="ru-RU" sz="4000" b="1" dirty="0">
                <a:solidFill>
                  <a:srgbClr val="00B050"/>
                </a:solidFill>
              </a:rPr>
              <a:t>Требования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ru-RU" sz="4000" b="1" dirty="0">
                <a:solidFill>
                  <a:srgbClr val="7030A0"/>
                </a:solidFill>
              </a:rPr>
              <a:t>/</a:t>
            </a:r>
            <a:r>
              <a:rPr lang="ru-RU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>
                <a:solidFill>
                  <a:srgbClr val="0070C0"/>
                </a:solidFill>
              </a:rPr>
              <a:t>Requirements</a:t>
            </a:r>
            <a:r>
              <a:rPr lang="ru-RU" sz="4000" b="1" dirty="0">
                <a:solidFill>
                  <a:srgbClr val="00B050"/>
                </a:solidFill>
              </a:rPr>
              <a:t> </a:t>
            </a:r>
            <a:endParaRPr lang="uk-UA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87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3. Дизайн</a:t>
            </a:r>
            <a:endParaRPr lang="uk-UA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47832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>
                    <a:lumMod val="50000"/>
                  </a:schemeClr>
                </a:solidFill>
              </a:rPr>
              <a:t>Соответствует ли дизайн фирменному стилю? </a:t>
            </a:r>
          </a:p>
          <a:p>
            <a:pPr algn="ctr"/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>У вас ведь есть фирменный стиль?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85293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err="1">
                <a:solidFill>
                  <a:schemeClr val="accent6">
                    <a:lumMod val="75000"/>
                  </a:schemeClr>
                </a:solidFill>
              </a:rPr>
              <a:t>Вайрфреймы</a:t>
            </a:r>
            <a:r>
              <a:rPr lang="ru-RU" sz="5400" b="1" dirty="0"/>
              <a:t>,</a:t>
            </a:r>
            <a:r>
              <a:rPr lang="ru-RU" sz="5400" b="1" dirty="0">
                <a:solidFill>
                  <a:srgbClr val="00B050"/>
                </a:solidFill>
              </a:rPr>
              <a:t> </a:t>
            </a:r>
            <a:r>
              <a:rPr lang="ru-RU" sz="5400" b="1" dirty="0" err="1">
                <a:solidFill>
                  <a:srgbClr val="7030A0"/>
                </a:solidFill>
              </a:rPr>
              <a:t>Мокапы</a:t>
            </a:r>
            <a:r>
              <a:rPr lang="ru-RU" sz="5400" b="1" dirty="0"/>
              <a:t>,</a:t>
            </a:r>
            <a:r>
              <a:rPr lang="ru-RU" sz="5400" b="1" dirty="0">
                <a:solidFill>
                  <a:srgbClr val="00B050"/>
                </a:solidFill>
              </a:rPr>
              <a:t> </a:t>
            </a:r>
            <a:r>
              <a:rPr lang="ru-RU" sz="5400" b="1" dirty="0">
                <a:solidFill>
                  <a:srgbClr val="0070C0"/>
                </a:solidFill>
              </a:rPr>
              <a:t>Макеты…</a:t>
            </a:r>
            <a:endParaRPr lang="uk-UA" sz="54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4076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Дизайн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≠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«Наведение красоты»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9309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Проектирование структуры и внешнего вида страниц сайта</a:t>
            </a:r>
          </a:p>
        </p:txBody>
      </p:sp>
      <p:sp>
        <p:nvSpPr>
          <p:cNvPr id="8" name="Правая фигурная скобка 7"/>
          <p:cNvSpPr/>
          <p:nvPr/>
        </p:nvSpPr>
        <p:spPr>
          <a:xfrm rot="5400000">
            <a:off x="5909593" y="-1221903"/>
            <a:ext cx="516830" cy="1051316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701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5530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4.1 Верстка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1277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>
                    <a:lumMod val="65000"/>
                  </a:schemeClr>
                </a:solidFill>
              </a:rPr>
              <a:t>Тестирование в различных браузерах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42088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>
                <a:solidFill>
                  <a:srgbClr val="00B050"/>
                </a:solidFill>
              </a:rPr>
              <a:t>Набор шаблонов страниц</a:t>
            </a:r>
            <a:endParaRPr lang="uk-UA" sz="72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138608"/>
            <a:ext cx="1219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accent6">
                    <a:lumMod val="75000"/>
                  </a:schemeClr>
                </a:solidFill>
              </a:rPr>
              <a:t>SEO/SMO</a:t>
            </a:r>
            <a:r>
              <a:rPr lang="ru-RU" sz="4200" b="1" dirty="0">
                <a:solidFill>
                  <a:schemeClr val="accent6">
                    <a:lumMod val="75000"/>
                  </a:schemeClr>
                </a:solidFill>
              </a:rPr>
              <a:t> оптимизация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3915053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600" b="1" dirty="0">
                <a:solidFill>
                  <a:srgbClr val="00B0F0"/>
                </a:solidFill>
              </a:rPr>
              <a:t>Адаптивность</a:t>
            </a:r>
            <a:endParaRPr lang="ru-RU" sz="5600" dirty="0"/>
          </a:p>
        </p:txBody>
      </p:sp>
    </p:spTree>
    <p:extLst>
      <p:ext uri="{BB962C8B-B14F-4D97-AF65-F5344CB8AC3E}">
        <p14:creationId xmlns:p14="http://schemas.microsoft.com/office/powerpoint/2010/main" val="2572114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3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4.2 Программирование</a:t>
            </a:r>
            <a:endParaRPr lang="uk-UA" sz="4400" b="1" dirty="0"/>
          </a:p>
        </p:txBody>
      </p:sp>
      <p:sp>
        <p:nvSpPr>
          <p:cNvPr id="11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466762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solidFill>
                  <a:srgbClr val="00B050"/>
                </a:solidFill>
              </a:rPr>
              <a:t>Реализация функционала </a:t>
            </a:r>
            <a:br>
              <a:rPr lang="ru-RU" sz="5400" b="1" dirty="0">
                <a:solidFill>
                  <a:srgbClr val="00B050"/>
                </a:solidFill>
              </a:rPr>
            </a:br>
            <a:r>
              <a:rPr lang="ru-RU" sz="5400" b="1" dirty="0">
                <a:solidFill>
                  <a:srgbClr val="00B050"/>
                </a:solidFill>
              </a:rPr>
              <a:t>компонентов сайта</a:t>
            </a:r>
            <a:endParaRPr lang="uk-UA" sz="5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793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8944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5. Наполнение</a:t>
            </a:r>
            <a:endParaRPr lang="uk-UA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746682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 C</a:t>
            </a:r>
            <a:r>
              <a:rPr lang="ru-RU" sz="3600" b="1" dirty="0">
                <a:solidFill>
                  <a:srgbClr val="0070C0"/>
                </a:solidFill>
              </a:rPr>
              <a:t>оставление текстов</a:t>
            </a:r>
          </a:p>
          <a:p>
            <a:pPr algn="ctr"/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600" b="1" dirty="0">
                <a:solidFill>
                  <a:schemeClr val="bg1">
                    <a:lumMod val="65000"/>
                  </a:schemeClr>
                </a:solidFill>
              </a:rPr>
              <a:t>Согласование текстов с заказчиком</a:t>
            </a:r>
          </a:p>
          <a:p>
            <a:pPr algn="ctr"/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600" b="1" dirty="0">
                <a:solidFill>
                  <a:schemeClr val="bg1">
                    <a:lumMod val="65000"/>
                  </a:schemeClr>
                </a:solidFill>
              </a:rPr>
              <a:t>Составление МЕТА-данных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(SEO/SMO)</a:t>
            </a:r>
            <a:endParaRPr lang="ru-RU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15893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rgbClr val="FF0000"/>
                </a:solidFill>
              </a:rPr>
              <a:t>Контент – будет продавать!</a:t>
            </a:r>
            <a:endParaRPr lang="uk-UA" sz="3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545721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 err="1">
                <a:solidFill>
                  <a:srgbClr val="00B050"/>
                </a:solidFill>
              </a:rPr>
              <a:t>Контент</a:t>
            </a:r>
            <a:endParaRPr lang="uk-UA" sz="80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10760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456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9931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6. Выгрузка сайта и тестирование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844824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accent6">
                    <a:lumMod val="75000"/>
                  </a:schemeClr>
                </a:solidFill>
              </a:rPr>
              <a:t>А хостинг? </a:t>
            </a:r>
            <a:r>
              <a:rPr lang="ru-RU" sz="6000" b="1" dirty="0">
                <a:solidFill>
                  <a:srgbClr val="7030A0"/>
                </a:solidFill>
              </a:rPr>
              <a:t>А домен?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350100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Что нужно проверить проверить?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559496" y="4442336"/>
            <a:ext cx="94330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Во всех ли современных браузерах работает сайт?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Все ли необходимые </a:t>
            </a:r>
            <a:r>
              <a:rPr lang="ru-RU" sz="2400" b="1" i="1" dirty="0"/>
              <a:t>материалы размещены</a:t>
            </a:r>
            <a:r>
              <a:rPr lang="ru-RU" sz="2400" i="1" dirty="0"/>
              <a:t>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Все ли программные компоненты работают слаженно и четко?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Нет ли </a:t>
            </a:r>
            <a:r>
              <a:rPr lang="ru-RU" sz="2400" b="1" i="1" dirty="0"/>
              <a:t>битых ссылок </a:t>
            </a:r>
            <a:r>
              <a:rPr lang="ru-RU" sz="2400" i="1" dirty="0"/>
              <a:t>и/или пустых страниц?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Доступна ли </a:t>
            </a:r>
            <a:r>
              <a:rPr lang="ru-RU" sz="2400" b="1" i="1" dirty="0"/>
              <a:t>карта сайта </a:t>
            </a:r>
            <a:r>
              <a:rPr lang="ru-RU" sz="2400" i="1" dirty="0"/>
              <a:t>и др. файлы (</a:t>
            </a:r>
            <a:r>
              <a:rPr lang="en-US" sz="2400" i="1" dirty="0"/>
              <a:t>sitemap.xml, robots.txt</a:t>
            </a:r>
            <a:r>
              <a:rPr lang="ru-RU" sz="2400" i="1" dirty="0"/>
              <a:t>)</a:t>
            </a:r>
          </a:p>
        </p:txBody>
      </p:sp>
      <p:sp>
        <p:nvSpPr>
          <p:cNvPr id="12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366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2531604" y="2551837"/>
            <a:ext cx="71287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Поддержка и обслуживание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25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rgbClr val="FFFF00"/>
                </a:solidFill>
              </a:rPr>
              <a:t>D</a:t>
            </a:r>
            <a:r>
              <a:rPr lang="en-US" sz="6000" b="1" dirty="0"/>
              <a:t>ocument </a:t>
            </a:r>
            <a:r>
              <a:rPr lang="en-US" sz="6000" b="1" dirty="0">
                <a:solidFill>
                  <a:srgbClr val="FFFF00"/>
                </a:solidFill>
              </a:rPr>
              <a:t>O</a:t>
            </a:r>
            <a:r>
              <a:rPr lang="en-US" sz="6000" b="1" dirty="0"/>
              <a:t>bject </a:t>
            </a:r>
            <a:r>
              <a:rPr lang="en-US" sz="6000" b="1" dirty="0">
                <a:solidFill>
                  <a:srgbClr val="FFFF00"/>
                </a:solidFill>
              </a:rPr>
              <a:t>M</a:t>
            </a:r>
            <a:r>
              <a:rPr lang="en-US" sz="6000" b="1" dirty="0"/>
              <a:t>odel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45304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265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7</a:t>
            </a:r>
            <a:r>
              <a:rPr lang="en-US" sz="5400" b="1" dirty="0"/>
              <a:t>.</a:t>
            </a:r>
            <a:r>
              <a:rPr lang="ru-RU" sz="5400" b="1" dirty="0"/>
              <a:t>1. Продление домена, </a:t>
            </a:r>
            <a:r>
              <a:rPr lang="ru-RU" sz="5400" b="1" dirty="0" err="1"/>
              <a:t>хостинга</a:t>
            </a:r>
            <a:endParaRPr lang="uk-UA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91544" y="1916832"/>
            <a:ext cx="90256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4000" dirty="0"/>
              <a:t> </a:t>
            </a:r>
            <a:r>
              <a:rPr lang="ru-RU" sz="4000" b="1" dirty="0"/>
              <a:t>непрерывная</a:t>
            </a:r>
            <a:r>
              <a:rPr lang="ru-RU" sz="4000" dirty="0"/>
              <a:t> </a:t>
            </a:r>
            <a:r>
              <a:rPr lang="ru-RU" sz="4000" b="1" dirty="0"/>
              <a:t>работа</a:t>
            </a:r>
            <a:r>
              <a:rPr lang="ru-RU" sz="4000" dirty="0"/>
              <a:t> сайта;</a:t>
            </a:r>
            <a:endParaRPr lang="en-US" sz="4000" dirty="0"/>
          </a:p>
          <a:p>
            <a:pPr>
              <a:buFont typeface="Arial" pitchFamily="34" charset="0"/>
              <a:buChar char="•"/>
            </a:pPr>
            <a:r>
              <a:rPr lang="en-US" sz="4000" dirty="0"/>
              <a:t> </a:t>
            </a:r>
            <a:r>
              <a:rPr lang="ru-RU" sz="4000" b="1" dirty="0"/>
              <a:t>репутация</a:t>
            </a:r>
            <a:r>
              <a:rPr lang="ru-RU" sz="4000" dirty="0"/>
              <a:t> заказчика и разработчика;</a:t>
            </a:r>
          </a:p>
          <a:p>
            <a:pPr>
              <a:buFont typeface="Arial" pitchFamily="34" charset="0"/>
              <a:buChar char="•"/>
            </a:pPr>
            <a:r>
              <a:rPr lang="ru-RU" sz="4000" dirty="0"/>
              <a:t> контекстная </a:t>
            </a:r>
            <a:r>
              <a:rPr lang="ru-RU" sz="4000" b="1" dirty="0"/>
              <a:t>реклама</a:t>
            </a:r>
            <a:r>
              <a:rPr lang="ru-RU" sz="4000" dirty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ru-RU" sz="4000" dirty="0"/>
              <a:t> </a:t>
            </a:r>
            <a:r>
              <a:rPr lang="ru-RU" sz="4000" b="1" dirty="0"/>
              <a:t>потеря</a:t>
            </a:r>
            <a:r>
              <a:rPr lang="ru-RU" sz="4000" dirty="0"/>
              <a:t> </a:t>
            </a:r>
            <a:r>
              <a:rPr lang="ru-RU" sz="4000" b="1" dirty="0"/>
              <a:t>домена</a:t>
            </a:r>
            <a:r>
              <a:rPr lang="ru-RU" sz="4000" dirty="0"/>
              <a:t>;</a:t>
            </a:r>
          </a:p>
          <a:p>
            <a:r>
              <a:rPr lang="ru-RU" sz="4000" dirty="0"/>
              <a:t>  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29895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bg1">
                    <a:lumMod val="50000"/>
                  </a:schemeClr>
                </a:solidFill>
              </a:rPr>
              <a:t>(кто должен этим заниматься?)</a:t>
            </a:r>
            <a:endParaRPr lang="uk-UA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7035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60A38B-8044-4FF7-9A75-16610AC83710}"/>
              </a:ext>
            </a:extLst>
          </p:cNvPr>
          <p:cNvSpPr txBox="1"/>
          <p:nvPr/>
        </p:nvSpPr>
        <p:spPr>
          <a:xfrm>
            <a:off x="-312712" y="517983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solidFill>
                  <a:srgbClr val="00B050"/>
                </a:solidFill>
              </a:rPr>
              <a:t>Сопровождение сайта</a:t>
            </a:r>
            <a:r>
              <a:rPr lang="en-US" sz="5400" b="1" dirty="0">
                <a:solidFill>
                  <a:srgbClr val="00B050"/>
                </a:solidFill>
              </a:rPr>
              <a:t>!</a:t>
            </a:r>
            <a:endParaRPr lang="uk-UA" sz="5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183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2531604" y="2551837"/>
            <a:ext cx="71287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Завершение работы сайта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470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8. Завершение работы сайта</a:t>
            </a:r>
            <a:endParaRPr lang="uk-UA" sz="4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1B913A-459C-4F48-B27D-2A1767AF0825}"/>
              </a:ext>
            </a:extLst>
          </p:cNvPr>
          <p:cNvSpPr txBox="1"/>
          <p:nvPr/>
        </p:nvSpPr>
        <p:spPr>
          <a:xfrm>
            <a:off x="0" y="2996952"/>
            <a:ext cx="12191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400" b="1" dirty="0">
                <a:solidFill>
                  <a:schemeClr val="accent6">
                    <a:lumMod val="75000"/>
                  </a:schemeClr>
                </a:solidFill>
              </a:rPr>
              <a:t>Ч</a:t>
            </a:r>
            <a:r>
              <a:rPr lang="uk-UA" sz="5400" b="1" dirty="0" err="1">
                <a:solidFill>
                  <a:schemeClr val="accent6">
                    <a:lumMod val="75000"/>
                  </a:schemeClr>
                </a:solidFill>
              </a:rPr>
              <a:t>истка</a:t>
            </a:r>
            <a:r>
              <a:rPr lang="uk-UA" sz="5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k-UA" sz="5400" b="1" dirty="0" err="1">
                <a:solidFill>
                  <a:schemeClr val="accent6">
                    <a:lumMod val="75000"/>
                  </a:schemeClr>
                </a:solidFill>
              </a:rPr>
              <a:t>истории</a:t>
            </a:r>
            <a:r>
              <a:rPr lang="uk-UA" sz="5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k-UA" sz="5400" b="1" dirty="0">
                <a:solidFill>
                  <a:srgbClr val="002060"/>
                </a:solidFill>
              </a:rPr>
              <a:t>/</a:t>
            </a:r>
            <a:r>
              <a:rPr lang="uk-UA" sz="5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k-UA" sz="5400" b="1" dirty="0" err="1">
                <a:solidFill>
                  <a:srgbClr val="00B0F0"/>
                </a:solidFill>
              </a:rPr>
              <a:t>Ликвидация</a:t>
            </a:r>
            <a:r>
              <a:rPr lang="uk-UA" sz="5400" b="1" dirty="0">
                <a:solidFill>
                  <a:srgbClr val="00B0F0"/>
                </a:solidFill>
              </a:rPr>
              <a:t> </a:t>
            </a:r>
            <a:r>
              <a:rPr lang="uk-UA" sz="5400" b="1" dirty="0" err="1">
                <a:solidFill>
                  <a:srgbClr val="00B0F0"/>
                </a:solidFill>
              </a:rPr>
              <a:t>сайта</a:t>
            </a:r>
            <a:r>
              <a:rPr lang="uk-UA" sz="5400" b="1" dirty="0">
                <a:solidFill>
                  <a:srgbClr val="00B0F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2479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1271464" y="1844825"/>
            <a:ext cx="97930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Хороший сайт отличается от плохого </a:t>
            </a:r>
            <a:br>
              <a:rPr lang="ru-RU" sz="6600" b="1" dirty="0">
                <a:solidFill>
                  <a:schemeClr val="bg1"/>
                </a:solidFill>
              </a:rPr>
            </a:br>
            <a:r>
              <a:rPr lang="ru-RU" sz="6600" b="1" dirty="0">
                <a:solidFill>
                  <a:srgbClr val="FFC000"/>
                </a:solidFill>
              </a:rPr>
              <a:t>проработкой деталей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398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8306" y="2274838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>
                <a:solidFill>
                  <a:schemeClr val="bg1"/>
                </a:solidFill>
              </a:rPr>
              <a:t>Время подводить </a:t>
            </a:r>
            <a:br>
              <a:rPr lang="ru-RU" sz="7200" b="1" dirty="0">
                <a:solidFill>
                  <a:schemeClr val="bg1"/>
                </a:solidFill>
              </a:rPr>
            </a:br>
            <a:r>
              <a:rPr lang="ru-RU" sz="7200" b="1" dirty="0">
                <a:solidFill>
                  <a:schemeClr val="bg1"/>
                </a:solidFill>
              </a:rPr>
              <a:t>итоги</a:t>
            </a:r>
          </a:p>
        </p:txBody>
      </p:sp>
    </p:spTree>
    <p:extLst>
      <p:ext uri="{BB962C8B-B14F-4D97-AF65-F5344CB8AC3E}">
        <p14:creationId xmlns:p14="http://schemas.microsoft.com/office/powerpoint/2010/main" val="2102171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омер слайда 36"/>
          <p:cNvSpPr txBox="1">
            <a:spLocks/>
          </p:cNvSpPr>
          <p:nvPr/>
        </p:nvSpPr>
        <p:spPr>
          <a:xfrm>
            <a:off x="11136560" y="62050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" name="Picture 17" descr="http://domstroiproekt.ru/uploads/posts/2013-06/1372412146_dvuxyetazhnyj-dom-iz-kirpich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368" y="2132856"/>
            <a:ext cx="4680275" cy="3816424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0" y="254258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Задача специалиста решить задачу имеющимися инструментами</a:t>
            </a:r>
            <a:endParaRPr lang="uk-UA" sz="4400" b="1" dirty="0"/>
          </a:p>
        </p:txBody>
      </p:sp>
      <p:pic>
        <p:nvPicPr>
          <p:cNvPr id="1026" name="Picture 2" descr="https://i.pinimg.com/originals/f8/f6/56/f8f656fd473305405d82d4a64f777a8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151" y="2302817"/>
            <a:ext cx="4761459" cy="3476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5043474" y="3400477"/>
            <a:ext cx="14125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==</a:t>
            </a:r>
            <a:endParaRPr lang="uk-UA" sz="9600" b="1" dirty="0"/>
          </a:p>
        </p:txBody>
      </p:sp>
    </p:spTree>
    <p:extLst>
      <p:ext uri="{BB962C8B-B14F-4D97-AF65-F5344CB8AC3E}">
        <p14:creationId xmlns:p14="http://schemas.microsoft.com/office/powerpoint/2010/main" val="4261521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8543"/>
            <a:ext cx="5155186" cy="3777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303912" y="3405030"/>
            <a:ext cx="13099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/>
              <a:t>==</a:t>
            </a:r>
            <a:endParaRPr lang="uk-UA" sz="8800" b="1" dirty="0"/>
          </a:p>
        </p:txBody>
      </p:sp>
      <p:sp>
        <p:nvSpPr>
          <p:cNvPr id="16" name="Номер слайда 36"/>
          <p:cNvSpPr txBox="1">
            <a:spLocks/>
          </p:cNvSpPr>
          <p:nvPr/>
        </p:nvSpPr>
        <p:spPr>
          <a:xfrm>
            <a:off x="11136560" y="62050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Picture 6" descr="http://www.coffeecup.com/images/screenshots/responsive-layout-maker-pro/rlm-responsiv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893" y="3492103"/>
            <a:ext cx="794591" cy="583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https://thumbsplus.tutsplus.com/uploads/users/48/posts/26346/preview_image/gsap-1.png?height=300&amp;width=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911" y="4708038"/>
            <a:ext cx="596312" cy="4129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www.voxvoi.com/Content/images/sm-logo6.png"/>
          <p:cNvPicPr>
            <a:picLocks noChangeAspect="1" noChangeArrowheads="1"/>
          </p:cNvPicPr>
          <p:nvPr/>
        </p:nvPicPr>
        <p:blipFill rotWithShape="1">
          <a:blip r:embed="rId5" cstate="print"/>
          <a:srcRect l="9766" r="49961"/>
          <a:stretch/>
        </p:blipFill>
        <p:spPr bwMode="auto">
          <a:xfrm>
            <a:off x="6797073" y="3304446"/>
            <a:ext cx="919537" cy="10993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4" descr="http://www.voxvoi.com/Content/images/sm-logo6.png"/>
          <p:cNvPicPr>
            <a:picLocks noChangeAspect="1" noChangeArrowheads="1"/>
          </p:cNvPicPr>
          <p:nvPr/>
        </p:nvPicPr>
        <p:blipFill rotWithShape="1">
          <a:blip r:embed="rId5" cstate="print"/>
          <a:srcRect l="51392" r="9681"/>
          <a:stretch/>
        </p:blipFill>
        <p:spPr bwMode="auto">
          <a:xfrm>
            <a:off x="7625169" y="3558503"/>
            <a:ext cx="907434" cy="1014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Picture 2" descr="http://www.uxmatters.com/mt/archives/2011/02/images/Figure1_Wiref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339" y="3083524"/>
            <a:ext cx="1061223" cy="776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tp://www.wonderful-css.biz/img/JavaScript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868403" y="2724339"/>
            <a:ext cx="942852" cy="9428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Picture 2" descr="https://d30y9cdsu7xlg0.cloudfront.net/png/311718-20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507" y="4708038"/>
            <a:ext cx="737186" cy="7371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http://softhelp.org.ua/wp-content/uploads/2014/10/Tactical-SEO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61618" y="2528659"/>
            <a:ext cx="1486710" cy="743357"/>
          </a:xfrm>
          <a:prstGeom prst="rect">
            <a:avLst/>
          </a:prstGeom>
          <a:noFill/>
        </p:spPr>
      </p:pic>
      <p:pic>
        <p:nvPicPr>
          <p:cNvPr id="31" name="Picture 2" descr="Visual Studio Code — Википедия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681" y="3882505"/>
            <a:ext cx="690876" cy="6908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https://pngimg.com/uploads/github/github_PNG20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925" y="4586542"/>
            <a:ext cx="889797" cy="8035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Рисунок 3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6" t="17551" r="17172" b="21970"/>
          <a:stretch/>
        </p:blipFill>
        <p:spPr>
          <a:xfrm>
            <a:off x="8461244" y="4597201"/>
            <a:ext cx="825319" cy="8051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49261" y="2763873"/>
            <a:ext cx="618170" cy="618170"/>
          </a:xfrm>
          <a:prstGeom prst="rect">
            <a:avLst/>
          </a:prstGeom>
        </p:spPr>
      </p:pic>
      <p:pic>
        <p:nvPicPr>
          <p:cNvPr id="37" name="Picture 2" descr="https://ritwickdey.gallerycdn.vsassets.io/extensions/ritwickdey/liveserver/5.6.1/1555497731217/Microsoft.VisualStudio.Services.Icons.Default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527" y="3933849"/>
            <a:ext cx="790597" cy="8359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431" y="4692083"/>
            <a:ext cx="672168" cy="6721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0" name="TextBox 39"/>
          <p:cNvSpPr txBox="1"/>
          <p:nvPr/>
        </p:nvSpPr>
        <p:spPr>
          <a:xfrm>
            <a:off x="0" y="476672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Задача специалиста, любой профессии,</a:t>
            </a:r>
            <a:br>
              <a:rPr lang="ru-RU" sz="4400" b="1" dirty="0"/>
            </a:br>
            <a:r>
              <a:rPr lang="ru-RU" sz="4400" b="1" dirty="0"/>
              <a:t> решить задачу имеющимися инструментами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3827184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0" y="2649686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>
                <a:solidFill>
                  <a:schemeClr val="bg1"/>
                </a:solidFill>
              </a:rPr>
              <a:t>Что дальше?</a:t>
            </a:r>
            <a:endParaRPr lang="uk-UA" sz="8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824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9269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Совершенствовать навыки и умения</a:t>
            </a:r>
            <a:endParaRPr lang="uk-UA" sz="4800" b="1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3690726" y="1772816"/>
            <a:ext cx="4810548" cy="4229548"/>
            <a:chOff x="3690726" y="2177570"/>
            <a:chExt cx="4810548" cy="4229548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4683562" y="4214390"/>
              <a:ext cx="282487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2"/>
                </a:rPr>
                <a:t>https://dev.ua</a:t>
              </a:r>
              <a:r>
                <a:rPr lang="en-US" sz="3200" b="1" dirty="0">
                  <a:solidFill>
                    <a:srgbClr val="0070C0"/>
                  </a:solidFill>
                  <a:hlinkClick r:id="rId2"/>
                </a:rPr>
                <a:t>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90726" y="3457744"/>
              <a:ext cx="481054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3"/>
                </a:rPr>
                <a:t>http://prometheus.org.ua/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38985" y="2177570"/>
              <a:ext cx="9140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rgbClr val="0070C0"/>
                  </a:solidFill>
                </a:rPr>
                <a:t>…</a:t>
              </a:r>
              <a:endParaRPr lang="ru-RU" sz="8000" b="1" dirty="0">
                <a:solidFill>
                  <a:srgbClr val="0070C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38985" y="5083679"/>
              <a:ext cx="9140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rgbClr val="0070C0"/>
                  </a:solidFill>
                </a:rPr>
                <a:t>…</a:t>
              </a:r>
              <a:endParaRPr lang="ru-RU" sz="8000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4648007" y="4971036"/>
              <a:ext cx="289598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4"/>
                </a:rPr>
                <a:t>https://dou.ua/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5389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9711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/>
              <a:t>Практиковать</a:t>
            </a:r>
            <a:endParaRPr lang="uk-UA" sz="6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43472" y="5180999"/>
            <a:ext cx="9505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Например заняться </a:t>
            </a:r>
            <a:r>
              <a:rPr lang="ru-RU" sz="3600" b="1" dirty="0" err="1"/>
              <a:t>волонтёрством</a:t>
            </a:r>
            <a:r>
              <a:rPr lang="ru-RU" sz="3600" b="1" dirty="0"/>
              <a:t>, применять знания в работе, в своём бизнесе.</a:t>
            </a:r>
            <a:endParaRPr lang="uk-UA" sz="3600" b="1" dirty="0"/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11136560" y="611246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14C879-6246-4F88-8842-7C0C85628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1502443"/>
            <a:ext cx="6624736" cy="35888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688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7048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DOM – Document Object Model</a:t>
            </a:r>
            <a:endParaRPr lang="ru-RU" sz="4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141277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(объектная модель документа)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95500" y="2420888"/>
            <a:ext cx="9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Стандарт который определяет из каких </a:t>
            </a:r>
            <a:r>
              <a:rPr lang="ru-RU" sz="3200" b="1" dirty="0"/>
              <a:t>объектов</a:t>
            </a:r>
            <a:r>
              <a:rPr lang="ru-RU" sz="3200" dirty="0"/>
              <a:t> браузер собирает </a:t>
            </a:r>
            <a:r>
              <a:rPr lang="ru-RU" sz="3200" b="1" dirty="0"/>
              <a:t>дерево документа</a:t>
            </a:r>
            <a:r>
              <a:rPr lang="ru-RU" sz="3200" dirty="0"/>
              <a:t>, и какие </a:t>
            </a:r>
            <a:r>
              <a:rPr lang="ru-RU" sz="3200" b="1" dirty="0"/>
              <a:t>свойства</a:t>
            </a:r>
            <a:r>
              <a:rPr lang="ru-RU" sz="3200" dirty="0"/>
              <a:t> есть у этих </a:t>
            </a:r>
            <a:r>
              <a:rPr lang="ru-RU" sz="3200" b="1" dirty="0"/>
              <a:t>объектов</a:t>
            </a:r>
            <a:r>
              <a:rPr lang="ru-RU" sz="3200" dirty="0"/>
              <a:t>.</a:t>
            </a:r>
            <a:r>
              <a:rPr lang="en-US" sz="3200" dirty="0"/>
              <a:t> </a:t>
            </a:r>
            <a:r>
              <a:rPr lang="ru-RU" sz="3200" dirty="0"/>
              <a:t>В соответствии со стандартом </a:t>
            </a:r>
            <a:r>
              <a:rPr lang="en-US" sz="3200" b="1" dirty="0"/>
              <a:t>DOM</a:t>
            </a:r>
            <a:r>
              <a:rPr lang="en-US" sz="3200" dirty="0"/>
              <a:t> </a:t>
            </a:r>
            <a:r>
              <a:rPr lang="ru-RU" sz="3200" dirty="0"/>
              <a:t>каждый </a:t>
            </a:r>
            <a:r>
              <a:rPr lang="ru-RU" sz="3200" b="1" dirty="0"/>
              <a:t>тег</a:t>
            </a:r>
            <a:r>
              <a:rPr lang="ru-RU" sz="3200" dirty="0"/>
              <a:t> </a:t>
            </a:r>
            <a:r>
              <a:rPr lang="en-US" sz="3200" b="1" dirty="0"/>
              <a:t>HTML</a:t>
            </a:r>
            <a:r>
              <a:rPr lang="ru-RU" sz="3200" b="1" dirty="0"/>
              <a:t>-документа</a:t>
            </a:r>
            <a:r>
              <a:rPr lang="ru-RU" sz="3200" dirty="0"/>
              <a:t>, в </a:t>
            </a:r>
            <a:r>
              <a:rPr lang="en-US" sz="3200" b="1" dirty="0"/>
              <a:t>JavaScript</a:t>
            </a:r>
            <a:r>
              <a:rPr lang="ru-RU" sz="3200" dirty="0"/>
              <a:t> представлен </a:t>
            </a:r>
            <a:r>
              <a:rPr lang="ru-RU" sz="3200" b="1" dirty="0"/>
              <a:t>объектом</a:t>
            </a:r>
            <a:r>
              <a:rPr lang="ru-RU" sz="3200" dirty="0"/>
              <a:t>.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0" y="578610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Подробнее: </a:t>
            </a:r>
            <a:r>
              <a:rPr lang="en-US" sz="2800" b="1" dirty="0">
                <a:hlinkClick r:id="rId2"/>
              </a:rPr>
              <a:t>https://learn.javascript.ru/dom-nodes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386229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0" y="2136338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>
                <a:solidFill>
                  <a:schemeClr val="bg1"/>
                </a:solidFill>
              </a:rPr>
              <a:t>А кого </a:t>
            </a:r>
            <a:r>
              <a:rPr lang="ru-RU" sz="6600" b="1" dirty="0">
                <a:solidFill>
                  <a:schemeClr val="bg1"/>
                </a:solidFill>
              </a:rPr>
              <a:t>не испугало программировании то…</a:t>
            </a:r>
            <a:endParaRPr lang="uk-UA" sz="9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675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Зображення, що містить текст&#10;&#10;Автоматично згенерований опис">
            <a:extLst>
              <a:ext uri="{FF2B5EF4-FFF2-40B4-BE49-F238E27FC236}">
                <a16:creationId xmlns:a16="http://schemas.microsoft.com/office/drawing/2014/main" id="{239F07B7-C053-4B16-B9E1-FD020638E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5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17481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439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Чтобы управлять тегом его сначала нужно найти…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5440" y="1339461"/>
            <a:ext cx="104532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3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selector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ru-RU" sz="2400" dirty="0"/>
              <a:t>возвращает </a:t>
            </a:r>
            <a:r>
              <a:rPr lang="ru-RU" sz="2400" b="1" dirty="0" err="1"/>
              <a:t>псевдомассив</a:t>
            </a:r>
            <a:r>
              <a:rPr lang="ru-RU" sz="2400" dirty="0"/>
              <a:t> </a:t>
            </a:r>
            <a:r>
              <a:rPr lang="ru-RU" sz="2400" b="1" dirty="0"/>
              <a:t>объектов</a:t>
            </a:r>
            <a:r>
              <a:rPr lang="ru-RU" sz="2400" dirty="0"/>
              <a:t> (</a:t>
            </a:r>
            <a:r>
              <a:rPr lang="ru-RU" sz="2400" i="1" dirty="0"/>
              <a:t>тегов</a:t>
            </a:r>
            <a:r>
              <a:rPr lang="ru-RU" sz="2400" dirty="0"/>
              <a:t>)  которые соответствуют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/>
              <a:t>переданному в качестве </a:t>
            </a:r>
            <a:r>
              <a:rPr lang="ru-RU" sz="2400" b="1" dirty="0"/>
              <a:t>параметра</a:t>
            </a:r>
            <a:r>
              <a:rPr lang="ru-RU" sz="2400" dirty="0"/>
              <a:t> функции;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5440" y="3041665"/>
            <a:ext cx="10513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3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selector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/>
              <a:t> </a:t>
            </a:r>
            <a:r>
              <a:rPr lang="ru-RU" sz="2400" dirty="0"/>
              <a:t>возвращает первый найденный, в документе, </a:t>
            </a:r>
            <a:r>
              <a:rPr lang="ru-RU" sz="2400" b="1" dirty="0"/>
              <a:t>объект</a:t>
            </a:r>
            <a:r>
              <a:rPr lang="ru-RU" sz="2400" dirty="0"/>
              <a:t> (</a:t>
            </a:r>
            <a:r>
              <a:rPr lang="ru-RU" sz="2400" i="1" dirty="0"/>
              <a:t>тег</a:t>
            </a:r>
            <a:r>
              <a:rPr lang="ru-RU" sz="2400" dirty="0"/>
              <a:t>) соответствующий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/>
              <a:t>переданному в качестве </a:t>
            </a:r>
            <a:r>
              <a:rPr lang="ru-RU" sz="2400" b="1" dirty="0"/>
              <a:t>параметра</a:t>
            </a:r>
            <a:r>
              <a:rPr lang="ru-RU" sz="2400" dirty="0"/>
              <a:t> функции;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5440" y="4653136"/>
            <a:ext cx="105131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36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элементы у которых есть</a:t>
            </a:r>
            <a:r>
              <a:rPr lang="en-US" sz="2400" dirty="0"/>
              <a:t> </a:t>
            </a:r>
            <a:r>
              <a:rPr lang="ru-RU" sz="2400" dirty="0"/>
              <a:t>атрибут </a:t>
            </a:r>
            <a:r>
              <a:rPr lang="en-US" sz="2400" b="1" dirty="0"/>
              <a:t>id</a:t>
            </a:r>
            <a:r>
              <a:rPr lang="ru-RU" sz="2400" dirty="0"/>
              <a:t> можно использовать без поиска, такие элементы доступны как </a:t>
            </a:r>
            <a:r>
              <a:rPr lang="ru-RU" sz="2400" b="1" dirty="0"/>
              <a:t>глобальные</a:t>
            </a:r>
            <a:r>
              <a:rPr lang="ru-RU" sz="2400" dirty="0"/>
              <a:t> </a:t>
            </a:r>
            <a:r>
              <a:rPr lang="ru-RU" sz="2400" b="1" dirty="0"/>
              <a:t>переменные</a:t>
            </a:r>
            <a:r>
              <a:rPr lang="ru-RU" sz="2400" dirty="0"/>
              <a:t> (с именем совпадающим с </a:t>
            </a:r>
            <a:r>
              <a:rPr lang="en-US" sz="2400" b="1" dirty="0"/>
              <a:t>id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5222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2053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4131829" y="1484784"/>
            <a:ext cx="792088" cy="3053546"/>
          </a:xfrm>
          <a:prstGeom prst="leftBrace">
            <a:avLst>
              <a:gd name="adj1" fmla="val 30527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5087888" y="1988840"/>
            <a:ext cx="16706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/>
              <a:t>…</a:t>
            </a:r>
          </a:p>
          <a:p>
            <a:r>
              <a:rPr lang="ru-RU" sz="2400" b="1" i="1" dirty="0"/>
              <a:t>…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innerHTML</a:t>
            </a:r>
            <a:endParaRPr lang="en-US" sz="2400" b="1" i="1" dirty="0"/>
          </a:p>
          <a:p>
            <a:r>
              <a:rPr lang="en-US" sz="2400" b="1" i="1" dirty="0"/>
              <a:t>.style { … }</a:t>
            </a:r>
            <a:endParaRPr lang="ru-RU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classList</a:t>
            </a:r>
            <a:endParaRPr lang="ru-RU" sz="2400" b="1" i="1" dirty="0"/>
          </a:p>
          <a:p>
            <a:r>
              <a:rPr lang="ru-RU" sz="2400" b="1" i="1" dirty="0"/>
              <a:t>…</a:t>
            </a:r>
            <a:endParaRPr lang="en-US" sz="2400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76744" y="235691"/>
            <a:ext cx="407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Из чего «сделан» тег?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27648" y="5216952"/>
            <a:ext cx="7056784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Каждому </a:t>
            </a:r>
            <a:r>
              <a:rPr lang="ru-RU" sz="2400" b="1" dirty="0"/>
              <a:t>тег</a:t>
            </a:r>
            <a:r>
              <a:rPr lang="ru-RU" sz="2400" dirty="0"/>
              <a:t>, в </a:t>
            </a:r>
            <a:r>
              <a:rPr lang="en-US" sz="2400" dirty="0"/>
              <a:t>JavaScript</a:t>
            </a:r>
            <a:r>
              <a:rPr lang="ru-RU" sz="2400" dirty="0"/>
              <a:t>, </a:t>
            </a:r>
            <a:r>
              <a:rPr lang="ru-RU" sz="2400" b="1" dirty="0"/>
              <a:t>представлен объектом</a:t>
            </a:r>
            <a:r>
              <a:rPr lang="ru-RU" sz="2400" dirty="0"/>
              <a:t>, который хранит всё </a:t>
            </a:r>
            <a:r>
              <a:rPr lang="ru-RU" sz="2400" b="1" dirty="0"/>
              <a:t>содержимое</a:t>
            </a:r>
            <a:r>
              <a:rPr lang="ru-RU" sz="2400" dirty="0"/>
              <a:t>, все </a:t>
            </a:r>
            <a:r>
              <a:rPr lang="ru-RU" sz="2400" b="1" dirty="0"/>
              <a:t>стили</a:t>
            </a:r>
            <a:r>
              <a:rPr lang="ru-RU" sz="2400" dirty="0"/>
              <a:t> и все </a:t>
            </a:r>
            <a:r>
              <a:rPr lang="ru-RU" sz="2400" b="1" dirty="0"/>
              <a:t>атрибуты</a:t>
            </a:r>
            <a:r>
              <a:rPr lang="ru-RU" sz="2400" dirty="0"/>
              <a:t> </a:t>
            </a:r>
            <a:r>
              <a:rPr lang="ru-RU" sz="2400" b="1" dirty="0"/>
              <a:t>тега</a:t>
            </a:r>
            <a:r>
              <a:rPr lang="ru-RU" sz="2400" dirty="0"/>
              <a:t>. Разумеется их можно </a:t>
            </a:r>
            <a:r>
              <a:rPr lang="ru-RU" sz="2400" b="1" dirty="0"/>
              <a:t>менять</a:t>
            </a:r>
            <a:r>
              <a:rPr lang="ru-RU" sz="2400" dirty="0"/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7568" y="2657614"/>
            <a:ext cx="1760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&lt;TAG/&gt;</a:t>
            </a:r>
            <a:endParaRPr lang="uk-UA" sz="4000" b="1" dirty="0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6672064" y="2204864"/>
            <a:ext cx="792088" cy="2343792"/>
          </a:xfrm>
          <a:prstGeom prst="leftBrace">
            <a:avLst>
              <a:gd name="adj1" fmla="val 30527"/>
              <a:gd name="adj2" fmla="val 50000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576266" y="2287198"/>
            <a:ext cx="19768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…</a:t>
            </a:r>
          </a:p>
          <a:p>
            <a:r>
              <a:rPr lang="en-US" sz="2400" b="1" i="1" dirty="0"/>
              <a:t>.color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fontSize</a:t>
            </a:r>
            <a:endParaRPr lang="en-US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borderRadius</a:t>
            </a:r>
            <a:endParaRPr lang="en-US" sz="2400" b="1" i="1" dirty="0"/>
          </a:p>
          <a:p>
            <a:r>
              <a:rPr lang="en-US" sz="2400" b="1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8777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Изменение содержимого элемента и/или его свойств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1584" y="1244553"/>
            <a:ext cx="885698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У объектов</a:t>
            </a:r>
            <a:r>
              <a:rPr lang="en-US" sz="2200" dirty="0"/>
              <a:t> </a:t>
            </a:r>
            <a:r>
              <a:rPr lang="ru-RU" sz="2200" dirty="0"/>
              <a:t>(</a:t>
            </a:r>
            <a:r>
              <a:rPr lang="ru-RU" sz="2200" b="1" dirty="0"/>
              <a:t>тегов,</a:t>
            </a:r>
            <a:r>
              <a:rPr lang="ru-RU" sz="2200" dirty="0"/>
              <a:t> </a:t>
            </a:r>
            <a:r>
              <a:rPr lang="ru-RU" sz="2200" b="1" dirty="0"/>
              <a:t>элементов</a:t>
            </a:r>
            <a:r>
              <a:rPr lang="ru-RU" sz="2200" dirty="0"/>
              <a:t> </a:t>
            </a:r>
            <a:r>
              <a:rPr lang="en-US" sz="2200" b="1" dirty="0"/>
              <a:t>HTML-</a:t>
            </a:r>
            <a:r>
              <a:rPr lang="ru-RU" sz="2200" b="1" dirty="0"/>
              <a:t>документа</a:t>
            </a:r>
            <a:r>
              <a:rPr lang="ru-RU" sz="2200" dirty="0"/>
              <a:t>) есть ряд свойства определяющие его содержимое и внешний вид:</a:t>
            </a:r>
          </a:p>
          <a:p>
            <a:pPr algn="ctr"/>
            <a:r>
              <a:rPr lang="ru-RU" sz="2400" b="1" dirty="0"/>
              <a:t>…</a:t>
            </a:r>
            <a:endParaRPr lang="ru-RU" sz="2200" b="1" dirty="0"/>
          </a:p>
          <a:p>
            <a:r>
              <a:rPr lang="en-US" sz="2200" b="1" dirty="0">
                <a:solidFill>
                  <a:srgbClr val="0070C0"/>
                </a:solidFill>
              </a:rPr>
              <a:t>.</a:t>
            </a:r>
            <a:r>
              <a:rPr lang="en-US" sz="2200" b="1" dirty="0" err="1">
                <a:solidFill>
                  <a:srgbClr val="0070C0"/>
                </a:solidFill>
              </a:rPr>
              <a:t>innerHTML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(или задающее) содержимое тега (его контент), т.е. всё то что находиться между открывающимся и закрывающимся тегом;</a:t>
            </a:r>
            <a:r>
              <a:rPr lang="en-US" sz="2200" b="1" dirty="0"/>
              <a:t> </a:t>
            </a:r>
            <a:endParaRPr lang="ru-RU" sz="2200" b="1" dirty="0"/>
          </a:p>
          <a:p>
            <a:endParaRPr lang="ru-RU" sz="2200" b="1" dirty="0"/>
          </a:p>
          <a:p>
            <a:r>
              <a:rPr lang="en-US" sz="2200" b="1" dirty="0">
                <a:solidFill>
                  <a:srgbClr val="00B050"/>
                </a:solidFill>
              </a:rPr>
              <a:t>.style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объект со всеми поддерживаемыми браузером стилевые свойства;</a:t>
            </a:r>
            <a:endParaRPr lang="en-US" sz="2200" dirty="0"/>
          </a:p>
          <a:p>
            <a:endParaRPr lang="en-US" sz="2200" dirty="0"/>
          </a:p>
          <a:p>
            <a:r>
              <a:rPr lang="en-US" sz="2200" b="1" dirty="0">
                <a:solidFill>
                  <a:srgbClr val="7030A0"/>
                </a:solidFill>
              </a:rPr>
              <a:t>.</a:t>
            </a:r>
            <a:r>
              <a:rPr lang="en-US" sz="2200" b="1" dirty="0" err="1">
                <a:solidFill>
                  <a:srgbClr val="7030A0"/>
                </a:solidFill>
              </a:rPr>
              <a:t>classList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список классов тега (в виде массива, методы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classList.add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ru-RU" sz="2200" dirty="0"/>
              <a:t>и </a:t>
            </a:r>
            <a:r>
              <a:rPr lang="en-US" sz="2200" b="1" dirty="0" err="1">
                <a:solidFill>
                  <a:srgbClr val="FF0000"/>
                </a:solidFill>
              </a:rPr>
              <a:t>classList.remove</a:t>
            </a:r>
            <a:r>
              <a:rPr lang="en-US" sz="2200" b="1" dirty="0">
                <a:solidFill>
                  <a:srgbClr val="FF0000"/>
                </a:solidFill>
              </a:rPr>
              <a:t>() </a:t>
            </a:r>
            <a:r>
              <a:rPr lang="ru-RU" sz="2200" dirty="0"/>
              <a:t>позволяют добавлять и удалять классы тега). А метод </a:t>
            </a:r>
            <a:r>
              <a:rPr lang="en-US" sz="2200" b="1" dirty="0">
                <a:solidFill>
                  <a:srgbClr val="00B0F0"/>
                </a:solidFill>
              </a:rPr>
              <a:t>.</a:t>
            </a:r>
            <a:r>
              <a:rPr lang="en-US" sz="2200" b="1" dirty="0" err="1">
                <a:solidFill>
                  <a:srgbClr val="00B0F0"/>
                </a:solidFill>
              </a:rPr>
              <a:t>classList.contains</a:t>
            </a:r>
            <a:r>
              <a:rPr lang="en-US" sz="2200" b="1" dirty="0">
                <a:solidFill>
                  <a:srgbClr val="00B0F0"/>
                </a:solidFill>
              </a:rPr>
              <a:t>() </a:t>
            </a:r>
            <a:r>
              <a:rPr lang="ru-RU" sz="2200" dirty="0"/>
              <a:t>позволяет узнать есть ли класс в списке.</a:t>
            </a:r>
            <a:endParaRPr lang="ru-RU" sz="2200" b="1" dirty="0"/>
          </a:p>
          <a:p>
            <a:pPr algn="ctr"/>
            <a:r>
              <a:rPr lang="ru-RU" sz="2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0169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</a:t>
            </a:r>
            <a:r>
              <a:rPr lang="ru-RU" sz="6000" b="1" dirty="0"/>
              <a:t>. 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48918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19537" y="2132856"/>
            <a:ext cx="84249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2000" b="1" i="1" dirty="0"/>
          </a:p>
          <a:p>
            <a:pPr algn="just"/>
            <a:r>
              <a:rPr lang="ru-RU" sz="2000" i="1" dirty="0"/>
              <a:t>Игроку при старте даётся </a:t>
            </a:r>
            <a:r>
              <a:rPr lang="ru-RU" sz="2000" b="1" i="1" dirty="0"/>
              <a:t>10000 гривен</a:t>
            </a:r>
            <a:r>
              <a:rPr lang="ru-RU" sz="2000" i="1" dirty="0"/>
              <a:t>. У игрока спрашивается какую </a:t>
            </a:r>
            <a:r>
              <a:rPr lang="ru-RU" sz="2000" b="1" i="1" dirty="0"/>
              <a:t>сумму</a:t>
            </a:r>
            <a:r>
              <a:rPr lang="ru-RU" sz="2000" i="1" dirty="0"/>
              <a:t> он </a:t>
            </a:r>
            <a:r>
              <a:rPr lang="ru-RU" sz="2000" b="1" i="1" dirty="0"/>
              <a:t>ставит</a:t>
            </a:r>
            <a:r>
              <a:rPr lang="ru-RU" sz="2000" i="1" dirty="0"/>
              <a:t> (только целые числа), и на какой </a:t>
            </a:r>
            <a:r>
              <a:rPr lang="ru-RU" sz="2000" b="1" i="1" dirty="0"/>
              <a:t>результат</a:t>
            </a:r>
            <a:r>
              <a:rPr lang="ru-RU" sz="2000" i="1" dirty="0"/>
              <a:t> (от 2 до 12 включительно). После этого компьютер «</a:t>
            </a:r>
            <a:r>
              <a:rPr lang="ru-RU" sz="2000" b="1" i="1" dirty="0"/>
              <a:t>бросает кости</a:t>
            </a:r>
            <a:r>
              <a:rPr lang="ru-RU" sz="2000" i="1" dirty="0"/>
              <a:t>» генерирует два числа от 1 до 6 включительно. Если сумма чисел совпала с загаданным числом пользователя он </a:t>
            </a:r>
            <a:r>
              <a:rPr lang="ru-RU" sz="2000" b="1" i="1" dirty="0"/>
              <a:t>получает удвоенную ставку</a:t>
            </a:r>
            <a:r>
              <a:rPr lang="ru-RU" sz="2000" i="1" dirty="0"/>
              <a:t>. О результатах каждого «бросания» необходимо </a:t>
            </a:r>
            <a:r>
              <a:rPr lang="ru-RU" sz="2000" b="1" i="1" dirty="0"/>
              <a:t>уведомлять</a:t>
            </a:r>
            <a:r>
              <a:rPr lang="ru-RU" sz="2000" i="1" dirty="0"/>
              <a:t> </a:t>
            </a:r>
            <a:r>
              <a:rPr lang="ru-RU" sz="2000" b="1" i="1" dirty="0"/>
              <a:t>пользователя</a:t>
            </a:r>
            <a:r>
              <a:rPr lang="ru-RU" sz="2000" i="1" dirty="0"/>
              <a:t> и о сумме его выигрыша или проигрыша. Игра продолжается до тех пор пока пользователь не проиграет все деньги.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1722" y="1191637"/>
            <a:ext cx="265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>
                <a:solidFill>
                  <a:srgbClr val="0070C0"/>
                </a:solidFill>
              </a:rPr>
              <a:t>Игра в кости</a:t>
            </a:r>
          </a:p>
        </p:txBody>
      </p:sp>
      <p:pic>
        <p:nvPicPr>
          <p:cNvPr id="4100" name="Picture 4" descr="http://www.sticker-art.de/wp-content/uploads/2013/11/Wuerfel.jpg"/>
          <p:cNvPicPr>
            <a:picLocks noChangeAspect="1" noChangeArrowheads="1"/>
          </p:cNvPicPr>
          <p:nvPr/>
        </p:nvPicPr>
        <p:blipFill>
          <a:blip r:embed="rId2" cstate="print"/>
          <a:srcRect t="7795" b="5669"/>
          <a:stretch>
            <a:fillRect/>
          </a:stretch>
        </p:blipFill>
        <p:spPr bwMode="auto">
          <a:xfrm>
            <a:off x="2063552" y="980728"/>
            <a:ext cx="1234347" cy="1068150"/>
          </a:xfrm>
          <a:prstGeom prst="rect">
            <a:avLst/>
          </a:prstGeom>
          <a:noFill/>
        </p:spPr>
      </p:pic>
      <p:pic>
        <p:nvPicPr>
          <p:cNvPr id="4102" name="Picture 6" descr="http://nakleiki-na-stenu.ru/collection/image_color/?id=25010&amp;type=1&amp;color=0&amp;orientation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911353"/>
            <a:ext cx="1082137" cy="1224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819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43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Управление документом и игровой процесс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5651416"/>
            <a:ext cx="7382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Воспользуйтесь шаблоном в </a:t>
            </a:r>
            <a:r>
              <a:rPr lang="ru-RU" sz="2400" dirty="0" err="1"/>
              <a:t>репозитории</a:t>
            </a:r>
            <a:r>
              <a:rPr lang="ru-RU" sz="2400" dirty="0"/>
              <a:t> </a:t>
            </a:r>
            <a:br>
              <a:rPr lang="ru-RU" sz="2400" dirty="0"/>
            </a:br>
            <a:r>
              <a:rPr lang="ru-RU" sz="2400" dirty="0"/>
              <a:t>занятия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/casino-template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698" y="1268760"/>
            <a:ext cx="7276604" cy="35138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457698" y="4926670"/>
            <a:ext cx="727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Реализуем «Игру в кости» </a:t>
            </a:r>
          </a:p>
        </p:txBody>
      </p:sp>
    </p:spTree>
    <p:extLst>
      <p:ext uri="{BB962C8B-B14F-4D97-AF65-F5344CB8AC3E}">
        <p14:creationId xmlns:p14="http://schemas.microsoft.com/office/powerpoint/2010/main" val="5681595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4098</TotalTime>
  <Words>821</Words>
  <Application>Microsoft Office PowerPoint</Application>
  <PresentationFormat>Широкий екран</PresentationFormat>
  <Paragraphs>133</Paragraphs>
  <Slides>31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31</vt:i4>
      </vt:variant>
    </vt:vector>
  </HeadingPairs>
  <TitlesOfParts>
    <vt:vector size="35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552</cp:revision>
  <dcterms:created xsi:type="dcterms:W3CDTF">2014-11-20T09:08:59Z</dcterms:created>
  <dcterms:modified xsi:type="dcterms:W3CDTF">2023-01-01T15:18:28Z</dcterms:modified>
</cp:coreProperties>
</file>