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B16"/>
    <a:srgbClr val="FBD8BB"/>
    <a:srgbClr val="002CB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9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1320" y="6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2025/10/1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:/虚拟现实/PPT用图/蓝色底.png蓝色底"/>
          <p:cNvPicPr>
            <a:picLocks noChangeAspect="1"/>
          </p:cNvPicPr>
          <p:nvPr/>
        </p:nvPicPr>
        <p:blipFill>
          <a:blip r:embed="rId3"/>
          <a:srcRect t="5" b="5"/>
          <a:stretch>
            <a:fillRect/>
          </a:stretch>
        </p:blipFill>
        <p:spPr>
          <a:xfrm>
            <a:off x="0" y="0"/>
            <a:ext cx="12192000" cy="5608320"/>
          </a:xfrm>
          <a:prstGeom prst="rect">
            <a:avLst/>
          </a:prstGeom>
        </p:spPr>
      </p:pic>
      <p:pic>
        <p:nvPicPr>
          <p:cNvPr id="8" name="图片 7" descr="黄色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47590"/>
            <a:ext cx="12192000" cy="2008505"/>
          </a:xfrm>
          <a:prstGeom prst="rect">
            <a:avLst/>
          </a:prstGeom>
        </p:spPr>
      </p:pic>
      <p:pic>
        <p:nvPicPr>
          <p:cNvPr id="9" name="图片 8" descr="资源 1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0" y="4829810"/>
            <a:ext cx="12192000" cy="2026285"/>
          </a:xfrm>
          <a:prstGeom prst="rect">
            <a:avLst/>
          </a:prstGeom>
        </p:spPr>
      </p:pic>
      <p:pic>
        <p:nvPicPr>
          <p:cNvPr id="10" name="图片 9" descr="79125b17672969bff019cb860db1fb031570b417e5fa1-ksHtJj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2285" y="1501775"/>
            <a:ext cx="7480300" cy="685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898707" y="4517908"/>
            <a:ext cx="2394585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ea typeface="阿里巴巴普惠体 2.0 55 Regular" panose="00020600040101010101" charset="-122"/>
                <a:cs typeface="阿里巴巴普惠体 2.0 55 Regular" panose="00020600040101010101" charset="-122"/>
              </a:rPr>
              <a:t>Authors</a:t>
            </a: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ea typeface="阿里巴巴普惠体 2.0 55 Regular" panose="00020600040101010101" charset="-122"/>
                <a:cs typeface="阿里巴巴普惠体 2.0 55 Regular" panose="00020600040101010101" charset="-122"/>
              </a:rPr>
              <a:t>Organization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48000" y="296799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Title</a:t>
            </a:r>
            <a:r>
              <a:rPr lang="zh-CN" altLang="en-US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altLang="zh-CN" sz="5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Here</a:t>
            </a:r>
            <a:endParaRPr lang="zh-CN" altLang="en-US" sz="5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4326" y="548640"/>
            <a:ext cx="10623347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b="1" dirty="0">
                <a:gradFill>
                  <a:gsLst>
                    <a:gs pos="40000">
                      <a:srgbClr val="7AD9FB"/>
                    </a:gs>
                    <a:gs pos="100000">
                      <a:srgbClr val="FCFEFF"/>
                    </a:gs>
                  </a:gsLst>
                  <a:lin ang="16200000" scaled="1"/>
                </a:gra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2025 International Conference on Extended Reality</a:t>
            </a:r>
          </a:p>
          <a:p>
            <a:pPr algn="ctr"/>
            <a:r>
              <a:rPr lang="en-US" altLang="zh-CN" sz="3200" b="1" dirty="0">
                <a:gradFill>
                  <a:gsLst>
                    <a:gs pos="40000">
                      <a:srgbClr val="7AD9FB"/>
                    </a:gs>
                    <a:gs pos="100000">
                      <a:srgbClr val="FCFEFF"/>
                    </a:gs>
                  </a:gsLst>
                  <a:lin ang="16200000" scaled="1"/>
                </a:gra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ICXR 2025</a:t>
            </a:r>
            <a:endParaRPr lang="zh-CN" altLang="en-US" sz="3200" b="1" dirty="0">
              <a:gradFill>
                <a:gsLst>
                  <a:gs pos="40000">
                    <a:srgbClr val="7AD9FB"/>
                  </a:gs>
                  <a:gs pos="100000">
                    <a:srgbClr val="FCFEFF"/>
                  </a:gs>
                </a:gsLst>
                <a:lin ang="16200000" scaled="1"/>
              </a:gra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26670" y="0"/>
            <a:ext cx="12245340" cy="429260"/>
          </a:xfrm>
          <a:prstGeom prst="rect">
            <a:avLst/>
          </a:prstGeom>
          <a:gradFill>
            <a:gsLst>
              <a:gs pos="0">
                <a:srgbClr val="002CBF"/>
              </a:gs>
              <a:gs pos="90000">
                <a:srgbClr val="EA6B16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资源 1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4829810"/>
            <a:ext cx="12192000" cy="202628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215653" y="-50800"/>
            <a:ext cx="2003651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gradFill>
                  <a:gsLst>
                    <a:gs pos="40000">
                      <a:srgbClr val="7AD9FB"/>
                    </a:gs>
                    <a:gs pos="100000">
                      <a:srgbClr val="FCFEFF"/>
                    </a:gs>
                  </a:gsLst>
                  <a:lin ang="16200000" scaled="1"/>
                </a:gra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ICXR 2025</a:t>
            </a:r>
            <a:endParaRPr lang="zh-CN" altLang="en-US" sz="2800" b="1" dirty="0">
              <a:gradFill>
                <a:gsLst>
                  <a:gs pos="40000">
                    <a:srgbClr val="7AD9FB"/>
                  </a:gs>
                  <a:gs pos="100000">
                    <a:srgbClr val="FCFEFF"/>
                  </a:gs>
                </a:gsLst>
                <a:lin ang="16200000" scaled="1"/>
              </a:gra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02425"/>
            <a:ext cx="12245340" cy="155575"/>
          </a:xfrm>
          <a:prstGeom prst="rect">
            <a:avLst/>
          </a:prstGeom>
          <a:gradFill>
            <a:gsLst>
              <a:gs pos="0">
                <a:srgbClr val="002CBF"/>
              </a:gs>
              <a:gs pos="90000">
                <a:srgbClr val="EA6B16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资源 1"/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5983605" y="5688965"/>
            <a:ext cx="6208395" cy="1031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 rot="10800000">
            <a:off x="0" y="0"/>
            <a:ext cx="12245340" cy="155575"/>
          </a:xfrm>
          <a:prstGeom prst="rect">
            <a:avLst/>
          </a:prstGeom>
          <a:gradFill>
            <a:gsLst>
              <a:gs pos="0">
                <a:srgbClr val="002CBF"/>
              </a:gs>
              <a:gs pos="90000">
                <a:srgbClr val="EA6B16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0" y="6180455"/>
            <a:ext cx="26771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sym typeface="+mn-ea"/>
              </a:rPr>
              <a:t>ICXR 2025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13&quot;:[4695728],&quot;65&quot;:[20205081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3&quot;:[4695728],&quot;65&quot;:[20205081]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12201</TotalTime>
  <Words>16</Words>
  <Application>Microsoft Macintosh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阿里巴巴普惠体 2.0 55 Regular</vt:lpstr>
      <vt:lpstr>Arial</vt:lpstr>
      <vt:lpstr>Wingdings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Miao Wang</cp:lastModifiedBy>
  <cp:revision>163</cp:revision>
  <dcterms:created xsi:type="dcterms:W3CDTF">2025-09-30T14:59:00Z</dcterms:created>
  <dcterms:modified xsi:type="dcterms:W3CDTF">2025-10-09T12:27:22Z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AA444D088BE64DD4988C45BCF5ED45DF_13</vt:lpwstr>
  </property>
</Properties>
</file>