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8" r:id="rId3"/>
    <p:sldId id="257" r:id="rId4"/>
    <p:sldId id="263" r:id="rId5"/>
    <p:sldId id="264" r:id="rId6"/>
    <p:sldId id="265" r:id="rId7"/>
    <p:sldId id="259" r:id="rId8"/>
    <p:sldId id="260" r:id="rId9"/>
    <p:sldId id="261" r:id="rId10"/>
    <p:sldId id="262"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3B9B39-BD88-40B1-B797-43A5FBDC323B}" v="420" dt="2022-09-23T14:36:58.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E92AA7-F869-443E-BD1F-4A0D9477D1EE}"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426D24E5-13AA-4368-B12B-EEA4498BFF65}">
      <dgm:prSet/>
      <dgm:spPr/>
      <dgm:t>
        <a:bodyPr/>
        <a:lstStyle/>
        <a:p>
          <a:r>
            <a:rPr lang="en-US"/>
            <a:t>In this project we seek to improvise or make surveillance system more advanced and automated. For this we need to show in which frame and which parts of CCTV footage contain  abnormal or suspicious activity . To achieve aforesaid we will be using two different neural networks CNN and RNN.</a:t>
          </a:r>
        </a:p>
      </dgm:t>
    </dgm:pt>
    <dgm:pt modelId="{138B5200-578E-4D58-B72F-0DA90891D3B5}" type="parTrans" cxnId="{D184058F-12DD-4EEF-8945-4607D3662EB3}">
      <dgm:prSet/>
      <dgm:spPr/>
      <dgm:t>
        <a:bodyPr/>
        <a:lstStyle/>
        <a:p>
          <a:endParaRPr lang="en-US"/>
        </a:p>
      </dgm:t>
    </dgm:pt>
    <dgm:pt modelId="{6A7CCEED-CDEE-4912-A21D-50A6BCF03157}" type="sibTrans" cxnId="{D184058F-12DD-4EEF-8945-4607D3662EB3}">
      <dgm:prSet/>
      <dgm:spPr/>
      <dgm:t>
        <a:bodyPr/>
        <a:lstStyle/>
        <a:p>
          <a:endParaRPr lang="en-US"/>
        </a:p>
      </dgm:t>
    </dgm:pt>
    <dgm:pt modelId="{16BE322A-45E6-4B7C-9A64-DF0DA22AA856}">
      <dgm:prSet/>
      <dgm:spPr/>
      <dgm:t>
        <a:bodyPr/>
        <a:lstStyle/>
        <a:p>
          <a:r>
            <a:rPr lang="en-US"/>
            <a:t>We will be using InceptionV3 by Google - a pre-trained model to apply the technique of transfer learning. The output of the RNN system is used to perform real-time surveillance on the CCTV cameras of different organizations to avoid and detect any suspicious activity. Hence, the time complexity is reduced to a great extent.</a:t>
          </a:r>
        </a:p>
      </dgm:t>
    </dgm:pt>
    <dgm:pt modelId="{F425DB3C-4252-4DB6-A732-6AC3C01543FA}" type="parTrans" cxnId="{2074B129-A90D-4D15-AD91-57C7470C2EE7}">
      <dgm:prSet/>
      <dgm:spPr/>
      <dgm:t>
        <a:bodyPr/>
        <a:lstStyle/>
        <a:p>
          <a:endParaRPr lang="en-US"/>
        </a:p>
      </dgm:t>
    </dgm:pt>
    <dgm:pt modelId="{22D438B6-C5F3-4C56-9094-FA63B7F5104C}" type="sibTrans" cxnId="{2074B129-A90D-4D15-AD91-57C7470C2EE7}">
      <dgm:prSet/>
      <dgm:spPr/>
      <dgm:t>
        <a:bodyPr/>
        <a:lstStyle/>
        <a:p>
          <a:endParaRPr lang="en-US"/>
        </a:p>
      </dgm:t>
    </dgm:pt>
    <dgm:pt modelId="{09A905AD-FD4D-4E7B-834B-616F5B3EF0B1}" type="pres">
      <dgm:prSet presAssocID="{0BE92AA7-F869-443E-BD1F-4A0D9477D1EE}" presName="vert0" presStyleCnt="0">
        <dgm:presLayoutVars>
          <dgm:dir/>
          <dgm:animOne val="branch"/>
          <dgm:animLvl val="lvl"/>
        </dgm:presLayoutVars>
      </dgm:prSet>
      <dgm:spPr/>
    </dgm:pt>
    <dgm:pt modelId="{64DB6B35-54E6-4695-8D2D-F515EF4F08A4}" type="pres">
      <dgm:prSet presAssocID="{426D24E5-13AA-4368-B12B-EEA4498BFF65}" presName="thickLine" presStyleLbl="alignNode1" presStyleIdx="0" presStyleCnt="2"/>
      <dgm:spPr/>
    </dgm:pt>
    <dgm:pt modelId="{CDA5416C-2ACE-47CC-802F-84C384DE7C84}" type="pres">
      <dgm:prSet presAssocID="{426D24E5-13AA-4368-B12B-EEA4498BFF65}" presName="horz1" presStyleCnt="0"/>
      <dgm:spPr/>
    </dgm:pt>
    <dgm:pt modelId="{64478931-1765-4D78-86D8-6BCC5939D1E2}" type="pres">
      <dgm:prSet presAssocID="{426D24E5-13AA-4368-B12B-EEA4498BFF65}" presName="tx1" presStyleLbl="revTx" presStyleIdx="0" presStyleCnt="2"/>
      <dgm:spPr/>
    </dgm:pt>
    <dgm:pt modelId="{82C5178A-494F-49D5-840F-75504B190F1C}" type="pres">
      <dgm:prSet presAssocID="{426D24E5-13AA-4368-B12B-EEA4498BFF65}" presName="vert1" presStyleCnt="0"/>
      <dgm:spPr/>
    </dgm:pt>
    <dgm:pt modelId="{75952735-AACD-4CE6-A416-92B992524843}" type="pres">
      <dgm:prSet presAssocID="{16BE322A-45E6-4B7C-9A64-DF0DA22AA856}" presName="thickLine" presStyleLbl="alignNode1" presStyleIdx="1" presStyleCnt="2"/>
      <dgm:spPr/>
    </dgm:pt>
    <dgm:pt modelId="{5CC4FEB9-D1B8-4C88-9F2B-1241DD480799}" type="pres">
      <dgm:prSet presAssocID="{16BE322A-45E6-4B7C-9A64-DF0DA22AA856}" presName="horz1" presStyleCnt="0"/>
      <dgm:spPr/>
    </dgm:pt>
    <dgm:pt modelId="{4EB43CC0-4B85-470A-B2C2-D4349D684FCF}" type="pres">
      <dgm:prSet presAssocID="{16BE322A-45E6-4B7C-9A64-DF0DA22AA856}" presName="tx1" presStyleLbl="revTx" presStyleIdx="1" presStyleCnt="2"/>
      <dgm:spPr/>
    </dgm:pt>
    <dgm:pt modelId="{0EDDB457-F0AF-493F-A34F-24BB4C95D6CE}" type="pres">
      <dgm:prSet presAssocID="{16BE322A-45E6-4B7C-9A64-DF0DA22AA856}" presName="vert1" presStyleCnt="0"/>
      <dgm:spPr/>
    </dgm:pt>
  </dgm:ptLst>
  <dgm:cxnLst>
    <dgm:cxn modelId="{2074B129-A90D-4D15-AD91-57C7470C2EE7}" srcId="{0BE92AA7-F869-443E-BD1F-4A0D9477D1EE}" destId="{16BE322A-45E6-4B7C-9A64-DF0DA22AA856}" srcOrd="1" destOrd="0" parTransId="{F425DB3C-4252-4DB6-A732-6AC3C01543FA}" sibTransId="{22D438B6-C5F3-4C56-9094-FA63B7F5104C}"/>
    <dgm:cxn modelId="{CEFFB976-E69F-4159-981F-D0EEBA64813E}" type="presOf" srcId="{0BE92AA7-F869-443E-BD1F-4A0D9477D1EE}" destId="{09A905AD-FD4D-4E7B-834B-616F5B3EF0B1}" srcOrd="0" destOrd="0" presId="urn:microsoft.com/office/officeart/2008/layout/LinedList"/>
    <dgm:cxn modelId="{D184058F-12DD-4EEF-8945-4607D3662EB3}" srcId="{0BE92AA7-F869-443E-BD1F-4A0D9477D1EE}" destId="{426D24E5-13AA-4368-B12B-EEA4498BFF65}" srcOrd="0" destOrd="0" parTransId="{138B5200-578E-4D58-B72F-0DA90891D3B5}" sibTransId="{6A7CCEED-CDEE-4912-A21D-50A6BCF03157}"/>
    <dgm:cxn modelId="{3232D2D5-D3EF-44F5-A6B3-736623674FE5}" type="presOf" srcId="{16BE322A-45E6-4B7C-9A64-DF0DA22AA856}" destId="{4EB43CC0-4B85-470A-B2C2-D4349D684FCF}" srcOrd="0" destOrd="0" presId="urn:microsoft.com/office/officeart/2008/layout/LinedList"/>
    <dgm:cxn modelId="{4885ACDC-52CF-49BD-9D5A-76065BF2AC5C}" type="presOf" srcId="{426D24E5-13AA-4368-B12B-EEA4498BFF65}" destId="{64478931-1765-4D78-86D8-6BCC5939D1E2}" srcOrd="0" destOrd="0" presId="urn:microsoft.com/office/officeart/2008/layout/LinedList"/>
    <dgm:cxn modelId="{C2C5FA22-B24A-4ABA-9C6B-4912E2E93564}" type="presParOf" srcId="{09A905AD-FD4D-4E7B-834B-616F5B3EF0B1}" destId="{64DB6B35-54E6-4695-8D2D-F515EF4F08A4}" srcOrd="0" destOrd="0" presId="urn:microsoft.com/office/officeart/2008/layout/LinedList"/>
    <dgm:cxn modelId="{FAC09F50-7CC1-4C9C-BDC2-0BD4297CA102}" type="presParOf" srcId="{09A905AD-FD4D-4E7B-834B-616F5B3EF0B1}" destId="{CDA5416C-2ACE-47CC-802F-84C384DE7C84}" srcOrd="1" destOrd="0" presId="urn:microsoft.com/office/officeart/2008/layout/LinedList"/>
    <dgm:cxn modelId="{C2C4745B-57F4-4C0F-84BC-7CB193CF0FFE}" type="presParOf" srcId="{CDA5416C-2ACE-47CC-802F-84C384DE7C84}" destId="{64478931-1765-4D78-86D8-6BCC5939D1E2}" srcOrd="0" destOrd="0" presId="urn:microsoft.com/office/officeart/2008/layout/LinedList"/>
    <dgm:cxn modelId="{93BE2476-0B3B-4CAA-A708-8D203B5B8625}" type="presParOf" srcId="{CDA5416C-2ACE-47CC-802F-84C384DE7C84}" destId="{82C5178A-494F-49D5-840F-75504B190F1C}" srcOrd="1" destOrd="0" presId="urn:microsoft.com/office/officeart/2008/layout/LinedList"/>
    <dgm:cxn modelId="{D2A0F3AD-BA42-4265-A9C2-E7D5419AE0CE}" type="presParOf" srcId="{09A905AD-FD4D-4E7B-834B-616F5B3EF0B1}" destId="{75952735-AACD-4CE6-A416-92B992524843}" srcOrd="2" destOrd="0" presId="urn:microsoft.com/office/officeart/2008/layout/LinedList"/>
    <dgm:cxn modelId="{894528F3-475B-46F6-A95E-BCDC24C11BB5}" type="presParOf" srcId="{09A905AD-FD4D-4E7B-834B-616F5B3EF0B1}" destId="{5CC4FEB9-D1B8-4C88-9F2B-1241DD480799}" srcOrd="3" destOrd="0" presId="urn:microsoft.com/office/officeart/2008/layout/LinedList"/>
    <dgm:cxn modelId="{DD87FA17-809D-46B0-B5C2-FA2DAC539627}" type="presParOf" srcId="{5CC4FEB9-D1B8-4C88-9F2B-1241DD480799}" destId="{4EB43CC0-4B85-470A-B2C2-D4349D684FCF}" srcOrd="0" destOrd="0" presId="urn:microsoft.com/office/officeart/2008/layout/LinedList"/>
    <dgm:cxn modelId="{D4030735-3C1B-4A85-9255-254F773E8839}" type="presParOf" srcId="{5CC4FEB9-D1B8-4C88-9F2B-1241DD480799}" destId="{0EDDB457-F0AF-493F-A34F-24BB4C95D6C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C4B6C1-3A34-4E97-BDC6-1AA14AF7C8C2}"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70954106-C6FD-49A8-B54D-C3B4465C76E1}">
      <dgm:prSet/>
      <dgm:spPr/>
      <dgm:t>
        <a:bodyPr/>
        <a:lstStyle/>
        <a:p>
          <a:r>
            <a:rPr lang="en-US"/>
            <a:t>The main objective of our project is to develop real time Anomaly detection in CCTV surveillance.</a:t>
          </a:r>
        </a:p>
      </dgm:t>
    </dgm:pt>
    <dgm:pt modelId="{A8547D00-E85E-407B-9025-9A71F2D00E89}" type="parTrans" cxnId="{FE691FB8-D445-42D1-8645-BBE54EA59FBF}">
      <dgm:prSet/>
      <dgm:spPr/>
      <dgm:t>
        <a:bodyPr/>
        <a:lstStyle/>
        <a:p>
          <a:endParaRPr lang="en-US"/>
        </a:p>
      </dgm:t>
    </dgm:pt>
    <dgm:pt modelId="{CA0D6802-E5BA-462C-823A-B01E9B485B4E}" type="sibTrans" cxnId="{FE691FB8-D445-42D1-8645-BBE54EA59FBF}">
      <dgm:prSet/>
      <dgm:spPr/>
      <dgm:t>
        <a:bodyPr/>
        <a:lstStyle/>
        <a:p>
          <a:endParaRPr lang="en-US"/>
        </a:p>
      </dgm:t>
    </dgm:pt>
    <dgm:pt modelId="{7FC1ECC4-6A79-452B-8FF0-568CB4353E21}">
      <dgm:prSet/>
      <dgm:spPr/>
      <dgm:t>
        <a:bodyPr/>
        <a:lstStyle/>
        <a:p>
          <a:r>
            <a:rPr lang="en-US"/>
            <a:t>We approach this problem as follows :</a:t>
          </a:r>
        </a:p>
      </dgm:t>
    </dgm:pt>
    <dgm:pt modelId="{6E786599-93FB-4E8B-B122-0F12F4883F84}" type="parTrans" cxnId="{69148677-5289-463F-8E66-61F989130946}">
      <dgm:prSet/>
      <dgm:spPr/>
      <dgm:t>
        <a:bodyPr/>
        <a:lstStyle/>
        <a:p>
          <a:endParaRPr lang="en-US"/>
        </a:p>
      </dgm:t>
    </dgm:pt>
    <dgm:pt modelId="{54FD3224-9508-4A29-87DB-0ED9B010967D}" type="sibTrans" cxnId="{69148677-5289-463F-8E66-61F989130946}">
      <dgm:prSet/>
      <dgm:spPr/>
      <dgm:t>
        <a:bodyPr/>
        <a:lstStyle/>
        <a:p>
          <a:endParaRPr lang="en-US"/>
        </a:p>
      </dgm:t>
    </dgm:pt>
    <dgm:pt modelId="{72B9A43E-0592-40B1-A36F-78A0C3C9F9C4}">
      <dgm:prSet/>
      <dgm:spPr/>
      <dgm:t>
        <a:bodyPr/>
        <a:lstStyle/>
        <a:p>
          <a:r>
            <a:rPr lang="en-US"/>
            <a:t>Objectives:</a:t>
          </a:r>
        </a:p>
      </dgm:t>
    </dgm:pt>
    <dgm:pt modelId="{09EAB7DD-6BC1-4314-8DAE-C3831829371C}" type="parTrans" cxnId="{4DA2DF76-0DF6-48FA-807D-5E1D09E36034}">
      <dgm:prSet/>
      <dgm:spPr/>
      <dgm:t>
        <a:bodyPr/>
        <a:lstStyle/>
        <a:p>
          <a:endParaRPr lang="en-US"/>
        </a:p>
      </dgm:t>
    </dgm:pt>
    <dgm:pt modelId="{89AB99C8-A50A-4405-B0F0-0DD9AA932E5A}" type="sibTrans" cxnId="{4DA2DF76-0DF6-48FA-807D-5E1D09E36034}">
      <dgm:prSet/>
      <dgm:spPr/>
      <dgm:t>
        <a:bodyPr/>
        <a:lstStyle/>
        <a:p>
          <a:endParaRPr lang="en-US"/>
        </a:p>
      </dgm:t>
    </dgm:pt>
    <dgm:pt modelId="{E03B9F96-E0A0-41CD-8446-3E5E22F89469}">
      <dgm:prSet/>
      <dgm:spPr/>
      <dgm:t>
        <a:bodyPr/>
        <a:lstStyle/>
        <a:p>
          <a:r>
            <a:rPr lang="en-US"/>
            <a:t>1. Data Collection</a:t>
          </a:r>
        </a:p>
      </dgm:t>
    </dgm:pt>
    <dgm:pt modelId="{8A034DB4-0CDD-4518-8440-FE90F6F736E0}" type="parTrans" cxnId="{9CC9C4E3-F74C-4B2A-908F-F0C95376BCEA}">
      <dgm:prSet/>
      <dgm:spPr/>
      <dgm:t>
        <a:bodyPr/>
        <a:lstStyle/>
        <a:p>
          <a:endParaRPr lang="en-US"/>
        </a:p>
      </dgm:t>
    </dgm:pt>
    <dgm:pt modelId="{D6DD0E01-FDA4-44BA-9422-D22D963B6C83}" type="sibTrans" cxnId="{9CC9C4E3-F74C-4B2A-908F-F0C95376BCEA}">
      <dgm:prSet/>
      <dgm:spPr/>
      <dgm:t>
        <a:bodyPr/>
        <a:lstStyle/>
        <a:p>
          <a:endParaRPr lang="en-US"/>
        </a:p>
      </dgm:t>
    </dgm:pt>
    <dgm:pt modelId="{64C56199-8363-4050-B173-EA9EB902E88F}">
      <dgm:prSet/>
      <dgm:spPr/>
      <dgm:t>
        <a:bodyPr/>
        <a:lstStyle/>
        <a:p>
          <a:r>
            <a:rPr lang="en-US"/>
            <a:t>2. Understanding the data</a:t>
          </a:r>
        </a:p>
      </dgm:t>
    </dgm:pt>
    <dgm:pt modelId="{DF68DDF8-7C3C-4574-91B9-9BD5F67752F5}" type="parTrans" cxnId="{8B3B07E5-8163-469F-A28A-E4E33436F15C}">
      <dgm:prSet/>
      <dgm:spPr/>
      <dgm:t>
        <a:bodyPr/>
        <a:lstStyle/>
        <a:p>
          <a:endParaRPr lang="en-US"/>
        </a:p>
      </dgm:t>
    </dgm:pt>
    <dgm:pt modelId="{BC070CE2-02BA-409E-AF9E-1129B3C205F1}" type="sibTrans" cxnId="{8B3B07E5-8163-469F-A28A-E4E33436F15C}">
      <dgm:prSet/>
      <dgm:spPr/>
      <dgm:t>
        <a:bodyPr/>
        <a:lstStyle/>
        <a:p>
          <a:endParaRPr lang="en-US"/>
        </a:p>
      </dgm:t>
    </dgm:pt>
    <dgm:pt modelId="{499D0B2C-8698-4573-96AA-7FD39E4BEBC0}">
      <dgm:prSet/>
      <dgm:spPr/>
      <dgm:t>
        <a:bodyPr/>
        <a:lstStyle/>
        <a:p>
          <a:r>
            <a:rPr lang="en-US"/>
            <a:t>3. Data Cleaning</a:t>
          </a:r>
        </a:p>
      </dgm:t>
    </dgm:pt>
    <dgm:pt modelId="{2447B53D-E46A-4907-AE1C-9BE203E736EE}" type="parTrans" cxnId="{D2238975-3918-431A-827C-F6CD18978757}">
      <dgm:prSet/>
      <dgm:spPr/>
      <dgm:t>
        <a:bodyPr/>
        <a:lstStyle/>
        <a:p>
          <a:endParaRPr lang="en-US"/>
        </a:p>
      </dgm:t>
    </dgm:pt>
    <dgm:pt modelId="{323F688F-305C-4644-9479-9E4D8158828A}" type="sibTrans" cxnId="{D2238975-3918-431A-827C-F6CD18978757}">
      <dgm:prSet/>
      <dgm:spPr/>
      <dgm:t>
        <a:bodyPr/>
        <a:lstStyle/>
        <a:p>
          <a:endParaRPr lang="en-US"/>
        </a:p>
      </dgm:t>
    </dgm:pt>
    <dgm:pt modelId="{1811C7EF-4E20-4768-9893-E2621A6070E3}" type="pres">
      <dgm:prSet presAssocID="{51C4B6C1-3A34-4E97-BDC6-1AA14AF7C8C2}" presName="Name0" presStyleCnt="0">
        <dgm:presLayoutVars>
          <dgm:dir/>
          <dgm:resizeHandles val="exact"/>
        </dgm:presLayoutVars>
      </dgm:prSet>
      <dgm:spPr/>
    </dgm:pt>
    <dgm:pt modelId="{9EC848F1-67DE-47DB-9339-FB97AB081E9C}" type="pres">
      <dgm:prSet presAssocID="{70954106-C6FD-49A8-B54D-C3B4465C76E1}" presName="node" presStyleLbl="node1" presStyleIdx="0" presStyleCnt="6">
        <dgm:presLayoutVars>
          <dgm:bulletEnabled val="1"/>
        </dgm:presLayoutVars>
      </dgm:prSet>
      <dgm:spPr/>
    </dgm:pt>
    <dgm:pt modelId="{47DCD8F5-F2AE-4A81-8F4D-8B81F4736AA9}" type="pres">
      <dgm:prSet presAssocID="{CA0D6802-E5BA-462C-823A-B01E9B485B4E}" presName="sibTrans" presStyleLbl="sibTrans1D1" presStyleIdx="0" presStyleCnt="5"/>
      <dgm:spPr/>
    </dgm:pt>
    <dgm:pt modelId="{9204E8BC-10C7-469B-8A16-64F80162BA26}" type="pres">
      <dgm:prSet presAssocID="{CA0D6802-E5BA-462C-823A-B01E9B485B4E}" presName="connectorText" presStyleLbl="sibTrans1D1" presStyleIdx="0" presStyleCnt="5"/>
      <dgm:spPr/>
    </dgm:pt>
    <dgm:pt modelId="{824428A0-03F2-463B-B560-5844D09CED3D}" type="pres">
      <dgm:prSet presAssocID="{7FC1ECC4-6A79-452B-8FF0-568CB4353E21}" presName="node" presStyleLbl="node1" presStyleIdx="1" presStyleCnt="6">
        <dgm:presLayoutVars>
          <dgm:bulletEnabled val="1"/>
        </dgm:presLayoutVars>
      </dgm:prSet>
      <dgm:spPr/>
    </dgm:pt>
    <dgm:pt modelId="{186E4777-1486-472A-B6FE-4DDCBE94B58E}" type="pres">
      <dgm:prSet presAssocID="{54FD3224-9508-4A29-87DB-0ED9B010967D}" presName="sibTrans" presStyleLbl="sibTrans1D1" presStyleIdx="1" presStyleCnt="5"/>
      <dgm:spPr/>
    </dgm:pt>
    <dgm:pt modelId="{4A7400C7-657D-41CB-9E3F-55EBB0E4037E}" type="pres">
      <dgm:prSet presAssocID="{54FD3224-9508-4A29-87DB-0ED9B010967D}" presName="connectorText" presStyleLbl="sibTrans1D1" presStyleIdx="1" presStyleCnt="5"/>
      <dgm:spPr/>
    </dgm:pt>
    <dgm:pt modelId="{9F2CE249-2F24-4C7E-A586-443BE3B91B08}" type="pres">
      <dgm:prSet presAssocID="{72B9A43E-0592-40B1-A36F-78A0C3C9F9C4}" presName="node" presStyleLbl="node1" presStyleIdx="2" presStyleCnt="6">
        <dgm:presLayoutVars>
          <dgm:bulletEnabled val="1"/>
        </dgm:presLayoutVars>
      </dgm:prSet>
      <dgm:spPr/>
    </dgm:pt>
    <dgm:pt modelId="{94C3FE31-37D0-47E3-BD2B-A7A8C95B00E4}" type="pres">
      <dgm:prSet presAssocID="{89AB99C8-A50A-4405-B0F0-0DD9AA932E5A}" presName="sibTrans" presStyleLbl="sibTrans1D1" presStyleIdx="2" presStyleCnt="5"/>
      <dgm:spPr/>
    </dgm:pt>
    <dgm:pt modelId="{93F7AAC4-CB50-4946-863E-97E598F8AD92}" type="pres">
      <dgm:prSet presAssocID="{89AB99C8-A50A-4405-B0F0-0DD9AA932E5A}" presName="connectorText" presStyleLbl="sibTrans1D1" presStyleIdx="2" presStyleCnt="5"/>
      <dgm:spPr/>
    </dgm:pt>
    <dgm:pt modelId="{7517F74E-ED1E-4CAA-91F1-7613C945B527}" type="pres">
      <dgm:prSet presAssocID="{E03B9F96-E0A0-41CD-8446-3E5E22F89469}" presName="node" presStyleLbl="node1" presStyleIdx="3" presStyleCnt="6">
        <dgm:presLayoutVars>
          <dgm:bulletEnabled val="1"/>
        </dgm:presLayoutVars>
      </dgm:prSet>
      <dgm:spPr/>
    </dgm:pt>
    <dgm:pt modelId="{21CFB9AB-F9F7-4CA9-9985-0F6265D891C2}" type="pres">
      <dgm:prSet presAssocID="{D6DD0E01-FDA4-44BA-9422-D22D963B6C83}" presName="sibTrans" presStyleLbl="sibTrans1D1" presStyleIdx="3" presStyleCnt="5"/>
      <dgm:spPr/>
    </dgm:pt>
    <dgm:pt modelId="{BE9E7A83-E438-478F-A3E3-E42EDD11D3C7}" type="pres">
      <dgm:prSet presAssocID="{D6DD0E01-FDA4-44BA-9422-D22D963B6C83}" presName="connectorText" presStyleLbl="sibTrans1D1" presStyleIdx="3" presStyleCnt="5"/>
      <dgm:spPr/>
    </dgm:pt>
    <dgm:pt modelId="{55A254B9-7373-4335-A835-905D78165B6D}" type="pres">
      <dgm:prSet presAssocID="{64C56199-8363-4050-B173-EA9EB902E88F}" presName="node" presStyleLbl="node1" presStyleIdx="4" presStyleCnt="6">
        <dgm:presLayoutVars>
          <dgm:bulletEnabled val="1"/>
        </dgm:presLayoutVars>
      </dgm:prSet>
      <dgm:spPr/>
    </dgm:pt>
    <dgm:pt modelId="{E6183AF1-0931-4AE0-80EB-ED7EA4A8C4F2}" type="pres">
      <dgm:prSet presAssocID="{BC070CE2-02BA-409E-AF9E-1129B3C205F1}" presName="sibTrans" presStyleLbl="sibTrans1D1" presStyleIdx="4" presStyleCnt="5"/>
      <dgm:spPr/>
    </dgm:pt>
    <dgm:pt modelId="{FDE580A0-72B3-4312-83D9-86009D758342}" type="pres">
      <dgm:prSet presAssocID="{BC070CE2-02BA-409E-AF9E-1129B3C205F1}" presName="connectorText" presStyleLbl="sibTrans1D1" presStyleIdx="4" presStyleCnt="5"/>
      <dgm:spPr/>
    </dgm:pt>
    <dgm:pt modelId="{77547826-AB6C-4D2A-A46A-D6B06D56F7BE}" type="pres">
      <dgm:prSet presAssocID="{499D0B2C-8698-4573-96AA-7FD39E4BEBC0}" presName="node" presStyleLbl="node1" presStyleIdx="5" presStyleCnt="6">
        <dgm:presLayoutVars>
          <dgm:bulletEnabled val="1"/>
        </dgm:presLayoutVars>
      </dgm:prSet>
      <dgm:spPr/>
    </dgm:pt>
  </dgm:ptLst>
  <dgm:cxnLst>
    <dgm:cxn modelId="{E1A3EF09-AD50-4146-B3AE-2EC562618E8A}" type="presOf" srcId="{54FD3224-9508-4A29-87DB-0ED9B010967D}" destId="{186E4777-1486-472A-B6FE-4DDCBE94B58E}" srcOrd="0" destOrd="0" presId="urn:microsoft.com/office/officeart/2016/7/layout/RepeatingBendingProcessNew"/>
    <dgm:cxn modelId="{BD9A5D0E-A50E-4E6F-81B1-0E390347F807}" type="presOf" srcId="{89AB99C8-A50A-4405-B0F0-0DD9AA932E5A}" destId="{94C3FE31-37D0-47E3-BD2B-A7A8C95B00E4}" srcOrd="0" destOrd="0" presId="urn:microsoft.com/office/officeart/2016/7/layout/RepeatingBendingProcessNew"/>
    <dgm:cxn modelId="{D2B1161A-E1D7-41DF-888C-A92B2DEC14C9}" type="presOf" srcId="{54FD3224-9508-4A29-87DB-0ED9B010967D}" destId="{4A7400C7-657D-41CB-9E3F-55EBB0E4037E}" srcOrd="1" destOrd="0" presId="urn:microsoft.com/office/officeart/2016/7/layout/RepeatingBendingProcessNew"/>
    <dgm:cxn modelId="{305D181A-6A2F-420C-B83C-9D41BB900684}" type="presOf" srcId="{BC070CE2-02BA-409E-AF9E-1129B3C205F1}" destId="{FDE580A0-72B3-4312-83D9-86009D758342}" srcOrd="1" destOrd="0" presId="urn:microsoft.com/office/officeart/2016/7/layout/RepeatingBendingProcessNew"/>
    <dgm:cxn modelId="{287D611D-7A81-411E-B711-4D68D1A3F727}" type="presOf" srcId="{D6DD0E01-FDA4-44BA-9422-D22D963B6C83}" destId="{BE9E7A83-E438-478F-A3E3-E42EDD11D3C7}" srcOrd="1" destOrd="0" presId="urn:microsoft.com/office/officeart/2016/7/layout/RepeatingBendingProcessNew"/>
    <dgm:cxn modelId="{A7C4C338-9012-4B78-8D18-C20291FC1B31}" type="presOf" srcId="{64C56199-8363-4050-B173-EA9EB902E88F}" destId="{55A254B9-7373-4335-A835-905D78165B6D}" srcOrd="0" destOrd="0" presId="urn:microsoft.com/office/officeart/2016/7/layout/RepeatingBendingProcessNew"/>
    <dgm:cxn modelId="{590AFC3D-A417-4446-B31E-A4CD70995007}" type="presOf" srcId="{51C4B6C1-3A34-4E97-BDC6-1AA14AF7C8C2}" destId="{1811C7EF-4E20-4768-9893-E2621A6070E3}" srcOrd="0" destOrd="0" presId="urn:microsoft.com/office/officeart/2016/7/layout/RepeatingBendingProcessNew"/>
    <dgm:cxn modelId="{72C25C43-2D0C-43CA-8B9D-15274DF8D582}" type="presOf" srcId="{E03B9F96-E0A0-41CD-8446-3E5E22F89469}" destId="{7517F74E-ED1E-4CAA-91F1-7613C945B527}" srcOrd="0" destOrd="0" presId="urn:microsoft.com/office/officeart/2016/7/layout/RepeatingBendingProcessNew"/>
    <dgm:cxn modelId="{3C5AF951-CF34-4DD8-AFA0-4FC65AAEEB9E}" type="presOf" srcId="{BC070CE2-02BA-409E-AF9E-1129B3C205F1}" destId="{E6183AF1-0931-4AE0-80EB-ED7EA4A8C4F2}" srcOrd="0" destOrd="0" presId="urn:microsoft.com/office/officeart/2016/7/layout/RepeatingBendingProcessNew"/>
    <dgm:cxn modelId="{D2238975-3918-431A-827C-F6CD18978757}" srcId="{51C4B6C1-3A34-4E97-BDC6-1AA14AF7C8C2}" destId="{499D0B2C-8698-4573-96AA-7FD39E4BEBC0}" srcOrd="5" destOrd="0" parTransId="{2447B53D-E46A-4907-AE1C-9BE203E736EE}" sibTransId="{323F688F-305C-4644-9479-9E4D8158828A}"/>
    <dgm:cxn modelId="{4DA2DF76-0DF6-48FA-807D-5E1D09E36034}" srcId="{51C4B6C1-3A34-4E97-BDC6-1AA14AF7C8C2}" destId="{72B9A43E-0592-40B1-A36F-78A0C3C9F9C4}" srcOrd="2" destOrd="0" parTransId="{09EAB7DD-6BC1-4314-8DAE-C3831829371C}" sibTransId="{89AB99C8-A50A-4405-B0F0-0DD9AA932E5A}"/>
    <dgm:cxn modelId="{69148677-5289-463F-8E66-61F989130946}" srcId="{51C4B6C1-3A34-4E97-BDC6-1AA14AF7C8C2}" destId="{7FC1ECC4-6A79-452B-8FF0-568CB4353E21}" srcOrd="1" destOrd="0" parTransId="{6E786599-93FB-4E8B-B122-0F12F4883F84}" sibTransId="{54FD3224-9508-4A29-87DB-0ED9B010967D}"/>
    <dgm:cxn modelId="{648DD69C-B409-49B8-8A3D-3F68A89A52F3}" type="presOf" srcId="{89AB99C8-A50A-4405-B0F0-0DD9AA932E5A}" destId="{93F7AAC4-CB50-4946-863E-97E598F8AD92}" srcOrd="1" destOrd="0" presId="urn:microsoft.com/office/officeart/2016/7/layout/RepeatingBendingProcessNew"/>
    <dgm:cxn modelId="{93A7F6A0-07C8-4899-B642-B147160354A1}" type="presOf" srcId="{7FC1ECC4-6A79-452B-8FF0-568CB4353E21}" destId="{824428A0-03F2-463B-B560-5844D09CED3D}" srcOrd="0" destOrd="0" presId="urn:microsoft.com/office/officeart/2016/7/layout/RepeatingBendingProcessNew"/>
    <dgm:cxn modelId="{FE691FB8-D445-42D1-8645-BBE54EA59FBF}" srcId="{51C4B6C1-3A34-4E97-BDC6-1AA14AF7C8C2}" destId="{70954106-C6FD-49A8-B54D-C3B4465C76E1}" srcOrd="0" destOrd="0" parTransId="{A8547D00-E85E-407B-9025-9A71F2D00E89}" sibTransId="{CA0D6802-E5BA-462C-823A-B01E9B485B4E}"/>
    <dgm:cxn modelId="{AA3E00D2-2DDA-4C38-9C72-50E0418B2912}" type="presOf" srcId="{72B9A43E-0592-40B1-A36F-78A0C3C9F9C4}" destId="{9F2CE249-2F24-4C7E-A586-443BE3B91B08}" srcOrd="0" destOrd="0" presId="urn:microsoft.com/office/officeart/2016/7/layout/RepeatingBendingProcessNew"/>
    <dgm:cxn modelId="{9CC9C4E3-F74C-4B2A-908F-F0C95376BCEA}" srcId="{51C4B6C1-3A34-4E97-BDC6-1AA14AF7C8C2}" destId="{E03B9F96-E0A0-41CD-8446-3E5E22F89469}" srcOrd="3" destOrd="0" parTransId="{8A034DB4-0CDD-4518-8440-FE90F6F736E0}" sibTransId="{D6DD0E01-FDA4-44BA-9422-D22D963B6C83}"/>
    <dgm:cxn modelId="{8B3B07E5-8163-469F-A28A-E4E33436F15C}" srcId="{51C4B6C1-3A34-4E97-BDC6-1AA14AF7C8C2}" destId="{64C56199-8363-4050-B173-EA9EB902E88F}" srcOrd="4" destOrd="0" parTransId="{DF68DDF8-7C3C-4574-91B9-9BD5F67752F5}" sibTransId="{BC070CE2-02BA-409E-AF9E-1129B3C205F1}"/>
    <dgm:cxn modelId="{368C90EA-4714-436D-9747-714831E72CDA}" type="presOf" srcId="{499D0B2C-8698-4573-96AA-7FD39E4BEBC0}" destId="{77547826-AB6C-4D2A-A46A-D6B06D56F7BE}" srcOrd="0" destOrd="0" presId="urn:microsoft.com/office/officeart/2016/7/layout/RepeatingBendingProcessNew"/>
    <dgm:cxn modelId="{CD5E92F0-A7A3-4475-9D2D-8FBAA1328295}" type="presOf" srcId="{CA0D6802-E5BA-462C-823A-B01E9B485B4E}" destId="{9204E8BC-10C7-469B-8A16-64F80162BA26}" srcOrd="1" destOrd="0" presId="urn:microsoft.com/office/officeart/2016/7/layout/RepeatingBendingProcessNew"/>
    <dgm:cxn modelId="{A834CCF0-CC2F-41C5-B2F7-281AC69846EF}" type="presOf" srcId="{70954106-C6FD-49A8-B54D-C3B4465C76E1}" destId="{9EC848F1-67DE-47DB-9339-FB97AB081E9C}" srcOrd="0" destOrd="0" presId="urn:microsoft.com/office/officeart/2016/7/layout/RepeatingBendingProcessNew"/>
    <dgm:cxn modelId="{42E4B6F6-4DA2-4566-AFBB-D41676D50C70}" type="presOf" srcId="{D6DD0E01-FDA4-44BA-9422-D22D963B6C83}" destId="{21CFB9AB-F9F7-4CA9-9985-0F6265D891C2}" srcOrd="0" destOrd="0" presId="urn:microsoft.com/office/officeart/2016/7/layout/RepeatingBendingProcessNew"/>
    <dgm:cxn modelId="{151389F8-F807-4970-808A-F448343DF472}" type="presOf" srcId="{CA0D6802-E5BA-462C-823A-B01E9B485B4E}" destId="{47DCD8F5-F2AE-4A81-8F4D-8B81F4736AA9}" srcOrd="0" destOrd="0" presId="urn:microsoft.com/office/officeart/2016/7/layout/RepeatingBendingProcessNew"/>
    <dgm:cxn modelId="{211DF617-756E-4562-9133-B59E9D1F339B}" type="presParOf" srcId="{1811C7EF-4E20-4768-9893-E2621A6070E3}" destId="{9EC848F1-67DE-47DB-9339-FB97AB081E9C}" srcOrd="0" destOrd="0" presId="urn:microsoft.com/office/officeart/2016/7/layout/RepeatingBendingProcessNew"/>
    <dgm:cxn modelId="{01D3772A-043C-455B-97DF-E55AD3199415}" type="presParOf" srcId="{1811C7EF-4E20-4768-9893-E2621A6070E3}" destId="{47DCD8F5-F2AE-4A81-8F4D-8B81F4736AA9}" srcOrd="1" destOrd="0" presId="urn:microsoft.com/office/officeart/2016/7/layout/RepeatingBendingProcessNew"/>
    <dgm:cxn modelId="{98109552-92C3-4737-A0F3-87265EFF4139}" type="presParOf" srcId="{47DCD8F5-F2AE-4A81-8F4D-8B81F4736AA9}" destId="{9204E8BC-10C7-469B-8A16-64F80162BA26}" srcOrd="0" destOrd="0" presId="urn:microsoft.com/office/officeart/2016/7/layout/RepeatingBendingProcessNew"/>
    <dgm:cxn modelId="{FF59D72C-37C7-40FE-BB66-AA3C373348F5}" type="presParOf" srcId="{1811C7EF-4E20-4768-9893-E2621A6070E3}" destId="{824428A0-03F2-463B-B560-5844D09CED3D}" srcOrd="2" destOrd="0" presId="urn:microsoft.com/office/officeart/2016/7/layout/RepeatingBendingProcessNew"/>
    <dgm:cxn modelId="{78AB0613-54D2-4EBE-A8AA-FF17A03F1860}" type="presParOf" srcId="{1811C7EF-4E20-4768-9893-E2621A6070E3}" destId="{186E4777-1486-472A-B6FE-4DDCBE94B58E}" srcOrd="3" destOrd="0" presId="urn:microsoft.com/office/officeart/2016/7/layout/RepeatingBendingProcessNew"/>
    <dgm:cxn modelId="{EAC8743C-E8AE-47AE-A516-D73F11F10FF4}" type="presParOf" srcId="{186E4777-1486-472A-B6FE-4DDCBE94B58E}" destId="{4A7400C7-657D-41CB-9E3F-55EBB0E4037E}" srcOrd="0" destOrd="0" presId="urn:microsoft.com/office/officeart/2016/7/layout/RepeatingBendingProcessNew"/>
    <dgm:cxn modelId="{045C2BB7-C5BF-439C-91B4-6C6EBB8AD52E}" type="presParOf" srcId="{1811C7EF-4E20-4768-9893-E2621A6070E3}" destId="{9F2CE249-2F24-4C7E-A586-443BE3B91B08}" srcOrd="4" destOrd="0" presId="urn:microsoft.com/office/officeart/2016/7/layout/RepeatingBendingProcessNew"/>
    <dgm:cxn modelId="{36B8D673-E35D-4DAA-BEF6-1CD6414514EB}" type="presParOf" srcId="{1811C7EF-4E20-4768-9893-E2621A6070E3}" destId="{94C3FE31-37D0-47E3-BD2B-A7A8C95B00E4}" srcOrd="5" destOrd="0" presId="urn:microsoft.com/office/officeart/2016/7/layout/RepeatingBendingProcessNew"/>
    <dgm:cxn modelId="{53B4E55E-EB69-4DEB-B504-A0195C32AFB6}" type="presParOf" srcId="{94C3FE31-37D0-47E3-BD2B-A7A8C95B00E4}" destId="{93F7AAC4-CB50-4946-863E-97E598F8AD92}" srcOrd="0" destOrd="0" presId="urn:microsoft.com/office/officeart/2016/7/layout/RepeatingBendingProcessNew"/>
    <dgm:cxn modelId="{D9391F3B-AEE6-41D5-B864-5EDDA1784B1A}" type="presParOf" srcId="{1811C7EF-4E20-4768-9893-E2621A6070E3}" destId="{7517F74E-ED1E-4CAA-91F1-7613C945B527}" srcOrd="6" destOrd="0" presId="urn:microsoft.com/office/officeart/2016/7/layout/RepeatingBendingProcessNew"/>
    <dgm:cxn modelId="{F9C45C69-8B32-402D-9560-4B9EB1CA9173}" type="presParOf" srcId="{1811C7EF-4E20-4768-9893-E2621A6070E3}" destId="{21CFB9AB-F9F7-4CA9-9985-0F6265D891C2}" srcOrd="7" destOrd="0" presId="urn:microsoft.com/office/officeart/2016/7/layout/RepeatingBendingProcessNew"/>
    <dgm:cxn modelId="{565D237C-78E5-4669-B5B6-8F349521CE72}" type="presParOf" srcId="{21CFB9AB-F9F7-4CA9-9985-0F6265D891C2}" destId="{BE9E7A83-E438-478F-A3E3-E42EDD11D3C7}" srcOrd="0" destOrd="0" presId="urn:microsoft.com/office/officeart/2016/7/layout/RepeatingBendingProcessNew"/>
    <dgm:cxn modelId="{7095885F-E7AA-4248-BBE1-D16CA4A31B11}" type="presParOf" srcId="{1811C7EF-4E20-4768-9893-E2621A6070E3}" destId="{55A254B9-7373-4335-A835-905D78165B6D}" srcOrd="8" destOrd="0" presId="urn:microsoft.com/office/officeart/2016/7/layout/RepeatingBendingProcessNew"/>
    <dgm:cxn modelId="{16D77F23-AD12-475B-A395-D731DC49E466}" type="presParOf" srcId="{1811C7EF-4E20-4768-9893-E2621A6070E3}" destId="{E6183AF1-0931-4AE0-80EB-ED7EA4A8C4F2}" srcOrd="9" destOrd="0" presId="urn:microsoft.com/office/officeart/2016/7/layout/RepeatingBendingProcessNew"/>
    <dgm:cxn modelId="{5E2EA426-13DB-4EF1-8438-4E74AA9576D0}" type="presParOf" srcId="{E6183AF1-0931-4AE0-80EB-ED7EA4A8C4F2}" destId="{FDE580A0-72B3-4312-83D9-86009D758342}" srcOrd="0" destOrd="0" presId="urn:microsoft.com/office/officeart/2016/7/layout/RepeatingBendingProcessNew"/>
    <dgm:cxn modelId="{1DA6364D-5F89-4B15-B290-DD2718F4EF63}" type="presParOf" srcId="{1811C7EF-4E20-4768-9893-E2621A6070E3}" destId="{77547826-AB6C-4D2A-A46A-D6B06D56F7BE}"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BD8747-05A7-498C-ACF1-2705F3D5C4F6}"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973A2705-0405-4E60-B77E-BA3244B32F75}">
      <dgm:prSet/>
      <dgm:spPr/>
      <dgm:t>
        <a:bodyPr/>
        <a:lstStyle/>
        <a:p>
          <a:r>
            <a:rPr lang="en-US"/>
            <a:t>4. Loading the training set</a:t>
          </a:r>
        </a:p>
      </dgm:t>
    </dgm:pt>
    <dgm:pt modelId="{F81ACBA7-849C-4DE5-92A8-56FDB01728B8}" type="parTrans" cxnId="{C9D81ADB-41D8-4B4E-A9E5-41D1ED9827D5}">
      <dgm:prSet/>
      <dgm:spPr/>
      <dgm:t>
        <a:bodyPr/>
        <a:lstStyle/>
        <a:p>
          <a:endParaRPr lang="en-US"/>
        </a:p>
      </dgm:t>
    </dgm:pt>
    <dgm:pt modelId="{E143FDC5-359A-4B47-A4D9-5C0F2D8B41EC}" type="sibTrans" cxnId="{C9D81ADB-41D8-4B4E-A9E5-41D1ED9827D5}">
      <dgm:prSet/>
      <dgm:spPr/>
      <dgm:t>
        <a:bodyPr/>
        <a:lstStyle/>
        <a:p>
          <a:endParaRPr lang="en-US"/>
        </a:p>
      </dgm:t>
    </dgm:pt>
    <dgm:pt modelId="{328BC4B5-8421-4177-8753-5FCFB1E699E9}">
      <dgm:prSet/>
      <dgm:spPr/>
      <dgm:t>
        <a:bodyPr/>
        <a:lstStyle/>
        <a:p>
          <a:r>
            <a:rPr lang="en-US"/>
            <a:t>5. Data Preprocessing – Videos to frame Conversion</a:t>
          </a:r>
        </a:p>
      </dgm:t>
    </dgm:pt>
    <dgm:pt modelId="{F45DE6DB-BDBB-4F0D-9506-F0A34BE6B577}" type="parTrans" cxnId="{66139464-5CE7-4481-9917-E9B2FC7773DA}">
      <dgm:prSet/>
      <dgm:spPr/>
      <dgm:t>
        <a:bodyPr/>
        <a:lstStyle/>
        <a:p>
          <a:endParaRPr lang="en-US"/>
        </a:p>
      </dgm:t>
    </dgm:pt>
    <dgm:pt modelId="{07D8C509-2DA3-4571-A29B-624E2B361244}" type="sibTrans" cxnId="{66139464-5CE7-4481-9917-E9B2FC7773DA}">
      <dgm:prSet/>
      <dgm:spPr/>
      <dgm:t>
        <a:bodyPr/>
        <a:lstStyle/>
        <a:p>
          <a:endParaRPr lang="en-US"/>
        </a:p>
      </dgm:t>
    </dgm:pt>
    <dgm:pt modelId="{3C0DDE5B-4E91-4BB0-889A-077AF86FF4CE}">
      <dgm:prSet/>
      <dgm:spPr/>
      <dgm:t>
        <a:bodyPr/>
        <a:lstStyle/>
        <a:p>
          <a:r>
            <a:rPr lang="en-US"/>
            <a:t>6. Transfer Learning from InceptionV3 to our CNN</a:t>
          </a:r>
        </a:p>
      </dgm:t>
    </dgm:pt>
    <dgm:pt modelId="{370184DA-F3E8-486C-87DA-94BA04F0106C}" type="parTrans" cxnId="{D224D17D-0847-4305-B4C4-16D7682A82E5}">
      <dgm:prSet/>
      <dgm:spPr/>
      <dgm:t>
        <a:bodyPr/>
        <a:lstStyle/>
        <a:p>
          <a:endParaRPr lang="en-US"/>
        </a:p>
      </dgm:t>
    </dgm:pt>
    <dgm:pt modelId="{7E252E97-8487-451E-BA10-BF8222F1D6A5}" type="sibTrans" cxnId="{D224D17D-0847-4305-B4C4-16D7682A82E5}">
      <dgm:prSet/>
      <dgm:spPr/>
      <dgm:t>
        <a:bodyPr/>
        <a:lstStyle/>
        <a:p>
          <a:endParaRPr lang="en-US"/>
        </a:p>
      </dgm:t>
    </dgm:pt>
    <dgm:pt modelId="{D213206C-3EE9-4272-9BA6-0A89E674508B}">
      <dgm:prSet/>
      <dgm:spPr/>
      <dgm:t>
        <a:bodyPr/>
        <a:lstStyle/>
        <a:p>
          <a:r>
            <a:rPr lang="en-US"/>
            <a:t>7. Data Processing – Classification of Frames into categories</a:t>
          </a:r>
        </a:p>
      </dgm:t>
    </dgm:pt>
    <dgm:pt modelId="{1CAAEA53-4856-4D36-AB42-03C400AB335C}" type="parTrans" cxnId="{808A9E16-1577-45C2-A6BB-BB9786E43903}">
      <dgm:prSet/>
      <dgm:spPr/>
      <dgm:t>
        <a:bodyPr/>
        <a:lstStyle/>
        <a:p>
          <a:endParaRPr lang="en-US"/>
        </a:p>
      </dgm:t>
    </dgm:pt>
    <dgm:pt modelId="{A47FC038-FA78-4FC2-8D84-371E255B5768}" type="sibTrans" cxnId="{808A9E16-1577-45C2-A6BB-BB9786E43903}">
      <dgm:prSet/>
      <dgm:spPr/>
      <dgm:t>
        <a:bodyPr/>
        <a:lstStyle/>
        <a:p>
          <a:endParaRPr lang="en-US"/>
        </a:p>
      </dgm:t>
    </dgm:pt>
    <dgm:pt modelId="{7045B9B6-BDB7-4F80-B13B-DFE7E394A519}">
      <dgm:prSet/>
      <dgm:spPr/>
      <dgm:t>
        <a:bodyPr/>
        <a:lstStyle/>
        <a:p>
          <a:r>
            <a:rPr lang="en-US"/>
            <a:t>8. Grouping feature Maps to a Single Pattern</a:t>
          </a:r>
        </a:p>
      </dgm:t>
    </dgm:pt>
    <dgm:pt modelId="{4344033F-612C-49C2-B5F0-35905AB7CBB7}" type="parTrans" cxnId="{C4C9D5C9-92D6-4A90-B4B8-6B2F5B4C085E}">
      <dgm:prSet/>
      <dgm:spPr/>
      <dgm:t>
        <a:bodyPr/>
        <a:lstStyle/>
        <a:p>
          <a:endParaRPr lang="en-US"/>
        </a:p>
      </dgm:t>
    </dgm:pt>
    <dgm:pt modelId="{9104A459-BB19-4858-BE67-FCD53B32FCC1}" type="sibTrans" cxnId="{C4C9D5C9-92D6-4A90-B4B8-6B2F5B4C085E}">
      <dgm:prSet/>
      <dgm:spPr/>
      <dgm:t>
        <a:bodyPr/>
        <a:lstStyle/>
        <a:p>
          <a:endParaRPr lang="en-US"/>
        </a:p>
      </dgm:t>
    </dgm:pt>
    <dgm:pt modelId="{2F238EF0-325D-4F65-99A8-83E0D5AAAAA0}">
      <dgm:prSet/>
      <dgm:spPr/>
      <dgm:t>
        <a:bodyPr/>
        <a:lstStyle/>
        <a:p>
          <a:r>
            <a:rPr lang="en-US"/>
            <a:t>9. Feed to RNN</a:t>
          </a:r>
        </a:p>
      </dgm:t>
    </dgm:pt>
    <dgm:pt modelId="{7AA92F5B-D5FE-4F0F-BA53-67610D0D3C7C}" type="parTrans" cxnId="{8239904B-83A4-4316-B602-9BB01F2D265A}">
      <dgm:prSet/>
      <dgm:spPr/>
      <dgm:t>
        <a:bodyPr/>
        <a:lstStyle/>
        <a:p>
          <a:endParaRPr lang="en-US"/>
        </a:p>
      </dgm:t>
    </dgm:pt>
    <dgm:pt modelId="{24180B29-C4BE-44BF-85D7-B4466AF2446D}" type="sibTrans" cxnId="{8239904B-83A4-4316-B602-9BB01F2D265A}">
      <dgm:prSet/>
      <dgm:spPr/>
      <dgm:t>
        <a:bodyPr/>
        <a:lstStyle/>
        <a:p>
          <a:endParaRPr lang="en-US"/>
        </a:p>
      </dgm:t>
    </dgm:pt>
    <dgm:pt modelId="{AA6129CE-77AD-455C-91C3-C21BD2DCE25E}" type="pres">
      <dgm:prSet presAssocID="{1EBD8747-05A7-498C-ACF1-2705F3D5C4F6}" presName="diagram" presStyleCnt="0">
        <dgm:presLayoutVars>
          <dgm:dir/>
          <dgm:resizeHandles val="exact"/>
        </dgm:presLayoutVars>
      </dgm:prSet>
      <dgm:spPr/>
    </dgm:pt>
    <dgm:pt modelId="{F8C68092-B0CA-45D0-A70A-10932AAEA2C8}" type="pres">
      <dgm:prSet presAssocID="{973A2705-0405-4E60-B77E-BA3244B32F75}" presName="node" presStyleLbl="node1" presStyleIdx="0" presStyleCnt="6">
        <dgm:presLayoutVars>
          <dgm:bulletEnabled val="1"/>
        </dgm:presLayoutVars>
      </dgm:prSet>
      <dgm:spPr/>
    </dgm:pt>
    <dgm:pt modelId="{4EBFDC86-09F1-47BB-A73A-881F26925F62}" type="pres">
      <dgm:prSet presAssocID="{E143FDC5-359A-4B47-A4D9-5C0F2D8B41EC}" presName="sibTrans" presStyleCnt="0"/>
      <dgm:spPr/>
    </dgm:pt>
    <dgm:pt modelId="{BFAF9D96-13A4-4816-BC0F-CD7E5F60BB6C}" type="pres">
      <dgm:prSet presAssocID="{328BC4B5-8421-4177-8753-5FCFB1E699E9}" presName="node" presStyleLbl="node1" presStyleIdx="1" presStyleCnt="6">
        <dgm:presLayoutVars>
          <dgm:bulletEnabled val="1"/>
        </dgm:presLayoutVars>
      </dgm:prSet>
      <dgm:spPr/>
    </dgm:pt>
    <dgm:pt modelId="{606CB26A-9BF7-4E41-97BE-A61AC8174536}" type="pres">
      <dgm:prSet presAssocID="{07D8C509-2DA3-4571-A29B-624E2B361244}" presName="sibTrans" presStyleCnt="0"/>
      <dgm:spPr/>
    </dgm:pt>
    <dgm:pt modelId="{EE30C65E-0189-4C76-85CD-528761BA1C4D}" type="pres">
      <dgm:prSet presAssocID="{3C0DDE5B-4E91-4BB0-889A-077AF86FF4CE}" presName="node" presStyleLbl="node1" presStyleIdx="2" presStyleCnt="6">
        <dgm:presLayoutVars>
          <dgm:bulletEnabled val="1"/>
        </dgm:presLayoutVars>
      </dgm:prSet>
      <dgm:spPr/>
    </dgm:pt>
    <dgm:pt modelId="{3F1015DE-FD01-4A4F-A363-BBB85E777E95}" type="pres">
      <dgm:prSet presAssocID="{7E252E97-8487-451E-BA10-BF8222F1D6A5}" presName="sibTrans" presStyleCnt="0"/>
      <dgm:spPr/>
    </dgm:pt>
    <dgm:pt modelId="{28B91842-5B80-4447-B8C7-42C0772D7F03}" type="pres">
      <dgm:prSet presAssocID="{D213206C-3EE9-4272-9BA6-0A89E674508B}" presName="node" presStyleLbl="node1" presStyleIdx="3" presStyleCnt="6">
        <dgm:presLayoutVars>
          <dgm:bulletEnabled val="1"/>
        </dgm:presLayoutVars>
      </dgm:prSet>
      <dgm:spPr/>
    </dgm:pt>
    <dgm:pt modelId="{88D79AD6-EEB5-4ADD-834E-057A8D0A24F7}" type="pres">
      <dgm:prSet presAssocID="{A47FC038-FA78-4FC2-8D84-371E255B5768}" presName="sibTrans" presStyleCnt="0"/>
      <dgm:spPr/>
    </dgm:pt>
    <dgm:pt modelId="{2FF36AFA-295E-47D7-AE20-CFEA0405EC37}" type="pres">
      <dgm:prSet presAssocID="{7045B9B6-BDB7-4F80-B13B-DFE7E394A519}" presName="node" presStyleLbl="node1" presStyleIdx="4" presStyleCnt="6">
        <dgm:presLayoutVars>
          <dgm:bulletEnabled val="1"/>
        </dgm:presLayoutVars>
      </dgm:prSet>
      <dgm:spPr/>
    </dgm:pt>
    <dgm:pt modelId="{DCF865E4-182B-48BF-BB35-322B01610939}" type="pres">
      <dgm:prSet presAssocID="{9104A459-BB19-4858-BE67-FCD53B32FCC1}" presName="sibTrans" presStyleCnt="0"/>
      <dgm:spPr/>
    </dgm:pt>
    <dgm:pt modelId="{F1C3AED4-5015-4095-A408-1AD0F12E0711}" type="pres">
      <dgm:prSet presAssocID="{2F238EF0-325D-4F65-99A8-83E0D5AAAAA0}" presName="node" presStyleLbl="node1" presStyleIdx="5" presStyleCnt="6">
        <dgm:presLayoutVars>
          <dgm:bulletEnabled val="1"/>
        </dgm:presLayoutVars>
      </dgm:prSet>
      <dgm:spPr/>
    </dgm:pt>
  </dgm:ptLst>
  <dgm:cxnLst>
    <dgm:cxn modelId="{808A9E16-1577-45C2-A6BB-BB9786E43903}" srcId="{1EBD8747-05A7-498C-ACF1-2705F3D5C4F6}" destId="{D213206C-3EE9-4272-9BA6-0A89E674508B}" srcOrd="3" destOrd="0" parTransId="{1CAAEA53-4856-4D36-AB42-03C400AB335C}" sibTransId="{A47FC038-FA78-4FC2-8D84-371E255B5768}"/>
    <dgm:cxn modelId="{38785E3E-1958-41C3-9D7B-B8D3D97C6CFC}" type="presOf" srcId="{1EBD8747-05A7-498C-ACF1-2705F3D5C4F6}" destId="{AA6129CE-77AD-455C-91C3-C21BD2DCE25E}" srcOrd="0" destOrd="0" presId="urn:microsoft.com/office/officeart/2005/8/layout/default"/>
    <dgm:cxn modelId="{66139464-5CE7-4481-9917-E9B2FC7773DA}" srcId="{1EBD8747-05A7-498C-ACF1-2705F3D5C4F6}" destId="{328BC4B5-8421-4177-8753-5FCFB1E699E9}" srcOrd="1" destOrd="0" parTransId="{F45DE6DB-BDBB-4F0D-9506-F0A34BE6B577}" sibTransId="{07D8C509-2DA3-4571-A29B-624E2B361244}"/>
    <dgm:cxn modelId="{CA03256B-D86F-4836-920C-89C263FEF34C}" type="presOf" srcId="{D213206C-3EE9-4272-9BA6-0A89E674508B}" destId="{28B91842-5B80-4447-B8C7-42C0772D7F03}" srcOrd="0" destOrd="0" presId="urn:microsoft.com/office/officeart/2005/8/layout/default"/>
    <dgm:cxn modelId="{355D634B-98EF-4E34-8081-315B195207CD}" type="presOf" srcId="{973A2705-0405-4E60-B77E-BA3244B32F75}" destId="{F8C68092-B0CA-45D0-A70A-10932AAEA2C8}" srcOrd="0" destOrd="0" presId="urn:microsoft.com/office/officeart/2005/8/layout/default"/>
    <dgm:cxn modelId="{8239904B-83A4-4316-B602-9BB01F2D265A}" srcId="{1EBD8747-05A7-498C-ACF1-2705F3D5C4F6}" destId="{2F238EF0-325D-4F65-99A8-83E0D5AAAAA0}" srcOrd="5" destOrd="0" parTransId="{7AA92F5B-D5FE-4F0F-BA53-67610D0D3C7C}" sibTransId="{24180B29-C4BE-44BF-85D7-B4466AF2446D}"/>
    <dgm:cxn modelId="{4D177E70-EE30-4EF5-87C6-368E3C1CEBD3}" type="presOf" srcId="{3C0DDE5B-4E91-4BB0-889A-077AF86FF4CE}" destId="{EE30C65E-0189-4C76-85CD-528761BA1C4D}" srcOrd="0" destOrd="0" presId="urn:microsoft.com/office/officeart/2005/8/layout/default"/>
    <dgm:cxn modelId="{D224D17D-0847-4305-B4C4-16D7682A82E5}" srcId="{1EBD8747-05A7-498C-ACF1-2705F3D5C4F6}" destId="{3C0DDE5B-4E91-4BB0-889A-077AF86FF4CE}" srcOrd="2" destOrd="0" parTransId="{370184DA-F3E8-486C-87DA-94BA04F0106C}" sibTransId="{7E252E97-8487-451E-BA10-BF8222F1D6A5}"/>
    <dgm:cxn modelId="{89DEFC91-4AB8-4969-9155-C5FAA02F57EE}" type="presOf" srcId="{328BC4B5-8421-4177-8753-5FCFB1E699E9}" destId="{BFAF9D96-13A4-4816-BC0F-CD7E5F60BB6C}" srcOrd="0" destOrd="0" presId="urn:microsoft.com/office/officeart/2005/8/layout/default"/>
    <dgm:cxn modelId="{C4C9D5C9-92D6-4A90-B4B8-6B2F5B4C085E}" srcId="{1EBD8747-05A7-498C-ACF1-2705F3D5C4F6}" destId="{7045B9B6-BDB7-4F80-B13B-DFE7E394A519}" srcOrd="4" destOrd="0" parTransId="{4344033F-612C-49C2-B5F0-35905AB7CBB7}" sibTransId="{9104A459-BB19-4858-BE67-FCD53B32FCC1}"/>
    <dgm:cxn modelId="{F76FC2D2-0F5D-46FF-9005-6AACED077BE4}" type="presOf" srcId="{2F238EF0-325D-4F65-99A8-83E0D5AAAAA0}" destId="{F1C3AED4-5015-4095-A408-1AD0F12E0711}" srcOrd="0" destOrd="0" presId="urn:microsoft.com/office/officeart/2005/8/layout/default"/>
    <dgm:cxn modelId="{BA8E36D6-A603-45D0-A06F-B2B4BF743475}" type="presOf" srcId="{7045B9B6-BDB7-4F80-B13B-DFE7E394A519}" destId="{2FF36AFA-295E-47D7-AE20-CFEA0405EC37}" srcOrd="0" destOrd="0" presId="urn:microsoft.com/office/officeart/2005/8/layout/default"/>
    <dgm:cxn modelId="{C9D81ADB-41D8-4B4E-A9E5-41D1ED9827D5}" srcId="{1EBD8747-05A7-498C-ACF1-2705F3D5C4F6}" destId="{973A2705-0405-4E60-B77E-BA3244B32F75}" srcOrd="0" destOrd="0" parTransId="{F81ACBA7-849C-4DE5-92A8-56FDB01728B8}" sibTransId="{E143FDC5-359A-4B47-A4D9-5C0F2D8B41EC}"/>
    <dgm:cxn modelId="{01663764-AB08-49A3-B727-88930418A7F4}" type="presParOf" srcId="{AA6129CE-77AD-455C-91C3-C21BD2DCE25E}" destId="{F8C68092-B0CA-45D0-A70A-10932AAEA2C8}" srcOrd="0" destOrd="0" presId="urn:microsoft.com/office/officeart/2005/8/layout/default"/>
    <dgm:cxn modelId="{BAE69F0D-A3D7-438F-8F39-4E47E25EFDC4}" type="presParOf" srcId="{AA6129CE-77AD-455C-91C3-C21BD2DCE25E}" destId="{4EBFDC86-09F1-47BB-A73A-881F26925F62}" srcOrd="1" destOrd="0" presId="urn:microsoft.com/office/officeart/2005/8/layout/default"/>
    <dgm:cxn modelId="{822E11AD-B0D4-49A2-965F-07C43FE9A893}" type="presParOf" srcId="{AA6129CE-77AD-455C-91C3-C21BD2DCE25E}" destId="{BFAF9D96-13A4-4816-BC0F-CD7E5F60BB6C}" srcOrd="2" destOrd="0" presId="urn:microsoft.com/office/officeart/2005/8/layout/default"/>
    <dgm:cxn modelId="{815C8113-2581-47FE-A28B-3360A3BB17E5}" type="presParOf" srcId="{AA6129CE-77AD-455C-91C3-C21BD2DCE25E}" destId="{606CB26A-9BF7-4E41-97BE-A61AC8174536}" srcOrd="3" destOrd="0" presId="urn:microsoft.com/office/officeart/2005/8/layout/default"/>
    <dgm:cxn modelId="{32ED38ED-3B90-4E29-85E5-B7DA6C97545D}" type="presParOf" srcId="{AA6129CE-77AD-455C-91C3-C21BD2DCE25E}" destId="{EE30C65E-0189-4C76-85CD-528761BA1C4D}" srcOrd="4" destOrd="0" presId="urn:microsoft.com/office/officeart/2005/8/layout/default"/>
    <dgm:cxn modelId="{2FDBDF32-2534-499E-8C5C-35D77323FC92}" type="presParOf" srcId="{AA6129CE-77AD-455C-91C3-C21BD2DCE25E}" destId="{3F1015DE-FD01-4A4F-A363-BBB85E777E95}" srcOrd="5" destOrd="0" presId="urn:microsoft.com/office/officeart/2005/8/layout/default"/>
    <dgm:cxn modelId="{59E5BC72-61E4-41E7-9E1D-8C8CF3DA3006}" type="presParOf" srcId="{AA6129CE-77AD-455C-91C3-C21BD2DCE25E}" destId="{28B91842-5B80-4447-B8C7-42C0772D7F03}" srcOrd="6" destOrd="0" presId="urn:microsoft.com/office/officeart/2005/8/layout/default"/>
    <dgm:cxn modelId="{52F4FD20-7158-4D5D-918F-5A05CA3C4BE8}" type="presParOf" srcId="{AA6129CE-77AD-455C-91C3-C21BD2DCE25E}" destId="{88D79AD6-EEB5-4ADD-834E-057A8D0A24F7}" srcOrd="7" destOrd="0" presId="urn:microsoft.com/office/officeart/2005/8/layout/default"/>
    <dgm:cxn modelId="{789AA483-9D5C-43B4-A73D-72C1E5CDA2E0}" type="presParOf" srcId="{AA6129CE-77AD-455C-91C3-C21BD2DCE25E}" destId="{2FF36AFA-295E-47D7-AE20-CFEA0405EC37}" srcOrd="8" destOrd="0" presId="urn:microsoft.com/office/officeart/2005/8/layout/default"/>
    <dgm:cxn modelId="{0689D339-A62F-4DA4-A2DA-3974557BC2AA}" type="presParOf" srcId="{AA6129CE-77AD-455C-91C3-C21BD2DCE25E}" destId="{DCF865E4-182B-48BF-BB35-322B01610939}" srcOrd="9" destOrd="0" presId="urn:microsoft.com/office/officeart/2005/8/layout/default"/>
    <dgm:cxn modelId="{9AF196B8-1162-4AA3-9AB4-73E40728E715}" type="presParOf" srcId="{AA6129CE-77AD-455C-91C3-C21BD2DCE25E}" destId="{F1C3AED4-5015-4095-A408-1AD0F12E0711}"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9AC99C-CDBC-4745-843F-4BC69928B6EE}" type="doc">
      <dgm:prSet loTypeId="urn:microsoft.com/office/officeart/2005/8/layout/chevron1" loCatId="process" qsTypeId="urn:microsoft.com/office/officeart/2005/8/quickstyle/simple1" qsCatId="simple" csTypeId="urn:microsoft.com/office/officeart/2005/8/colors/accent2_2" csCatId="accent2"/>
      <dgm:spPr/>
      <dgm:t>
        <a:bodyPr/>
        <a:lstStyle/>
        <a:p>
          <a:endParaRPr lang="en-US"/>
        </a:p>
      </dgm:t>
    </dgm:pt>
    <dgm:pt modelId="{75F4C221-7B41-471F-BC42-0202C2244B27}">
      <dgm:prSet/>
      <dgm:spPr/>
      <dgm:t>
        <a:bodyPr/>
        <a:lstStyle/>
        <a:p>
          <a:r>
            <a:rPr lang="en-US"/>
            <a:t>10. Result of Classification</a:t>
          </a:r>
        </a:p>
      </dgm:t>
    </dgm:pt>
    <dgm:pt modelId="{F2C5795F-94BF-49B2-B02A-3839DD3783F2}" type="parTrans" cxnId="{1D63AD19-F9B8-471E-816F-72FAB5F97F9F}">
      <dgm:prSet/>
      <dgm:spPr/>
      <dgm:t>
        <a:bodyPr/>
        <a:lstStyle/>
        <a:p>
          <a:endParaRPr lang="en-US"/>
        </a:p>
      </dgm:t>
    </dgm:pt>
    <dgm:pt modelId="{35493727-97E1-45C2-AD9B-7B335F90E921}" type="sibTrans" cxnId="{1D63AD19-F9B8-471E-816F-72FAB5F97F9F}">
      <dgm:prSet/>
      <dgm:spPr/>
      <dgm:t>
        <a:bodyPr/>
        <a:lstStyle/>
        <a:p>
          <a:endParaRPr lang="en-US"/>
        </a:p>
      </dgm:t>
    </dgm:pt>
    <dgm:pt modelId="{AD182C8E-FCF5-436E-BF8B-2E552B5CE123}">
      <dgm:prSet/>
      <dgm:spPr/>
      <dgm:t>
        <a:bodyPr/>
        <a:lstStyle/>
        <a:p>
          <a:r>
            <a:rPr lang="en-US"/>
            <a:t>11. Inference</a:t>
          </a:r>
        </a:p>
      </dgm:t>
    </dgm:pt>
    <dgm:pt modelId="{6D69E9A9-2BB4-41E0-9EFE-DA21B6AA2097}" type="parTrans" cxnId="{7ADF3A2F-737B-41AF-B406-C27326E88817}">
      <dgm:prSet/>
      <dgm:spPr/>
      <dgm:t>
        <a:bodyPr/>
        <a:lstStyle/>
        <a:p>
          <a:endParaRPr lang="en-US"/>
        </a:p>
      </dgm:t>
    </dgm:pt>
    <dgm:pt modelId="{6957DFAC-DD97-481B-B5D4-00A9EC0D1A86}" type="sibTrans" cxnId="{7ADF3A2F-737B-41AF-B406-C27326E88817}">
      <dgm:prSet/>
      <dgm:spPr/>
      <dgm:t>
        <a:bodyPr/>
        <a:lstStyle/>
        <a:p>
          <a:endParaRPr lang="en-US"/>
        </a:p>
      </dgm:t>
    </dgm:pt>
    <dgm:pt modelId="{5D5C8060-0CAE-4D0A-B976-4EB0FF80DBA5}">
      <dgm:prSet/>
      <dgm:spPr/>
      <dgm:t>
        <a:bodyPr/>
        <a:lstStyle/>
        <a:p>
          <a:r>
            <a:rPr lang="en-US"/>
            <a:t>12. Evaluation</a:t>
          </a:r>
        </a:p>
      </dgm:t>
    </dgm:pt>
    <dgm:pt modelId="{E2C648D5-1E2B-4768-B1D0-438791F45C30}" type="parTrans" cxnId="{7732F0BA-364E-431F-8077-E9C231CFD0E5}">
      <dgm:prSet/>
      <dgm:spPr/>
      <dgm:t>
        <a:bodyPr/>
        <a:lstStyle/>
        <a:p>
          <a:endParaRPr lang="en-US"/>
        </a:p>
      </dgm:t>
    </dgm:pt>
    <dgm:pt modelId="{37A14E6D-BDB8-496A-A72F-1AE80517D95A}" type="sibTrans" cxnId="{7732F0BA-364E-431F-8077-E9C231CFD0E5}">
      <dgm:prSet/>
      <dgm:spPr/>
      <dgm:t>
        <a:bodyPr/>
        <a:lstStyle/>
        <a:p>
          <a:endParaRPr lang="en-US"/>
        </a:p>
      </dgm:t>
    </dgm:pt>
    <dgm:pt modelId="{E9705C9D-7922-45EA-BCFD-B587A95EF928}" type="pres">
      <dgm:prSet presAssocID="{B59AC99C-CDBC-4745-843F-4BC69928B6EE}" presName="Name0" presStyleCnt="0">
        <dgm:presLayoutVars>
          <dgm:dir/>
          <dgm:animLvl val="lvl"/>
          <dgm:resizeHandles val="exact"/>
        </dgm:presLayoutVars>
      </dgm:prSet>
      <dgm:spPr/>
    </dgm:pt>
    <dgm:pt modelId="{75DA27A0-1792-4425-AA06-D4A345BDFCE8}" type="pres">
      <dgm:prSet presAssocID="{75F4C221-7B41-471F-BC42-0202C2244B27}" presName="parTxOnly" presStyleLbl="node1" presStyleIdx="0" presStyleCnt="3">
        <dgm:presLayoutVars>
          <dgm:chMax val="0"/>
          <dgm:chPref val="0"/>
          <dgm:bulletEnabled val="1"/>
        </dgm:presLayoutVars>
      </dgm:prSet>
      <dgm:spPr/>
    </dgm:pt>
    <dgm:pt modelId="{CC9625D6-5A96-4650-A9A5-C6E91A40EFE8}" type="pres">
      <dgm:prSet presAssocID="{35493727-97E1-45C2-AD9B-7B335F90E921}" presName="parTxOnlySpace" presStyleCnt="0"/>
      <dgm:spPr/>
    </dgm:pt>
    <dgm:pt modelId="{BC4C65CF-DE58-4DBB-8D8E-AAAB3079D6A9}" type="pres">
      <dgm:prSet presAssocID="{AD182C8E-FCF5-436E-BF8B-2E552B5CE123}" presName="parTxOnly" presStyleLbl="node1" presStyleIdx="1" presStyleCnt="3">
        <dgm:presLayoutVars>
          <dgm:chMax val="0"/>
          <dgm:chPref val="0"/>
          <dgm:bulletEnabled val="1"/>
        </dgm:presLayoutVars>
      </dgm:prSet>
      <dgm:spPr/>
    </dgm:pt>
    <dgm:pt modelId="{FE434D44-2F3C-4209-ADA1-8822E658ABF7}" type="pres">
      <dgm:prSet presAssocID="{6957DFAC-DD97-481B-B5D4-00A9EC0D1A86}" presName="parTxOnlySpace" presStyleCnt="0"/>
      <dgm:spPr/>
    </dgm:pt>
    <dgm:pt modelId="{4174E6C4-27E0-4D2B-9290-7935920EFE7D}" type="pres">
      <dgm:prSet presAssocID="{5D5C8060-0CAE-4D0A-B976-4EB0FF80DBA5}" presName="parTxOnly" presStyleLbl="node1" presStyleIdx="2" presStyleCnt="3">
        <dgm:presLayoutVars>
          <dgm:chMax val="0"/>
          <dgm:chPref val="0"/>
          <dgm:bulletEnabled val="1"/>
        </dgm:presLayoutVars>
      </dgm:prSet>
      <dgm:spPr/>
    </dgm:pt>
  </dgm:ptLst>
  <dgm:cxnLst>
    <dgm:cxn modelId="{1D63AD19-F9B8-471E-816F-72FAB5F97F9F}" srcId="{B59AC99C-CDBC-4745-843F-4BC69928B6EE}" destId="{75F4C221-7B41-471F-BC42-0202C2244B27}" srcOrd="0" destOrd="0" parTransId="{F2C5795F-94BF-49B2-B02A-3839DD3783F2}" sibTransId="{35493727-97E1-45C2-AD9B-7B335F90E921}"/>
    <dgm:cxn modelId="{739BB919-2840-43AA-9D87-E33268A5AFE9}" type="presOf" srcId="{5D5C8060-0CAE-4D0A-B976-4EB0FF80DBA5}" destId="{4174E6C4-27E0-4D2B-9290-7935920EFE7D}" srcOrd="0" destOrd="0" presId="urn:microsoft.com/office/officeart/2005/8/layout/chevron1"/>
    <dgm:cxn modelId="{7F2E6A25-408D-421F-AC58-0ED038DEFA81}" type="presOf" srcId="{AD182C8E-FCF5-436E-BF8B-2E552B5CE123}" destId="{BC4C65CF-DE58-4DBB-8D8E-AAAB3079D6A9}" srcOrd="0" destOrd="0" presId="urn:microsoft.com/office/officeart/2005/8/layout/chevron1"/>
    <dgm:cxn modelId="{7ADF3A2F-737B-41AF-B406-C27326E88817}" srcId="{B59AC99C-CDBC-4745-843F-4BC69928B6EE}" destId="{AD182C8E-FCF5-436E-BF8B-2E552B5CE123}" srcOrd="1" destOrd="0" parTransId="{6D69E9A9-2BB4-41E0-9EFE-DA21B6AA2097}" sibTransId="{6957DFAC-DD97-481B-B5D4-00A9EC0D1A86}"/>
    <dgm:cxn modelId="{7E992A33-335D-4D33-BC47-D3C4F9FFE64F}" type="presOf" srcId="{B59AC99C-CDBC-4745-843F-4BC69928B6EE}" destId="{E9705C9D-7922-45EA-BCFD-B587A95EF928}" srcOrd="0" destOrd="0" presId="urn:microsoft.com/office/officeart/2005/8/layout/chevron1"/>
    <dgm:cxn modelId="{F0B102A4-CAD6-4931-93CC-D4F15F304DFF}" type="presOf" srcId="{75F4C221-7B41-471F-BC42-0202C2244B27}" destId="{75DA27A0-1792-4425-AA06-D4A345BDFCE8}" srcOrd="0" destOrd="0" presId="urn:microsoft.com/office/officeart/2005/8/layout/chevron1"/>
    <dgm:cxn modelId="{7732F0BA-364E-431F-8077-E9C231CFD0E5}" srcId="{B59AC99C-CDBC-4745-843F-4BC69928B6EE}" destId="{5D5C8060-0CAE-4D0A-B976-4EB0FF80DBA5}" srcOrd="2" destOrd="0" parTransId="{E2C648D5-1E2B-4768-B1D0-438791F45C30}" sibTransId="{37A14E6D-BDB8-496A-A72F-1AE80517D95A}"/>
    <dgm:cxn modelId="{95F01BD3-D00F-47B4-A8FB-12CF02CE88C9}" type="presParOf" srcId="{E9705C9D-7922-45EA-BCFD-B587A95EF928}" destId="{75DA27A0-1792-4425-AA06-D4A345BDFCE8}" srcOrd="0" destOrd="0" presId="urn:microsoft.com/office/officeart/2005/8/layout/chevron1"/>
    <dgm:cxn modelId="{FF6DEF6B-9919-44D9-AA34-D6FE94664FA6}" type="presParOf" srcId="{E9705C9D-7922-45EA-BCFD-B587A95EF928}" destId="{CC9625D6-5A96-4650-A9A5-C6E91A40EFE8}" srcOrd="1" destOrd="0" presId="urn:microsoft.com/office/officeart/2005/8/layout/chevron1"/>
    <dgm:cxn modelId="{4F23ACA8-EFB3-4F46-B3DC-641651AC877F}" type="presParOf" srcId="{E9705C9D-7922-45EA-BCFD-B587A95EF928}" destId="{BC4C65CF-DE58-4DBB-8D8E-AAAB3079D6A9}" srcOrd="2" destOrd="0" presId="urn:microsoft.com/office/officeart/2005/8/layout/chevron1"/>
    <dgm:cxn modelId="{C06194FD-B0E0-48B6-A0C6-878D35E14337}" type="presParOf" srcId="{E9705C9D-7922-45EA-BCFD-B587A95EF928}" destId="{FE434D44-2F3C-4209-ADA1-8822E658ABF7}" srcOrd="3" destOrd="0" presId="urn:microsoft.com/office/officeart/2005/8/layout/chevron1"/>
    <dgm:cxn modelId="{47E6AD22-C792-45D2-9888-5984DBB957E2}" type="presParOf" srcId="{E9705C9D-7922-45EA-BCFD-B587A95EF928}" destId="{4174E6C4-27E0-4D2B-9290-7935920EFE7D}"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197E71-D28A-4430-A04A-388E2F5ACAF5}"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1C584980-A01E-4856-B6A5-146515CE6BCE}">
      <dgm:prSet/>
      <dgm:spPr/>
      <dgm:t>
        <a:bodyPr/>
        <a:lstStyle/>
        <a:p>
          <a:r>
            <a:rPr lang="en-US"/>
            <a:t>Deep Visual-Semantic Alignments for Generating Image Descriptions</a:t>
          </a:r>
        </a:p>
      </dgm:t>
    </dgm:pt>
    <dgm:pt modelId="{1F8B706A-6DC1-4B58-9F8A-1CBBDE8B92C7}" type="parTrans" cxnId="{4D1FC521-0651-47A8-A934-3C665C7063DD}">
      <dgm:prSet/>
      <dgm:spPr/>
      <dgm:t>
        <a:bodyPr/>
        <a:lstStyle/>
        <a:p>
          <a:endParaRPr lang="en-US"/>
        </a:p>
      </dgm:t>
    </dgm:pt>
    <dgm:pt modelId="{9DA6C621-FE45-4FEE-BC85-906C2949ACB9}" type="sibTrans" cxnId="{4D1FC521-0651-47A8-A934-3C665C7063DD}">
      <dgm:prSet/>
      <dgm:spPr/>
      <dgm:t>
        <a:bodyPr/>
        <a:lstStyle/>
        <a:p>
          <a:endParaRPr lang="en-US"/>
        </a:p>
      </dgm:t>
    </dgm:pt>
    <dgm:pt modelId="{B820C323-7ADA-446F-9049-2F8CE1CE8170}">
      <dgm:prSet/>
      <dgm:spPr/>
      <dgm:t>
        <a:bodyPr/>
        <a:lstStyle/>
        <a:p>
          <a:r>
            <a:rPr lang="en-US"/>
            <a:t>Automatic Alert of Security Threat through Video Surveillance System</a:t>
          </a:r>
        </a:p>
      </dgm:t>
    </dgm:pt>
    <dgm:pt modelId="{4EBB9A4F-7026-434A-9239-2C5E5ACFA01F}" type="parTrans" cxnId="{B3794295-2E61-416F-8D42-D99D6E2FDF1B}">
      <dgm:prSet/>
      <dgm:spPr/>
      <dgm:t>
        <a:bodyPr/>
        <a:lstStyle/>
        <a:p>
          <a:endParaRPr lang="en-US"/>
        </a:p>
      </dgm:t>
    </dgm:pt>
    <dgm:pt modelId="{1BE8E4D6-41AB-4E65-B1DD-0E2781E05EEB}" type="sibTrans" cxnId="{B3794295-2E61-416F-8D42-D99D6E2FDF1B}">
      <dgm:prSet/>
      <dgm:spPr/>
      <dgm:t>
        <a:bodyPr/>
        <a:lstStyle/>
        <a:p>
          <a:endParaRPr lang="en-US"/>
        </a:p>
      </dgm:t>
    </dgm:pt>
    <dgm:pt modelId="{DA3E9688-04F9-4334-9D66-04CCE3912D6A}">
      <dgm:prSet/>
      <dgm:spPr/>
      <dgm:t>
        <a:bodyPr/>
        <a:lstStyle/>
        <a:p>
          <a:r>
            <a:rPr lang="en-US"/>
            <a:t>Threat Detection in Surveillance Videos</a:t>
          </a:r>
        </a:p>
      </dgm:t>
    </dgm:pt>
    <dgm:pt modelId="{875FA24C-007B-4BFA-9D8F-9DB0F9B79B82}" type="parTrans" cxnId="{D96F3036-9AC4-4B0E-8744-50293184CDA1}">
      <dgm:prSet/>
      <dgm:spPr/>
      <dgm:t>
        <a:bodyPr/>
        <a:lstStyle/>
        <a:p>
          <a:endParaRPr lang="en-US"/>
        </a:p>
      </dgm:t>
    </dgm:pt>
    <dgm:pt modelId="{79CE3F17-135B-47A8-811A-872C8B7F0879}" type="sibTrans" cxnId="{D96F3036-9AC4-4B0E-8744-50293184CDA1}">
      <dgm:prSet/>
      <dgm:spPr/>
      <dgm:t>
        <a:bodyPr/>
        <a:lstStyle/>
        <a:p>
          <a:endParaRPr lang="en-US"/>
        </a:p>
      </dgm:t>
    </dgm:pt>
    <dgm:pt modelId="{704076F6-D4BD-4906-A0A0-BD4179FDCDFB}">
      <dgm:prSet/>
      <dgm:spPr/>
      <dgm:t>
        <a:bodyPr/>
        <a:lstStyle/>
        <a:p>
          <a:r>
            <a:rPr lang="en-US"/>
            <a:t>Real-world malicious event recognition in CCTV recording</a:t>
          </a:r>
        </a:p>
      </dgm:t>
    </dgm:pt>
    <dgm:pt modelId="{EA9F9557-D941-4127-811D-3EC9E1749D32}" type="parTrans" cxnId="{55274D2F-55DC-4AAE-A028-A0DD3A431CF9}">
      <dgm:prSet/>
      <dgm:spPr/>
      <dgm:t>
        <a:bodyPr/>
        <a:lstStyle/>
        <a:p>
          <a:endParaRPr lang="en-US"/>
        </a:p>
      </dgm:t>
    </dgm:pt>
    <dgm:pt modelId="{533DC49C-358A-4D1D-8170-C1CBC6E2ED51}" type="sibTrans" cxnId="{55274D2F-55DC-4AAE-A028-A0DD3A431CF9}">
      <dgm:prSet/>
      <dgm:spPr/>
      <dgm:t>
        <a:bodyPr/>
        <a:lstStyle/>
        <a:p>
          <a:endParaRPr lang="en-US"/>
        </a:p>
      </dgm:t>
    </dgm:pt>
    <dgm:pt modelId="{002F8774-351A-4BD6-A540-EC2C0F882579}">
      <dgm:prSet/>
      <dgm:spPr/>
      <dgm:t>
        <a:bodyPr/>
        <a:lstStyle/>
        <a:p>
          <a:r>
            <a:rPr lang="en-US"/>
            <a:t>Real-Time Anomaly Recognition Through CCTV Using Neural Networks</a:t>
          </a:r>
        </a:p>
      </dgm:t>
    </dgm:pt>
    <dgm:pt modelId="{6A8A2D17-E8CC-4171-BFF3-B60CC59DEF43}" type="parTrans" cxnId="{61876FE3-9B70-46B6-94B5-3B9926110E24}">
      <dgm:prSet/>
      <dgm:spPr/>
      <dgm:t>
        <a:bodyPr/>
        <a:lstStyle/>
        <a:p>
          <a:endParaRPr lang="en-US"/>
        </a:p>
      </dgm:t>
    </dgm:pt>
    <dgm:pt modelId="{D28F3045-5154-4367-A7F1-D87B9B542739}" type="sibTrans" cxnId="{61876FE3-9B70-46B6-94B5-3B9926110E24}">
      <dgm:prSet/>
      <dgm:spPr/>
      <dgm:t>
        <a:bodyPr/>
        <a:lstStyle/>
        <a:p>
          <a:endParaRPr lang="en-US"/>
        </a:p>
      </dgm:t>
    </dgm:pt>
    <dgm:pt modelId="{B1125899-37A5-46C6-A816-71C860BF375C}">
      <dgm:prSet/>
      <dgm:spPr/>
      <dgm:t>
        <a:bodyPr/>
        <a:lstStyle/>
        <a:p>
          <a:r>
            <a:rPr lang="en-US"/>
            <a:t>Towards Proactive Surveillance through CCTV Cameras</a:t>
          </a:r>
        </a:p>
      </dgm:t>
    </dgm:pt>
    <dgm:pt modelId="{795CC19F-CB46-4E79-916F-703EA2F6230D}" type="parTrans" cxnId="{CD2424AF-2AA8-418A-86D8-4E149891D045}">
      <dgm:prSet/>
      <dgm:spPr/>
      <dgm:t>
        <a:bodyPr/>
        <a:lstStyle/>
        <a:p>
          <a:endParaRPr lang="en-US"/>
        </a:p>
      </dgm:t>
    </dgm:pt>
    <dgm:pt modelId="{DBF371B4-DFBC-4B4A-A6BD-3D6A47CBBBD7}" type="sibTrans" cxnId="{CD2424AF-2AA8-418A-86D8-4E149891D045}">
      <dgm:prSet/>
      <dgm:spPr/>
      <dgm:t>
        <a:bodyPr/>
        <a:lstStyle/>
        <a:p>
          <a:endParaRPr lang="en-US"/>
        </a:p>
      </dgm:t>
    </dgm:pt>
    <dgm:pt modelId="{47A412A6-5798-4DF7-A96E-D63F55B34B7F}" type="pres">
      <dgm:prSet presAssocID="{A4197E71-D28A-4430-A04A-388E2F5ACAF5}" presName="linear" presStyleCnt="0">
        <dgm:presLayoutVars>
          <dgm:animLvl val="lvl"/>
          <dgm:resizeHandles val="exact"/>
        </dgm:presLayoutVars>
      </dgm:prSet>
      <dgm:spPr/>
    </dgm:pt>
    <dgm:pt modelId="{82154512-B0E3-4D31-8602-174609F961AF}" type="pres">
      <dgm:prSet presAssocID="{1C584980-A01E-4856-B6A5-146515CE6BCE}" presName="parentText" presStyleLbl="node1" presStyleIdx="0" presStyleCnt="6">
        <dgm:presLayoutVars>
          <dgm:chMax val="0"/>
          <dgm:bulletEnabled val="1"/>
        </dgm:presLayoutVars>
      </dgm:prSet>
      <dgm:spPr/>
    </dgm:pt>
    <dgm:pt modelId="{1629DB78-DFF0-4035-9FD3-015B8DB5C4E8}" type="pres">
      <dgm:prSet presAssocID="{9DA6C621-FE45-4FEE-BC85-906C2949ACB9}" presName="spacer" presStyleCnt="0"/>
      <dgm:spPr/>
    </dgm:pt>
    <dgm:pt modelId="{813E933B-2D2E-4BA0-AA8E-D337C82DFE22}" type="pres">
      <dgm:prSet presAssocID="{B820C323-7ADA-446F-9049-2F8CE1CE8170}" presName="parentText" presStyleLbl="node1" presStyleIdx="1" presStyleCnt="6">
        <dgm:presLayoutVars>
          <dgm:chMax val="0"/>
          <dgm:bulletEnabled val="1"/>
        </dgm:presLayoutVars>
      </dgm:prSet>
      <dgm:spPr/>
    </dgm:pt>
    <dgm:pt modelId="{7AF558E6-5FBD-4671-A2BE-41B99502469B}" type="pres">
      <dgm:prSet presAssocID="{1BE8E4D6-41AB-4E65-B1DD-0E2781E05EEB}" presName="spacer" presStyleCnt="0"/>
      <dgm:spPr/>
    </dgm:pt>
    <dgm:pt modelId="{7B5CB8A8-0F7A-4990-ACA1-8C6B3C047973}" type="pres">
      <dgm:prSet presAssocID="{DA3E9688-04F9-4334-9D66-04CCE3912D6A}" presName="parentText" presStyleLbl="node1" presStyleIdx="2" presStyleCnt="6">
        <dgm:presLayoutVars>
          <dgm:chMax val="0"/>
          <dgm:bulletEnabled val="1"/>
        </dgm:presLayoutVars>
      </dgm:prSet>
      <dgm:spPr/>
    </dgm:pt>
    <dgm:pt modelId="{813ADDE5-4C15-490E-A2B7-FBC125D5E691}" type="pres">
      <dgm:prSet presAssocID="{79CE3F17-135B-47A8-811A-872C8B7F0879}" presName="spacer" presStyleCnt="0"/>
      <dgm:spPr/>
    </dgm:pt>
    <dgm:pt modelId="{E93E6386-72BC-42C8-81CB-D4335C7F8F07}" type="pres">
      <dgm:prSet presAssocID="{704076F6-D4BD-4906-A0A0-BD4179FDCDFB}" presName="parentText" presStyleLbl="node1" presStyleIdx="3" presStyleCnt="6">
        <dgm:presLayoutVars>
          <dgm:chMax val="0"/>
          <dgm:bulletEnabled val="1"/>
        </dgm:presLayoutVars>
      </dgm:prSet>
      <dgm:spPr/>
    </dgm:pt>
    <dgm:pt modelId="{8B12BB3D-1016-4626-9D9D-62EC154FA13D}" type="pres">
      <dgm:prSet presAssocID="{533DC49C-358A-4D1D-8170-C1CBC6E2ED51}" presName="spacer" presStyleCnt="0"/>
      <dgm:spPr/>
    </dgm:pt>
    <dgm:pt modelId="{715515A5-AA25-4051-B0A6-B0C4F8C8FBBC}" type="pres">
      <dgm:prSet presAssocID="{002F8774-351A-4BD6-A540-EC2C0F882579}" presName="parentText" presStyleLbl="node1" presStyleIdx="4" presStyleCnt="6">
        <dgm:presLayoutVars>
          <dgm:chMax val="0"/>
          <dgm:bulletEnabled val="1"/>
        </dgm:presLayoutVars>
      </dgm:prSet>
      <dgm:spPr/>
    </dgm:pt>
    <dgm:pt modelId="{1E158FC2-B483-4C80-B57F-3204F20170FC}" type="pres">
      <dgm:prSet presAssocID="{D28F3045-5154-4367-A7F1-D87B9B542739}" presName="spacer" presStyleCnt="0"/>
      <dgm:spPr/>
    </dgm:pt>
    <dgm:pt modelId="{96E750CB-056D-41EA-AB32-27957245F890}" type="pres">
      <dgm:prSet presAssocID="{B1125899-37A5-46C6-A816-71C860BF375C}" presName="parentText" presStyleLbl="node1" presStyleIdx="5" presStyleCnt="6">
        <dgm:presLayoutVars>
          <dgm:chMax val="0"/>
          <dgm:bulletEnabled val="1"/>
        </dgm:presLayoutVars>
      </dgm:prSet>
      <dgm:spPr/>
    </dgm:pt>
  </dgm:ptLst>
  <dgm:cxnLst>
    <dgm:cxn modelId="{79AB961C-9091-496D-A3AE-CF5211A191CB}" type="presOf" srcId="{002F8774-351A-4BD6-A540-EC2C0F882579}" destId="{715515A5-AA25-4051-B0A6-B0C4F8C8FBBC}" srcOrd="0" destOrd="0" presId="urn:microsoft.com/office/officeart/2005/8/layout/vList2"/>
    <dgm:cxn modelId="{4D1FC521-0651-47A8-A934-3C665C7063DD}" srcId="{A4197E71-D28A-4430-A04A-388E2F5ACAF5}" destId="{1C584980-A01E-4856-B6A5-146515CE6BCE}" srcOrd="0" destOrd="0" parTransId="{1F8B706A-6DC1-4B58-9F8A-1CBBDE8B92C7}" sibTransId="{9DA6C621-FE45-4FEE-BC85-906C2949ACB9}"/>
    <dgm:cxn modelId="{55274D2F-55DC-4AAE-A028-A0DD3A431CF9}" srcId="{A4197E71-D28A-4430-A04A-388E2F5ACAF5}" destId="{704076F6-D4BD-4906-A0A0-BD4179FDCDFB}" srcOrd="3" destOrd="0" parTransId="{EA9F9557-D941-4127-811D-3EC9E1749D32}" sibTransId="{533DC49C-358A-4D1D-8170-C1CBC6E2ED51}"/>
    <dgm:cxn modelId="{D96F3036-9AC4-4B0E-8744-50293184CDA1}" srcId="{A4197E71-D28A-4430-A04A-388E2F5ACAF5}" destId="{DA3E9688-04F9-4334-9D66-04CCE3912D6A}" srcOrd="2" destOrd="0" parTransId="{875FA24C-007B-4BFA-9D8F-9DB0F9B79B82}" sibTransId="{79CE3F17-135B-47A8-811A-872C8B7F0879}"/>
    <dgm:cxn modelId="{FF13293B-9F91-4E73-950B-013978F4CC03}" type="presOf" srcId="{A4197E71-D28A-4430-A04A-388E2F5ACAF5}" destId="{47A412A6-5798-4DF7-A96E-D63F55B34B7F}" srcOrd="0" destOrd="0" presId="urn:microsoft.com/office/officeart/2005/8/layout/vList2"/>
    <dgm:cxn modelId="{B187EF45-66AD-4CB7-8A11-7E8E6C0ADDCE}" type="presOf" srcId="{704076F6-D4BD-4906-A0A0-BD4179FDCDFB}" destId="{E93E6386-72BC-42C8-81CB-D4335C7F8F07}" srcOrd="0" destOrd="0" presId="urn:microsoft.com/office/officeart/2005/8/layout/vList2"/>
    <dgm:cxn modelId="{B3794295-2E61-416F-8D42-D99D6E2FDF1B}" srcId="{A4197E71-D28A-4430-A04A-388E2F5ACAF5}" destId="{B820C323-7ADA-446F-9049-2F8CE1CE8170}" srcOrd="1" destOrd="0" parTransId="{4EBB9A4F-7026-434A-9239-2C5E5ACFA01F}" sibTransId="{1BE8E4D6-41AB-4E65-B1DD-0E2781E05EEB}"/>
    <dgm:cxn modelId="{F5ABFD9E-A5D9-4E8A-B45C-53FDA4DC887B}" type="presOf" srcId="{1C584980-A01E-4856-B6A5-146515CE6BCE}" destId="{82154512-B0E3-4D31-8602-174609F961AF}" srcOrd="0" destOrd="0" presId="urn:microsoft.com/office/officeart/2005/8/layout/vList2"/>
    <dgm:cxn modelId="{CD2424AF-2AA8-418A-86D8-4E149891D045}" srcId="{A4197E71-D28A-4430-A04A-388E2F5ACAF5}" destId="{B1125899-37A5-46C6-A816-71C860BF375C}" srcOrd="5" destOrd="0" parTransId="{795CC19F-CB46-4E79-916F-703EA2F6230D}" sibTransId="{DBF371B4-DFBC-4B4A-A6BD-3D6A47CBBBD7}"/>
    <dgm:cxn modelId="{4349C9B1-454C-430D-AE72-58C300B6BF23}" type="presOf" srcId="{B1125899-37A5-46C6-A816-71C860BF375C}" destId="{96E750CB-056D-41EA-AB32-27957245F890}" srcOrd="0" destOrd="0" presId="urn:microsoft.com/office/officeart/2005/8/layout/vList2"/>
    <dgm:cxn modelId="{77E0FAD6-266E-4FF4-8DFB-F6EBCBB2D6BE}" type="presOf" srcId="{B820C323-7ADA-446F-9049-2F8CE1CE8170}" destId="{813E933B-2D2E-4BA0-AA8E-D337C82DFE22}" srcOrd="0" destOrd="0" presId="urn:microsoft.com/office/officeart/2005/8/layout/vList2"/>
    <dgm:cxn modelId="{0B3C11D8-F2CF-4287-9891-080C34ACE790}" type="presOf" srcId="{DA3E9688-04F9-4334-9D66-04CCE3912D6A}" destId="{7B5CB8A8-0F7A-4990-ACA1-8C6B3C047973}" srcOrd="0" destOrd="0" presId="urn:microsoft.com/office/officeart/2005/8/layout/vList2"/>
    <dgm:cxn modelId="{61876FE3-9B70-46B6-94B5-3B9926110E24}" srcId="{A4197E71-D28A-4430-A04A-388E2F5ACAF5}" destId="{002F8774-351A-4BD6-A540-EC2C0F882579}" srcOrd="4" destOrd="0" parTransId="{6A8A2D17-E8CC-4171-BFF3-B60CC59DEF43}" sibTransId="{D28F3045-5154-4367-A7F1-D87B9B542739}"/>
    <dgm:cxn modelId="{D33DB6AF-A4DC-4D95-9210-7CC997637B3B}" type="presParOf" srcId="{47A412A6-5798-4DF7-A96E-D63F55B34B7F}" destId="{82154512-B0E3-4D31-8602-174609F961AF}" srcOrd="0" destOrd="0" presId="urn:microsoft.com/office/officeart/2005/8/layout/vList2"/>
    <dgm:cxn modelId="{C745E904-115F-4572-930D-345422651F0D}" type="presParOf" srcId="{47A412A6-5798-4DF7-A96E-D63F55B34B7F}" destId="{1629DB78-DFF0-4035-9FD3-015B8DB5C4E8}" srcOrd="1" destOrd="0" presId="urn:microsoft.com/office/officeart/2005/8/layout/vList2"/>
    <dgm:cxn modelId="{EE9FF8EB-D8CD-4C1E-82B0-DED6323EC963}" type="presParOf" srcId="{47A412A6-5798-4DF7-A96E-D63F55B34B7F}" destId="{813E933B-2D2E-4BA0-AA8E-D337C82DFE22}" srcOrd="2" destOrd="0" presId="urn:microsoft.com/office/officeart/2005/8/layout/vList2"/>
    <dgm:cxn modelId="{A8924EA2-D1C9-4257-8B8F-27FA01B37B4F}" type="presParOf" srcId="{47A412A6-5798-4DF7-A96E-D63F55B34B7F}" destId="{7AF558E6-5FBD-4671-A2BE-41B99502469B}" srcOrd="3" destOrd="0" presId="urn:microsoft.com/office/officeart/2005/8/layout/vList2"/>
    <dgm:cxn modelId="{EF1666ED-EC5F-4D45-B0CA-B4DACBC5F79B}" type="presParOf" srcId="{47A412A6-5798-4DF7-A96E-D63F55B34B7F}" destId="{7B5CB8A8-0F7A-4990-ACA1-8C6B3C047973}" srcOrd="4" destOrd="0" presId="urn:microsoft.com/office/officeart/2005/8/layout/vList2"/>
    <dgm:cxn modelId="{CDB0CC9A-9D7F-4CAF-9784-1E7B4C3EB9A2}" type="presParOf" srcId="{47A412A6-5798-4DF7-A96E-D63F55B34B7F}" destId="{813ADDE5-4C15-490E-A2B7-FBC125D5E691}" srcOrd="5" destOrd="0" presId="urn:microsoft.com/office/officeart/2005/8/layout/vList2"/>
    <dgm:cxn modelId="{E8CBB9C3-CDC1-4BC8-AAA0-AE99B7F2AF6A}" type="presParOf" srcId="{47A412A6-5798-4DF7-A96E-D63F55B34B7F}" destId="{E93E6386-72BC-42C8-81CB-D4335C7F8F07}" srcOrd="6" destOrd="0" presId="urn:microsoft.com/office/officeart/2005/8/layout/vList2"/>
    <dgm:cxn modelId="{D6C15A66-4A44-4F99-B7D5-6DF404D2C33C}" type="presParOf" srcId="{47A412A6-5798-4DF7-A96E-D63F55B34B7F}" destId="{8B12BB3D-1016-4626-9D9D-62EC154FA13D}" srcOrd="7" destOrd="0" presId="urn:microsoft.com/office/officeart/2005/8/layout/vList2"/>
    <dgm:cxn modelId="{ED65E051-0F77-47AF-85FF-49DC1ABE7609}" type="presParOf" srcId="{47A412A6-5798-4DF7-A96E-D63F55B34B7F}" destId="{715515A5-AA25-4051-B0A6-B0C4F8C8FBBC}" srcOrd="8" destOrd="0" presId="urn:microsoft.com/office/officeart/2005/8/layout/vList2"/>
    <dgm:cxn modelId="{328BDEAD-7A12-405B-B1BC-9E13680915B5}" type="presParOf" srcId="{47A412A6-5798-4DF7-A96E-D63F55B34B7F}" destId="{1E158FC2-B483-4C80-B57F-3204F20170FC}" srcOrd="9" destOrd="0" presId="urn:microsoft.com/office/officeart/2005/8/layout/vList2"/>
    <dgm:cxn modelId="{8DBB572A-9DF8-4B77-8C48-19E8FC3FA4C5}" type="presParOf" srcId="{47A412A6-5798-4DF7-A96E-D63F55B34B7F}" destId="{96E750CB-056D-41EA-AB32-27957245F89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B7BAB28-BEA6-4D02-A19E-020DCC442AD3}"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EB7E8DB7-B116-4211-A6DE-02526B328101}">
      <dgm:prSet/>
      <dgm:spPr/>
      <dgm:t>
        <a:bodyPr/>
        <a:lstStyle/>
        <a:p>
          <a:r>
            <a:rPr lang="en-US" b="1"/>
            <a:t>Data Sets:-</a:t>
          </a:r>
          <a:endParaRPr lang="en-US"/>
        </a:p>
      </dgm:t>
    </dgm:pt>
    <dgm:pt modelId="{7A73284E-6834-474E-8DDF-73ED5407C8B2}" type="parTrans" cxnId="{14B3EED7-6630-4B31-B910-73813B9DD3F9}">
      <dgm:prSet/>
      <dgm:spPr/>
      <dgm:t>
        <a:bodyPr/>
        <a:lstStyle/>
        <a:p>
          <a:endParaRPr lang="en-US"/>
        </a:p>
      </dgm:t>
    </dgm:pt>
    <dgm:pt modelId="{04354518-EE27-4F41-9318-C9A527DBF4CB}" type="sibTrans" cxnId="{14B3EED7-6630-4B31-B910-73813B9DD3F9}">
      <dgm:prSet/>
      <dgm:spPr/>
      <dgm:t>
        <a:bodyPr/>
        <a:lstStyle/>
        <a:p>
          <a:endParaRPr lang="en-US"/>
        </a:p>
      </dgm:t>
    </dgm:pt>
    <dgm:pt modelId="{8E44562C-BAE3-40C5-A13A-4F9CC6FAED99}">
      <dgm:prSet/>
      <dgm:spPr/>
      <dgm:t>
        <a:bodyPr/>
        <a:lstStyle/>
        <a:p>
          <a:r>
            <a:rPr lang="en-US"/>
            <a:t>UCF Crime Dataset</a:t>
          </a:r>
        </a:p>
      </dgm:t>
    </dgm:pt>
    <dgm:pt modelId="{04A80EE0-0418-439E-9DF6-7C0650EFF87C}" type="parTrans" cxnId="{AAC71E66-5255-46B4-A82E-4FB8018CFC0F}">
      <dgm:prSet/>
      <dgm:spPr/>
      <dgm:t>
        <a:bodyPr/>
        <a:lstStyle/>
        <a:p>
          <a:endParaRPr lang="en-US"/>
        </a:p>
      </dgm:t>
    </dgm:pt>
    <dgm:pt modelId="{33A30BD2-D4FC-4A3F-BAB0-DD11A761215D}" type="sibTrans" cxnId="{AAC71E66-5255-46B4-A82E-4FB8018CFC0F}">
      <dgm:prSet/>
      <dgm:spPr/>
      <dgm:t>
        <a:bodyPr/>
        <a:lstStyle/>
        <a:p>
          <a:endParaRPr lang="en-US"/>
        </a:p>
      </dgm:t>
    </dgm:pt>
    <dgm:pt modelId="{35BA342F-7DC8-41A9-9645-E2844C60ACB3}">
      <dgm:prSet/>
      <dgm:spPr/>
      <dgm:t>
        <a:bodyPr/>
        <a:lstStyle/>
        <a:p>
          <a:r>
            <a:rPr lang="en-US"/>
            <a:t>CCTV Surveillance Dataset</a:t>
          </a:r>
        </a:p>
      </dgm:t>
    </dgm:pt>
    <dgm:pt modelId="{5FF1DAF6-6B8A-4AC5-8EB0-B76AA15CAEC6}" type="parTrans" cxnId="{BE1D4051-67B4-4128-B435-48D3EB0476D2}">
      <dgm:prSet/>
      <dgm:spPr/>
      <dgm:t>
        <a:bodyPr/>
        <a:lstStyle/>
        <a:p>
          <a:endParaRPr lang="en-US"/>
        </a:p>
      </dgm:t>
    </dgm:pt>
    <dgm:pt modelId="{2E49844E-C5E8-4B04-84C4-641DEEC069CE}" type="sibTrans" cxnId="{BE1D4051-67B4-4128-B435-48D3EB0476D2}">
      <dgm:prSet/>
      <dgm:spPr/>
      <dgm:t>
        <a:bodyPr/>
        <a:lstStyle/>
        <a:p>
          <a:endParaRPr lang="en-US"/>
        </a:p>
      </dgm:t>
    </dgm:pt>
    <dgm:pt modelId="{F1738920-50E2-40FF-8A96-4E990F99949E}">
      <dgm:prSet/>
      <dgm:spPr/>
      <dgm:t>
        <a:bodyPr/>
        <a:lstStyle/>
        <a:p>
          <a:r>
            <a:rPr lang="en-US"/>
            <a:t>Anomaly-Detection-Dataset</a:t>
          </a:r>
        </a:p>
      </dgm:t>
    </dgm:pt>
    <dgm:pt modelId="{0DB48A6E-9F74-4D2A-8842-D80E1072D2E2}" type="parTrans" cxnId="{B0C61835-C0E7-4C69-B78C-24F9F83EBF95}">
      <dgm:prSet/>
      <dgm:spPr/>
      <dgm:t>
        <a:bodyPr/>
        <a:lstStyle/>
        <a:p>
          <a:endParaRPr lang="en-US"/>
        </a:p>
      </dgm:t>
    </dgm:pt>
    <dgm:pt modelId="{47712F8B-307F-4963-B2DB-0AB8DDA3F0AA}" type="sibTrans" cxnId="{B0C61835-C0E7-4C69-B78C-24F9F83EBF95}">
      <dgm:prSet/>
      <dgm:spPr/>
      <dgm:t>
        <a:bodyPr/>
        <a:lstStyle/>
        <a:p>
          <a:endParaRPr lang="en-US"/>
        </a:p>
      </dgm:t>
    </dgm:pt>
    <dgm:pt modelId="{9C45A382-8F63-4209-91F1-3EFD880971DB}">
      <dgm:prSet/>
      <dgm:spPr/>
      <dgm:t>
        <a:bodyPr/>
        <a:lstStyle/>
        <a:p>
          <a:r>
            <a:rPr lang="en-US" b="1"/>
            <a:t>Resources:-</a:t>
          </a:r>
          <a:endParaRPr lang="en-US"/>
        </a:p>
      </dgm:t>
    </dgm:pt>
    <dgm:pt modelId="{9EA038DE-7167-48DA-ACD3-4D69B3445B4A}" type="parTrans" cxnId="{6CC884CB-2FCA-49A5-BC92-B084CD421969}">
      <dgm:prSet/>
      <dgm:spPr/>
      <dgm:t>
        <a:bodyPr/>
        <a:lstStyle/>
        <a:p>
          <a:endParaRPr lang="en-US"/>
        </a:p>
      </dgm:t>
    </dgm:pt>
    <dgm:pt modelId="{4FEE1F64-426F-4AB4-A93F-54AA0C4935E6}" type="sibTrans" cxnId="{6CC884CB-2FCA-49A5-BC92-B084CD421969}">
      <dgm:prSet/>
      <dgm:spPr/>
      <dgm:t>
        <a:bodyPr/>
        <a:lstStyle/>
        <a:p>
          <a:endParaRPr lang="en-US"/>
        </a:p>
      </dgm:t>
    </dgm:pt>
    <dgm:pt modelId="{BE63BF70-A139-45AF-AC6D-6ECCE76BD6F3}">
      <dgm:prSet/>
      <dgm:spPr/>
      <dgm:t>
        <a:bodyPr/>
        <a:lstStyle/>
        <a:p>
          <a:r>
            <a:rPr lang="en-US"/>
            <a:t>Guide to Inception v3</a:t>
          </a:r>
        </a:p>
      </dgm:t>
    </dgm:pt>
    <dgm:pt modelId="{EE6A1F16-2957-412A-BB23-3AAAE386138E}" type="parTrans" cxnId="{E9B1D2E6-B4B7-42A1-90EB-7FC593676AFD}">
      <dgm:prSet/>
      <dgm:spPr/>
      <dgm:t>
        <a:bodyPr/>
        <a:lstStyle/>
        <a:p>
          <a:endParaRPr lang="en-US"/>
        </a:p>
      </dgm:t>
    </dgm:pt>
    <dgm:pt modelId="{9771E55D-5E0E-434E-942F-3A1CCDF26365}" type="sibTrans" cxnId="{E9B1D2E6-B4B7-42A1-90EB-7FC593676AFD}">
      <dgm:prSet/>
      <dgm:spPr/>
      <dgm:t>
        <a:bodyPr/>
        <a:lstStyle/>
        <a:p>
          <a:endParaRPr lang="en-US"/>
        </a:p>
      </dgm:t>
    </dgm:pt>
    <dgm:pt modelId="{E9357737-34A4-44D3-9B3A-D094F49382A8}">
      <dgm:prSet/>
      <dgm:spPr/>
      <dgm:t>
        <a:bodyPr/>
        <a:lstStyle/>
        <a:p>
          <a:r>
            <a:rPr lang="en-US"/>
            <a:t>Google Codelabs</a:t>
          </a:r>
        </a:p>
      </dgm:t>
    </dgm:pt>
    <dgm:pt modelId="{197AD52A-C76B-4A80-A761-DD9DDB813247}" type="parTrans" cxnId="{B2A7BFD2-6734-4715-8032-3AEEBB0ACFD0}">
      <dgm:prSet/>
      <dgm:spPr/>
      <dgm:t>
        <a:bodyPr/>
        <a:lstStyle/>
        <a:p>
          <a:endParaRPr lang="en-US"/>
        </a:p>
      </dgm:t>
    </dgm:pt>
    <dgm:pt modelId="{627C5831-2077-4AE7-9105-2DE61E676476}" type="sibTrans" cxnId="{B2A7BFD2-6734-4715-8032-3AEEBB0ACFD0}">
      <dgm:prSet/>
      <dgm:spPr/>
      <dgm:t>
        <a:bodyPr/>
        <a:lstStyle/>
        <a:p>
          <a:endParaRPr lang="en-US"/>
        </a:p>
      </dgm:t>
    </dgm:pt>
    <dgm:pt modelId="{59EC28DD-1A9A-424D-A629-FD4E059D3485}" type="pres">
      <dgm:prSet presAssocID="{9B7BAB28-BEA6-4D02-A19E-020DCC442AD3}" presName="diagram" presStyleCnt="0">
        <dgm:presLayoutVars>
          <dgm:dir/>
          <dgm:resizeHandles val="exact"/>
        </dgm:presLayoutVars>
      </dgm:prSet>
      <dgm:spPr/>
    </dgm:pt>
    <dgm:pt modelId="{6201D03F-BC10-499D-B316-2C4983A57F4D}" type="pres">
      <dgm:prSet presAssocID="{EB7E8DB7-B116-4211-A6DE-02526B328101}" presName="node" presStyleLbl="node1" presStyleIdx="0" presStyleCnt="7">
        <dgm:presLayoutVars>
          <dgm:bulletEnabled val="1"/>
        </dgm:presLayoutVars>
      </dgm:prSet>
      <dgm:spPr/>
    </dgm:pt>
    <dgm:pt modelId="{0311AF36-B3FE-41A5-A129-4F2BE2E1D9AC}" type="pres">
      <dgm:prSet presAssocID="{04354518-EE27-4F41-9318-C9A527DBF4CB}" presName="sibTrans" presStyleCnt="0"/>
      <dgm:spPr/>
    </dgm:pt>
    <dgm:pt modelId="{4B7B347C-DE7E-4450-A749-7FC4B4B1FBB0}" type="pres">
      <dgm:prSet presAssocID="{8E44562C-BAE3-40C5-A13A-4F9CC6FAED99}" presName="node" presStyleLbl="node1" presStyleIdx="1" presStyleCnt="7">
        <dgm:presLayoutVars>
          <dgm:bulletEnabled val="1"/>
        </dgm:presLayoutVars>
      </dgm:prSet>
      <dgm:spPr/>
    </dgm:pt>
    <dgm:pt modelId="{B58113ED-073A-4583-BAEB-B0074B5A9947}" type="pres">
      <dgm:prSet presAssocID="{33A30BD2-D4FC-4A3F-BAB0-DD11A761215D}" presName="sibTrans" presStyleCnt="0"/>
      <dgm:spPr/>
    </dgm:pt>
    <dgm:pt modelId="{5B3F67F1-0705-4DDE-8B7C-1FB08569F712}" type="pres">
      <dgm:prSet presAssocID="{35BA342F-7DC8-41A9-9645-E2844C60ACB3}" presName="node" presStyleLbl="node1" presStyleIdx="2" presStyleCnt="7">
        <dgm:presLayoutVars>
          <dgm:bulletEnabled val="1"/>
        </dgm:presLayoutVars>
      </dgm:prSet>
      <dgm:spPr/>
    </dgm:pt>
    <dgm:pt modelId="{91668277-4075-41A8-B325-4BCD7DBBDAE5}" type="pres">
      <dgm:prSet presAssocID="{2E49844E-C5E8-4B04-84C4-641DEEC069CE}" presName="sibTrans" presStyleCnt="0"/>
      <dgm:spPr/>
    </dgm:pt>
    <dgm:pt modelId="{24FA0D61-0724-473C-9E4E-6797CFF8E255}" type="pres">
      <dgm:prSet presAssocID="{F1738920-50E2-40FF-8A96-4E990F99949E}" presName="node" presStyleLbl="node1" presStyleIdx="3" presStyleCnt="7">
        <dgm:presLayoutVars>
          <dgm:bulletEnabled val="1"/>
        </dgm:presLayoutVars>
      </dgm:prSet>
      <dgm:spPr/>
    </dgm:pt>
    <dgm:pt modelId="{7325B5F2-D3E6-4A76-B5B2-3B27508F6909}" type="pres">
      <dgm:prSet presAssocID="{47712F8B-307F-4963-B2DB-0AB8DDA3F0AA}" presName="sibTrans" presStyleCnt="0"/>
      <dgm:spPr/>
    </dgm:pt>
    <dgm:pt modelId="{EECE28DD-B607-4388-8371-1DC4C1346ADB}" type="pres">
      <dgm:prSet presAssocID="{9C45A382-8F63-4209-91F1-3EFD880971DB}" presName="node" presStyleLbl="node1" presStyleIdx="4" presStyleCnt="7">
        <dgm:presLayoutVars>
          <dgm:bulletEnabled val="1"/>
        </dgm:presLayoutVars>
      </dgm:prSet>
      <dgm:spPr/>
    </dgm:pt>
    <dgm:pt modelId="{6F456670-18CE-43F3-801F-209A2B536C62}" type="pres">
      <dgm:prSet presAssocID="{4FEE1F64-426F-4AB4-A93F-54AA0C4935E6}" presName="sibTrans" presStyleCnt="0"/>
      <dgm:spPr/>
    </dgm:pt>
    <dgm:pt modelId="{F7F5F872-F5C4-4F12-BAF7-9E3F82C9F1A6}" type="pres">
      <dgm:prSet presAssocID="{BE63BF70-A139-45AF-AC6D-6ECCE76BD6F3}" presName="node" presStyleLbl="node1" presStyleIdx="5" presStyleCnt="7">
        <dgm:presLayoutVars>
          <dgm:bulletEnabled val="1"/>
        </dgm:presLayoutVars>
      </dgm:prSet>
      <dgm:spPr/>
    </dgm:pt>
    <dgm:pt modelId="{E56C4EA7-0C46-498A-A393-EFE4638D6E71}" type="pres">
      <dgm:prSet presAssocID="{9771E55D-5E0E-434E-942F-3A1CCDF26365}" presName="sibTrans" presStyleCnt="0"/>
      <dgm:spPr/>
    </dgm:pt>
    <dgm:pt modelId="{8C940B3A-1084-44F8-801E-A6395B038509}" type="pres">
      <dgm:prSet presAssocID="{E9357737-34A4-44D3-9B3A-D094F49382A8}" presName="node" presStyleLbl="node1" presStyleIdx="6" presStyleCnt="7">
        <dgm:presLayoutVars>
          <dgm:bulletEnabled val="1"/>
        </dgm:presLayoutVars>
      </dgm:prSet>
      <dgm:spPr/>
    </dgm:pt>
  </dgm:ptLst>
  <dgm:cxnLst>
    <dgm:cxn modelId="{8044750C-A0CC-422C-A22A-297E357A1EF0}" type="presOf" srcId="{8E44562C-BAE3-40C5-A13A-4F9CC6FAED99}" destId="{4B7B347C-DE7E-4450-A749-7FC4B4B1FBB0}" srcOrd="0" destOrd="0" presId="urn:microsoft.com/office/officeart/2005/8/layout/default"/>
    <dgm:cxn modelId="{975D4E23-23BF-48DC-91AC-F0E437E25987}" type="presOf" srcId="{9B7BAB28-BEA6-4D02-A19E-020DCC442AD3}" destId="{59EC28DD-1A9A-424D-A629-FD4E059D3485}" srcOrd="0" destOrd="0" presId="urn:microsoft.com/office/officeart/2005/8/layout/default"/>
    <dgm:cxn modelId="{B0C61835-C0E7-4C69-B78C-24F9F83EBF95}" srcId="{9B7BAB28-BEA6-4D02-A19E-020DCC442AD3}" destId="{F1738920-50E2-40FF-8A96-4E990F99949E}" srcOrd="3" destOrd="0" parTransId="{0DB48A6E-9F74-4D2A-8842-D80E1072D2E2}" sibTransId="{47712F8B-307F-4963-B2DB-0AB8DDA3F0AA}"/>
    <dgm:cxn modelId="{090D945D-CE9F-481B-8110-C338B25B34DF}" type="presOf" srcId="{EB7E8DB7-B116-4211-A6DE-02526B328101}" destId="{6201D03F-BC10-499D-B316-2C4983A57F4D}" srcOrd="0" destOrd="0" presId="urn:microsoft.com/office/officeart/2005/8/layout/default"/>
    <dgm:cxn modelId="{3FE8B142-FD16-4F11-8550-2EB8D6FA8EAC}" type="presOf" srcId="{35BA342F-7DC8-41A9-9645-E2844C60ACB3}" destId="{5B3F67F1-0705-4DDE-8B7C-1FB08569F712}" srcOrd="0" destOrd="0" presId="urn:microsoft.com/office/officeart/2005/8/layout/default"/>
    <dgm:cxn modelId="{15F52365-C1B4-436D-BE92-1354ABDB3C3A}" type="presOf" srcId="{9C45A382-8F63-4209-91F1-3EFD880971DB}" destId="{EECE28DD-B607-4388-8371-1DC4C1346ADB}" srcOrd="0" destOrd="0" presId="urn:microsoft.com/office/officeart/2005/8/layout/default"/>
    <dgm:cxn modelId="{AAC71E66-5255-46B4-A82E-4FB8018CFC0F}" srcId="{9B7BAB28-BEA6-4D02-A19E-020DCC442AD3}" destId="{8E44562C-BAE3-40C5-A13A-4F9CC6FAED99}" srcOrd="1" destOrd="0" parTransId="{04A80EE0-0418-439E-9DF6-7C0650EFF87C}" sibTransId="{33A30BD2-D4FC-4A3F-BAB0-DD11A761215D}"/>
    <dgm:cxn modelId="{078DE450-DF63-41AF-922A-B472F373AFD7}" type="presOf" srcId="{E9357737-34A4-44D3-9B3A-D094F49382A8}" destId="{8C940B3A-1084-44F8-801E-A6395B038509}" srcOrd="0" destOrd="0" presId="urn:microsoft.com/office/officeart/2005/8/layout/default"/>
    <dgm:cxn modelId="{BE1D4051-67B4-4128-B435-48D3EB0476D2}" srcId="{9B7BAB28-BEA6-4D02-A19E-020DCC442AD3}" destId="{35BA342F-7DC8-41A9-9645-E2844C60ACB3}" srcOrd="2" destOrd="0" parTransId="{5FF1DAF6-6B8A-4AC5-8EB0-B76AA15CAEC6}" sibTransId="{2E49844E-C5E8-4B04-84C4-641DEEC069CE}"/>
    <dgm:cxn modelId="{66DF0376-7BF5-4EB7-9A84-D005528E7A6B}" type="presOf" srcId="{F1738920-50E2-40FF-8A96-4E990F99949E}" destId="{24FA0D61-0724-473C-9E4E-6797CFF8E255}" srcOrd="0" destOrd="0" presId="urn:microsoft.com/office/officeart/2005/8/layout/default"/>
    <dgm:cxn modelId="{A7696BB3-DB52-4DA0-B1EA-E0D3943E5E64}" type="presOf" srcId="{BE63BF70-A139-45AF-AC6D-6ECCE76BD6F3}" destId="{F7F5F872-F5C4-4F12-BAF7-9E3F82C9F1A6}" srcOrd="0" destOrd="0" presId="urn:microsoft.com/office/officeart/2005/8/layout/default"/>
    <dgm:cxn modelId="{6CC884CB-2FCA-49A5-BC92-B084CD421969}" srcId="{9B7BAB28-BEA6-4D02-A19E-020DCC442AD3}" destId="{9C45A382-8F63-4209-91F1-3EFD880971DB}" srcOrd="4" destOrd="0" parTransId="{9EA038DE-7167-48DA-ACD3-4D69B3445B4A}" sibTransId="{4FEE1F64-426F-4AB4-A93F-54AA0C4935E6}"/>
    <dgm:cxn modelId="{B2A7BFD2-6734-4715-8032-3AEEBB0ACFD0}" srcId="{9B7BAB28-BEA6-4D02-A19E-020DCC442AD3}" destId="{E9357737-34A4-44D3-9B3A-D094F49382A8}" srcOrd="6" destOrd="0" parTransId="{197AD52A-C76B-4A80-A761-DD9DDB813247}" sibTransId="{627C5831-2077-4AE7-9105-2DE61E676476}"/>
    <dgm:cxn modelId="{14B3EED7-6630-4B31-B910-73813B9DD3F9}" srcId="{9B7BAB28-BEA6-4D02-A19E-020DCC442AD3}" destId="{EB7E8DB7-B116-4211-A6DE-02526B328101}" srcOrd="0" destOrd="0" parTransId="{7A73284E-6834-474E-8DDF-73ED5407C8B2}" sibTransId="{04354518-EE27-4F41-9318-C9A527DBF4CB}"/>
    <dgm:cxn modelId="{E9B1D2E6-B4B7-42A1-90EB-7FC593676AFD}" srcId="{9B7BAB28-BEA6-4D02-A19E-020DCC442AD3}" destId="{BE63BF70-A139-45AF-AC6D-6ECCE76BD6F3}" srcOrd="5" destOrd="0" parTransId="{EE6A1F16-2957-412A-BB23-3AAAE386138E}" sibTransId="{9771E55D-5E0E-434E-942F-3A1CCDF26365}"/>
    <dgm:cxn modelId="{12A89952-9200-4155-A3DB-A34192F02E56}" type="presParOf" srcId="{59EC28DD-1A9A-424D-A629-FD4E059D3485}" destId="{6201D03F-BC10-499D-B316-2C4983A57F4D}" srcOrd="0" destOrd="0" presId="urn:microsoft.com/office/officeart/2005/8/layout/default"/>
    <dgm:cxn modelId="{284E37B5-5B10-4217-8AE2-F55D0E107BA2}" type="presParOf" srcId="{59EC28DD-1A9A-424D-A629-FD4E059D3485}" destId="{0311AF36-B3FE-41A5-A129-4F2BE2E1D9AC}" srcOrd="1" destOrd="0" presId="urn:microsoft.com/office/officeart/2005/8/layout/default"/>
    <dgm:cxn modelId="{857544BB-96D4-44F1-979A-D5B3E5190AD5}" type="presParOf" srcId="{59EC28DD-1A9A-424D-A629-FD4E059D3485}" destId="{4B7B347C-DE7E-4450-A749-7FC4B4B1FBB0}" srcOrd="2" destOrd="0" presId="urn:microsoft.com/office/officeart/2005/8/layout/default"/>
    <dgm:cxn modelId="{BD4D524C-28F2-491F-8ECD-CAD9D22FBE78}" type="presParOf" srcId="{59EC28DD-1A9A-424D-A629-FD4E059D3485}" destId="{B58113ED-073A-4583-BAEB-B0074B5A9947}" srcOrd="3" destOrd="0" presId="urn:microsoft.com/office/officeart/2005/8/layout/default"/>
    <dgm:cxn modelId="{677CA768-0F2E-4CA7-9841-805AEED9232B}" type="presParOf" srcId="{59EC28DD-1A9A-424D-A629-FD4E059D3485}" destId="{5B3F67F1-0705-4DDE-8B7C-1FB08569F712}" srcOrd="4" destOrd="0" presId="urn:microsoft.com/office/officeart/2005/8/layout/default"/>
    <dgm:cxn modelId="{D0E0C878-95A4-43BF-8289-0DB002DDF95F}" type="presParOf" srcId="{59EC28DD-1A9A-424D-A629-FD4E059D3485}" destId="{91668277-4075-41A8-B325-4BCD7DBBDAE5}" srcOrd="5" destOrd="0" presId="urn:microsoft.com/office/officeart/2005/8/layout/default"/>
    <dgm:cxn modelId="{BE0F164E-378C-439D-8BAF-6266C7B09E63}" type="presParOf" srcId="{59EC28DD-1A9A-424D-A629-FD4E059D3485}" destId="{24FA0D61-0724-473C-9E4E-6797CFF8E255}" srcOrd="6" destOrd="0" presId="urn:microsoft.com/office/officeart/2005/8/layout/default"/>
    <dgm:cxn modelId="{A9C2BF3E-6EDF-47DA-8498-CC7C257182A5}" type="presParOf" srcId="{59EC28DD-1A9A-424D-A629-FD4E059D3485}" destId="{7325B5F2-D3E6-4A76-B5B2-3B27508F6909}" srcOrd="7" destOrd="0" presId="urn:microsoft.com/office/officeart/2005/8/layout/default"/>
    <dgm:cxn modelId="{2F8EA8AA-F75D-40F2-A6D0-81AF89546924}" type="presParOf" srcId="{59EC28DD-1A9A-424D-A629-FD4E059D3485}" destId="{EECE28DD-B607-4388-8371-1DC4C1346ADB}" srcOrd="8" destOrd="0" presId="urn:microsoft.com/office/officeart/2005/8/layout/default"/>
    <dgm:cxn modelId="{F7076CC4-975A-41DF-8CCD-45AC0BA5A654}" type="presParOf" srcId="{59EC28DD-1A9A-424D-A629-FD4E059D3485}" destId="{6F456670-18CE-43F3-801F-209A2B536C62}" srcOrd="9" destOrd="0" presId="urn:microsoft.com/office/officeart/2005/8/layout/default"/>
    <dgm:cxn modelId="{871DCBAA-F9DB-45C9-BD45-2B0B1027C5C9}" type="presParOf" srcId="{59EC28DD-1A9A-424D-A629-FD4E059D3485}" destId="{F7F5F872-F5C4-4F12-BAF7-9E3F82C9F1A6}" srcOrd="10" destOrd="0" presId="urn:microsoft.com/office/officeart/2005/8/layout/default"/>
    <dgm:cxn modelId="{039EAF83-5C2C-441F-9348-99A065ADC2EC}" type="presParOf" srcId="{59EC28DD-1A9A-424D-A629-FD4E059D3485}" destId="{E56C4EA7-0C46-498A-A393-EFE4638D6E71}" srcOrd="11" destOrd="0" presId="urn:microsoft.com/office/officeart/2005/8/layout/default"/>
    <dgm:cxn modelId="{BF2739EB-1A4A-428D-9CF0-97BD2D8F589C}" type="presParOf" srcId="{59EC28DD-1A9A-424D-A629-FD4E059D3485}" destId="{8C940B3A-1084-44F8-801E-A6395B038509}"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DB6B35-54E6-4695-8D2D-F515EF4F08A4}">
      <dsp:nvSpPr>
        <dsp:cNvPr id="0" name=""/>
        <dsp:cNvSpPr/>
      </dsp:nvSpPr>
      <dsp:spPr>
        <a:xfrm>
          <a:off x="0" y="0"/>
          <a:ext cx="1109027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478931-1765-4D78-86D8-6BCC5939D1E2}">
      <dsp:nvSpPr>
        <dsp:cNvPr id="0" name=""/>
        <dsp:cNvSpPr/>
      </dsp:nvSpPr>
      <dsp:spPr>
        <a:xfrm>
          <a:off x="0" y="0"/>
          <a:ext cx="11090276" cy="1734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In this project we seek to improvise or make surveillance system more advanced and automated. For this we need to show in which frame and which parts of CCTV footage contain  abnormal or suspicious activity . To achieve aforesaid we will be using two different neural networks CNN and RNN.</a:t>
          </a:r>
        </a:p>
      </dsp:txBody>
      <dsp:txXfrm>
        <a:off x="0" y="0"/>
        <a:ext cx="11090276" cy="1734344"/>
      </dsp:txXfrm>
    </dsp:sp>
    <dsp:sp modelId="{75952735-AACD-4CE6-A416-92B992524843}">
      <dsp:nvSpPr>
        <dsp:cNvPr id="0" name=""/>
        <dsp:cNvSpPr/>
      </dsp:nvSpPr>
      <dsp:spPr>
        <a:xfrm>
          <a:off x="0" y="1734344"/>
          <a:ext cx="11090276" cy="0"/>
        </a:xfrm>
        <a:prstGeom prst="line">
          <a:avLst/>
        </a:prstGeom>
        <a:solidFill>
          <a:schemeClr val="accent2">
            <a:hueOff val="7692880"/>
            <a:satOff val="8205"/>
            <a:lumOff val="2551"/>
            <a:alphaOff val="0"/>
          </a:schemeClr>
        </a:solidFill>
        <a:ln w="12700" cap="flat" cmpd="sng" algn="ctr">
          <a:solidFill>
            <a:schemeClr val="accent2">
              <a:hueOff val="7692880"/>
              <a:satOff val="8205"/>
              <a:lumOff val="25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43CC0-4B85-470A-B2C2-D4349D684FCF}">
      <dsp:nvSpPr>
        <dsp:cNvPr id="0" name=""/>
        <dsp:cNvSpPr/>
      </dsp:nvSpPr>
      <dsp:spPr>
        <a:xfrm>
          <a:off x="0" y="1734344"/>
          <a:ext cx="11090276" cy="1734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We will be using InceptionV3 by Google - a pre-trained model to apply the technique of transfer learning. The output of the RNN system is used to perform real-time surveillance on the CCTV cameras of different organizations to avoid and detect any suspicious activity. Hence, the time complexity is reduced to a great extent.</a:t>
          </a:r>
        </a:p>
      </dsp:txBody>
      <dsp:txXfrm>
        <a:off x="0" y="1734344"/>
        <a:ext cx="11090276" cy="17343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CD8F5-F2AE-4A81-8F4D-8B81F4736AA9}">
      <dsp:nvSpPr>
        <dsp:cNvPr id="0" name=""/>
        <dsp:cNvSpPr/>
      </dsp:nvSpPr>
      <dsp:spPr>
        <a:xfrm>
          <a:off x="2892341" y="720998"/>
          <a:ext cx="554931" cy="91440"/>
        </a:xfrm>
        <a:custGeom>
          <a:avLst/>
          <a:gdLst/>
          <a:ahLst/>
          <a:cxnLst/>
          <a:rect l="0" t="0" r="0" b="0"/>
          <a:pathLst>
            <a:path>
              <a:moveTo>
                <a:pt x="0" y="45720"/>
              </a:moveTo>
              <a:lnTo>
                <a:pt x="55493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5168" y="763790"/>
        <a:ext cx="29276" cy="5855"/>
      </dsp:txXfrm>
    </dsp:sp>
    <dsp:sp modelId="{9EC848F1-67DE-47DB-9339-FB97AB081E9C}">
      <dsp:nvSpPr>
        <dsp:cNvPr id="0" name=""/>
        <dsp:cNvSpPr/>
      </dsp:nvSpPr>
      <dsp:spPr>
        <a:xfrm>
          <a:off x="348350" y="2981"/>
          <a:ext cx="2545790" cy="15274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746" tIns="130943" rIns="124746" bIns="130943" numCol="1" spcCol="1270" anchor="ctr" anchorCtr="0">
          <a:noAutofit/>
        </a:bodyPr>
        <a:lstStyle/>
        <a:p>
          <a:pPr marL="0" lvl="0" indent="0" algn="ctr" defTabSz="755650">
            <a:lnSpc>
              <a:spcPct val="90000"/>
            </a:lnSpc>
            <a:spcBef>
              <a:spcPct val="0"/>
            </a:spcBef>
            <a:spcAft>
              <a:spcPct val="35000"/>
            </a:spcAft>
            <a:buNone/>
          </a:pPr>
          <a:r>
            <a:rPr lang="en-US" sz="1700" kern="1200"/>
            <a:t>The main objective of our project is to develop real time Anomaly detection in CCTV surveillance.</a:t>
          </a:r>
        </a:p>
      </dsp:txBody>
      <dsp:txXfrm>
        <a:off x="348350" y="2981"/>
        <a:ext cx="2545790" cy="1527474"/>
      </dsp:txXfrm>
    </dsp:sp>
    <dsp:sp modelId="{186E4777-1486-472A-B6FE-4DDCBE94B58E}">
      <dsp:nvSpPr>
        <dsp:cNvPr id="0" name=""/>
        <dsp:cNvSpPr/>
      </dsp:nvSpPr>
      <dsp:spPr>
        <a:xfrm>
          <a:off x="1621245" y="1528655"/>
          <a:ext cx="3131322" cy="554931"/>
        </a:xfrm>
        <a:custGeom>
          <a:avLst/>
          <a:gdLst/>
          <a:ahLst/>
          <a:cxnLst/>
          <a:rect l="0" t="0" r="0" b="0"/>
          <a:pathLst>
            <a:path>
              <a:moveTo>
                <a:pt x="3131322" y="0"/>
              </a:moveTo>
              <a:lnTo>
                <a:pt x="3131322" y="294565"/>
              </a:lnTo>
              <a:lnTo>
                <a:pt x="0" y="294565"/>
              </a:lnTo>
              <a:lnTo>
                <a:pt x="0" y="554931"/>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7267" y="1803194"/>
        <a:ext cx="159279" cy="5855"/>
      </dsp:txXfrm>
    </dsp:sp>
    <dsp:sp modelId="{824428A0-03F2-463B-B560-5844D09CED3D}">
      <dsp:nvSpPr>
        <dsp:cNvPr id="0" name=""/>
        <dsp:cNvSpPr/>
      </dsp:nvSpPr>
      <dsp:spPr>
        <a:xfrm>
          <a:off x="3479672" y="2981"/>
          <a:ext cx="2545790" cy="15274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746" tIns="130943" rIns="124746" bIns="130943" numCol="1" spcCol="1270" anchor="ctr" anchorCtr="0">
          <a:noAutofit/>
        </a:bodyPr>
        <a:lstStyle/>
        <a:p>
          <a:pPr marL="0" lvl="0" indent="0" algn="ctr" defTabSz="755650">
            <a:lnSpc>
              <a:spcPct val="90000"/>
            </a:lnSpc>
            <a:spcBef>
              <a:spcPct val="0"/>
            </a:spcBef>
            <a:spcAft>
              <a:spcPct val="35000"/>
            </a:spcAft>
            <a:buNone/>
          </a:pPr>
          <a:r>
            <a:rPr lang="en-US" sz="1700" kern="1200"/>
            <a:t>We approach this problem as follows :</a:t>
          </a:r>
        </a:p>
      </dsp:txBody>
      <dsp:txXfrm>
        <a:off x="3479672" y="2981"/>
        <a:ext cx="2545790" cy="1527474"/>
      </dsp:txXfrm>
    </dsp:sp>
    <dsp:sp modelId="{94C3FE31-37D0-47E3-BD2B-A7A8C95B00E4}">
      <dsp:nvSpPr>
        <dsp:cNvPr id="0" name=""/>
        <dsp:cNvSpPr/>
      </dsp:nvSpPr>
      <dsp:spPr>
        <a:xfrm>
          <a:off x="2892341" y="2834005"/>
          <a:ext cx="554931" cy="91440"/>
        </a:xfrm>
        <a:custGeom>
          <a:avLst/>
          <a:gdLst/>
          <a:ahLst/>
          <a:cxnLst/>
          <a:rect l="0" t="0" r="0" b="0"/>
          <a:pathLst>
            <a:path>
              <a:moveTo>
                <a:pt x="0" y="45720"/>
              </a:moveTo>
              <a:lnTo>
                <a:pt x="55493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5168" y="2876797"/>
        <a:ext cx="29276" cy="5855"/>
      </dsp:txXfrm>
    </dsp:sp>
    <dsp:sp modelId="{9F2CE249-2F24-4C7E-A586-443BE3B91B08}">
      <dsp:nvSpPr>
        <dsp:cNvPr id="0" name=""/>
        <dsp:cNvSpPr/>
      </dsp:nvSpPr>
      <dsp:spPr>
        <a:xfrm>
          <a:off x="348350" y="2115987"/>
          <a:ext cx="2545790" cy="15274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746" tIns="130943" rIns="124746" bIns="130943" numCol="1" spcCol="1270" anchor="ctr" anchorCtr="0">
          <a:noAutofit/>
        </a:bodyPr>
        <a:lstStyle/>
        <a:p>
          <a:pPr marL="0" lvl="0" indent="0" algn="ctr" defTabSz="755650">
            <a:lnSpc>
              <a:spcPct val="90000"/>
            </a:lnSpc>
            <a:spcBef>
              <a:spcPct val="0"/>
            </a:spcBef>
            <a:spcAft>
              <a:spcPct val="35000"/>
            </a:spcAft>
            <a:buNone/>
          </a:pPr>
          <a:r>
            <a:rPr lang="en-US" sz="1700" kern="1200"/>
            <a:t>Objectives:</a:t>
          </a:r>
        </a:p>
      </dsp:txBody>
      <dsp:txXfrm>
        <a:off x="348350" y="2115987"/>
        <a:ext cx="2545790" cy="1527474"/>
      </dsp:txXfrm>
    </dsp:sp>
    <dsp:sp modelId="{21CFB9AB-F9F7-4CA9-9985-0F6265D891C2}">
      <dsp:nvSpPr>
        <dsp:cNvPr id="0" name=""/>
        <dsp:cNvSpPr/>
      </dsp:nvSpPr>
      <dsp:spPr>
        <a:xfrm>
          <a:off x="1621245" y="3641662"/>
          <a:ext cx="3131322" cy="554931"/>
        </a:xfrm>
        <a:custGeom>
          <a:avLst/>
          <a:gdLst/>
          <a:ahLst/>
          <a:cxnLst/>
          <a:rect l="0" t="0" r="0" b="0"/>
          <a:pathLst>
            <a:path>
              <a:moveTo>
                <a:pt x="3131322" y="0"/>
              </a:moveTo>
              <a:lnTo>
                <a:pt x="3131322" y="294565"/>
              </a:lnTo>
              <a:lnTo>
                <a:pt x="0" y="294565"/>
              </a:lnTo>
              <a:lnTo>
                <a:pt x="0" y="554931"/>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7267" y="3916200"/>
        <a:ext cx="159279" cy="5855"/>
      </dsp:txXfrm>
    </dsp:sp>
    <dsp:sp modelId="{7517F74E-ED1E-4CAA-91F1-7613C945B527}">
      <dsp:nvSpPr>
        <dsp:cNvPr id="0" name=""/>
        <dsp:cNvSpPr/>
      </dsp:nvSpPr>
      <dsp:spPr>
        <a:xfrm>
          <a:off x="3479672" y="2115987"/>
          <a:ext cx="2545790" cy="15274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746" tIns="130943" rIns="124746" bIns="130943" numCol="1" spcCol="1270" anchor="ctr" anchorCtr="0">
          <a:noAutofit/>
        </a:bodyPr>
        <a:lstStyle/>
        <a:p>
          <a:pPr marL="0" lvl="0" indent="0" algn="ctr" defTabSz="755650">
            <a:lnSpc>
              <a:spcPct val="90000"/>
            </a:lnSpc>
            <a:spcBef>
              <a:spcPct val="0"/>
            </a:spcBef>
            <a:spcAft>
              <a:spcPct val="35000"/>
            </a:spcAft>
            <a:buNone/>
          </a:pPr>
          <a:r>
            <a:rPr lang="en-US" sz="1700" kern="1200"/>
            <a:t>1. Data Collection</a:t>
          </a:r>
        </a:p>
      </dsp:txBody>
      <dsp:txXfrm>
        <a:off x="3479672" y="2115987"/>
        <a:ext cx="2545790" cy="1527474"/>
      </dsp:txXfrm>
    </dsp:sp>
    <dsp:sp modelId="{E6183AF1-0931-4AE0-80EB-ED7EA4A8C4F2}">
      <dsp:nvSpPr>
        <dsp:cNvPr id="0" name=""/>
        <dsp:cNvSpPr/>
      </dsp:nvSpPr>
      <dsp:spPr>
        <a:xfrm>
          <a:off x="2892341" y="4947011"/>
          <a:ext cx="554931" cy="91440"/>
        </a:xfrm>
        <a:custGeom>
          <a:avLst/>
          <a:gdLst/>
          <a:ahLst/>
          <a:cxnLst/>
          <a:rect l="0" t="0" r="0" b="0"/>
          <a:pathLst>
            <a:path>
              <a:moveTo>
                <a:pt x="0" y="45720"/>
              </a:moveTo>
              <a:lnTo>
                <a:pt x="55493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5168" y="4989803"/>
        <a:ext cx="29276" cy="5855"/>
      </dsp:txXfrm>
    </dsp:sp>
    <dsp:sp modelId="{55A254B9-7373-4335-A835-905D78165B6D}">
      <dsp:nvSpPr>
        <dsp:cNvPr id="0" name=""/>
        <dsp:cNvSpPr/>
      </dsp:nvSpPr>
      <dsp:spPr>
        <a:xfrm>
          <a:off x="348350" y="4228994"/>
          <a:ext cx="2545790" cy="15274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746" tIns="130943" rIns="124746" bIns="130943" numCol="1" spcCol="1270" anchor="ctr" anchorCtr="0">
          <a:noAutofit/>
        </a:bodyPr>
        <a:lstStyle/>
        <a:p>
          <a:pPr marL="0" lvl="0" indent="0" algn="ctr" defTabSz="755650">
            <a:lnSpc>
              <a:spcPct val="90000"/>
            </a:lnSpc>
            <a:spcBef>
              <a:spcPct val="0"/>
            </a:spcBef>
            <a:spcAft>
              <a:spcPct val="35000"/>
            </a:spcAft>
            <a:buNone/>
          </a:pPr>
          <a:r>
            <a:rPr lang="en-US" sz="1700" kern="1200"/>
            <a:t>2. Understanding the data</a:t>
          </a:r>
        </a:p>
      </dsp:txBody>
      <dsp:txXfrm>
        <a:off x="348350" y="4228994"/>
        <a:ext cx="2545790" cy="1527474"/>
      </dsp:txXfrm>
    </dsp:sp>
    <dsp:sp modelId="{77547826-AB6C-4D2A-A46A-D6B06D56F7BE}">
      <dsp:nvSpPr>
        <dsp:cNvPr id="0" name=""/>
        <dsp:cNvSpPr/>
      </dsp:nvSpPr>
      <dsp:spPr>
        <a:xfrm>
          <a:off x="3479672" y="4228994"/>
          <a:ext cx="2545790" cy="15274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746" tIns="130943" rIns="124746" bIns="130943" numCol="1" spcCol="1270" anchor="ctr" anchorCtr="0">
          <a:noAutofit/>
        </a:bodyPr>
        <a:lstStyle/>
        <a:p>
          <a:pPr marL="0" lvl="0" indent="0" algn="ctr" defTabSz="755650">
            <a:lnSpc>
              <a:spcPct val="90000"/>
            </a:lnSpc>
            <a:spcBef>
              <a:spcPct val="0"/>
            </a:spcBef>
            <a:spcAft>
              <a:spcPct val="35000"/>
            </a:spcAft>
            <a:buNone/>
          </a:pPr>
          <a:r>
            <a:rPr lang="en-US" sz="1700" kern="1200"/>
            <a:t>3. Data Cleaning</a:t>
          </a:r>
        </a:p>
      </dsp:txBody>
      <dsp:txXfrm>
        <a:off x="3479672" y="4228994"/>
        <a:ext cx="2545790" cy="15274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68092-B0CA-45D0-A70A-10932AAEA2C8}">
      <dsp:nvSpPr>
        <dsp:cNvPr id="0" name=""/>
        <dsp:cNvSpPr/>
      </dsp:nvSpPr>
      <dsp:spPr>
        <a:xfrm>
          <a:off x="1277981" y="812"/>
          <a:ext cx="2666973" cy="160018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4. Loading the training set</a:t>
          </a:r>
        </a:p>
      </dsp:txBody>
      <dsp:txXfrm>
        <a:off x="1277981" y="812"/>
        <a:ext cx="2666973" cy="1600183"/>
      </dsp:txXfrm>
    </dsp:sp>
    <dsp:sp modelId="{BFAF9D96-13A4-4816-BC0F-CD7E5F60BB6C}">
      <dsp:nvSpPr>
        <dsp:cNvPr id="0" name=""/>
        <dsp:cNvSpPr/>
      </dsp:nvSpPr>
      <dsp:spPr>
        <a:xfrm>
          <a:off x="4211651" y="812"/>
          <a:ext cx="2666973" cy="1600183"/>
        </a:xfrm>
        <a:prstGeom prst="rect">
          <a:avLst/>
        </a:prstGeom>
        <a:solidFill>
          <a:schemeClr val="accent5">
            <a:hueOff val="72001"/>
            <a:satOff val="1738"/>
            <a:lumOff val="-8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5. Data Preprocessing – Videos to frame Conversion</a:t>
          </a:r>
        </a:p>
      </dsp:txBody>
      <dsp:txXfrm>
        <a:off x="4211651" y="812"/>
        <a:ext cx="2666973" cy="1600183"/>
      </dsp:txXfrm>
    </dsp:sp>
    <dsp:sp modelId="{EE30C65E-0189-4C76-85CD-528761BA1C4D}">
      <dsp:nvSpPr>
        <dsp:cNvPr id="0" name=""/>
        <dsp:cNvSpPr/>
      </dsp:nvSpPr>
      <dsp:spPr>
        <a:xfrm>
          <a:off x="7145321" y="812"/>
          <a:ext cx="2666973" cy="1600183"/>
        </a:xfrm>
        <a:prstGeom prst="rect">
          <a:avLst/>
        </a:prstGeom>
        <a:solidFill>
          <a:schemeClr val="accent5">
            <a:hueOff val="144003"/>
            <a:satOff val="3477"/>
            <a:lumOff val="-16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6. Transfer Learning from InceptionV3 to our CNN</a:t>
          </a:r>
        </a:p>
      </dsp:txBody>
      <dsp:txXfrm>
        <a:off x="7145321" y="812"/>
        <a:ext cx="2666973" cy="1600183"/>
      </dsp:txXfrm>
    </dsp:sp>
    <dsp:sp modelId="{28B91842-5B80-4447-B8C7-42C0772D7F03}">
      <dsp:nvSpPr>
        <dsp:cNvPr id="0" name=""/>
        <dsp:cNvSpPr/>
      </dsp:nvSpPr>
      <dsp:spPr>
        <a:xfrm>
          <a:off x="1277981" y="1867693"/>
          <a:ext cx="2666973" cy="1600183"/>
        </a:xfrm>
        <a:prstGeom prst="rect">
          <a:avLst/>
        </a:prstGeom>
        <a:solidFill>
          <a:schemeClr val="accent5">
            <a:hueOff val="216004"/>
            <a:satOff val="5215"/>
            <a:lumOff val="-2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7. Data Processing – Classification of Frames into categories</a:t>
          </a:r>
        </a:p>
      </dsp:txBody>
      <dsp:txXfrm>
        <a:off x="1277981" y="1867693"/>
        <a:ext cx="2666973" cy="1600183"/>
      </dsp:txXfrm>
    </dsp:sp>
    <dsp:sp modelId="{2FF36AFA-295E-47D7-AE20-CFEA0405EC37}">
      <dsp:nvSpPr>
        <dsp:cNvPr id="0" name=""/>
        <dsp:cNvSpPr/>
      </dsp:nvSpPr>
      <dsp:spPr>
        <a:xfrm>
          <a:off x="4211651" y="1867693"/>
          <a:ext cx="2666973" cy="1600183"/>
        </a:xfrm>
        <a:prstGeom prst="rect">
          <a:avLst/>
        </a:prstGeom>
        <a:solidFill>
          <a:schemeClr val="accent5">
            <a:hueOff val="288005"/>
            <a:satOff val="6954"/>
            <a:lumOff val="-33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8. Grouping feature Maps to a Single Pattern</a:t>
          </a:r>
        </a:p>
      </dsp:txBody>
      <dsp:txXfrm>
        <a:off x="4211651" y="1867693"/>
        <a:ext cx="2666973" cy="1600183"/>
      </dsp:txXfrm>
    </dsp:sp>
    <dsp:sp modelId="{F1C3AED4-5015-4095-A408-1AD0F12E0711}">
      <dsp:nvSpPr>
        <dsp:cNvPr id="0" name=""/>
        <dsp:cNvSpPr/>
      </dsp:nvSpPr>
      <dsp:spPr>
        <a:xfrm>
          <a:off x="7145321" y="1867693"/>
          <a:ext cx="2666973" cy="1600183"/>
        </a:xfrm>
        <a:prstGeom prst="rect">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9. Feed to RNN</a:t>
          </a:r>
        </a:p>
      </dsp:txBody>
      <dsp:txXfrm>
        <a:off x="7145321" y="1867693"/>
        <a:ext cx="2666973" cy="16001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DA27A0-1792-4425-AA06-D4A345BDFCE8}">
      <dsp:nvSpPr>
        <dsp:cNvPr id="0" name=""/>
        <dsp:cNvSpPr/>
      </dsp:nvSpPr>
      <dsp:spPr>
        <a:xfrm>
          <a:off x="3249" y="942646"/>
          <a:ext cx="3958492" cy="1583396"/>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en-US" sz="3100" kern="1200"/>
            <a:t>10. Result of Classification</a:t>
          </a:r>
        </a:p>
      </dsp:txBody>
      <dsp:txXfrm>
        <a:off x="794947" y="942646"/>
        <a:ext cx="2375096" cy="1583396"/>
      </dsp:txXfrm>
    </dsp:sp>
    <dsp:sp modelId="{BC4C65CF-DE58-4DBB-8D8E-AAAB3079D6A9}">
      <dsp:nvSpPr>
        <dsp:cNvPr id="0" name=""/>
        <dsp:cNvSpPr/>
      </dsp:nvSpPr>
      <dsp:spPr>
        <a:xfrm>
          <a:off x="3565891" y="942646"/>
          <a:ext cx="3958492" cy="1583396"/>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en-US" sz="3100" kern="1200"/>
            <a:t>11. Inference</a:t>
          </a:r>
        </a:p>
      </dsp:txBody>
      <dsp:txXfrm>
        <a:off x="4357589" y="942646"/>
        <a:ext cx="2375096" cy="1583396"/>
      </dsp:txXfrm>
    </dsp:sp>
    <dsp:sp modelId="{4174E6C4-27E0-4D2B-9290-7935920EFE7D}">
      <dsp:nvSpPr>
        <dsp:cNvPr id="0" name=""/>
        <dsp:cNvSpPr/>
      </dsp:nvSpPr>
      <dsp:spPr>
        <a:xfrm>
          <a:off x="7128534" y="942646"/>
          <a:ext cx="3958492" cy="1583396"/>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016" tIns="41339" rIns="41339" bIns="41339" numCol="1" spcCol="1270" anchor="ctr" anchorCtr="0">
          <a:noAutofit/>
        </a:bodyPr>
        <a:lstStyle/>
        <a:p>
          <a:pPr marL="0" lvl="0" indent="0" algn="ctr" defTabSz="1377950">
            <a:lnSpc>
              <a:spcPct val="90000"/>
            </a:lnSpc>
            <a:spcBef>
              <a:spcPct val="0"/>
            </a:spcBef>
            <a:spcAft>
              <a:spcPct val="35000"/>
            </a:spcAft>
            <a:buNone/>
          </a:pPr>
          <a:r>
            <a:rPr lang="en-US" sz="3100" kern="1200"/>
            <a:t>12. Evaluation</a:t>
          </a:r>
        </a:p>
      </dsp:txBody>
      <dsp:txXfrm>
        <a:off x="7920232" y="942646"/>
        <a:ext cx="2375096" cy="15833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154512-B0E3-4D31-8602-174609F961AF}">
      <dsp:nvSpPr>
        <dsp:cNvPr id="0" name=""/>
        <dsp:cNvSpPr/>
      </dsp:nvSpPr>
      <dsp:spPr>
        <a:xfrm>
          <a:off x="0" y="35234"/>
          <a:ext cx="11090276" cy="5159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Deep Visual-Semantic Alignments for Generating Image Descriptions</a:t>
          </a:r>
        </a:p>
      </dsp:txBody>
      <dsp:txXfrm>
        <a:off x="25188" y="60422"/>
        <a:ext cx="11039900" cy="465594"/>
      </dsp:txXfrm>
    </dsp:sp>
    <dsp:sp modelId="{813E933B-2D2E-4BA0-AA8E-D337C82DFE22}">
      <dsp:nvSpPr>
        <dsp:cNvPr id="0" name=""/>
        <dsp:cNvSpPr/>
      </dsp:nvSpPr>
      <dsp:spPr>
        <a:xfrm>
          <a:off x="0" y="611684"/>
          <a:ext cx="11090276" cy="51597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Automatic Alert of Security Threat through Video Surveillance System</a:t>
          </a:r>
        </a:p>
      </dsp:txBody>
      <dsp:txXfrm>
        <a:off x="25188" y="636872"/>
        <a:ext cx="11039900" cy="465594"/>
      </dsp:txXfrm>
    </dsp:sp>
    <dsp:sp modelId="{7B5CB8A8-0F7A-4990-ACA1-8C6B3C047973}">
      <dsp:nvSpPr>
        <dsp:cNvPr id="0" name=""/>
        <dsp:cNvSpPr/>
      </dsp:nvSpPr>
      <dsp:spPr>
        <a:xfrm>
          <a:off x="0" y="1188134"/>
          <a:ext cx="11090276" cy="51597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Threat Detection in Surveillance Videos</a:t>
          </a:r>
        </a:p>
      </dsp:txBody>
      <dsp:txXfrm>
        <a:off x="25188" y="1213322"/>
        <a:ext cx="11039900" cy="465594"/>
      </dsp:txXfrm>
    </dsp:sp>
    <dsp:sp modelId="{E93E6386-72BC-42C8-81CB-D4335C7F8F07}">
      <dsp:nvSpPr>
        <dsp:cNvPr id="0" name=""/>
        <dsp:cNvSpPr/>
      </dsp:nvSpPr>
      <dsp:spPr>
        <a:xfrm>
          <a:off x="0" y="1764585"/>
          <a:ext cx="11090276" cy="5159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Real-world malicious event recognition in CCTV recording</a:t>
          </a:r>
        </a:p>
      </dsp:txBody>
      <dsp:txXfrm>
        <a:off x="25188" y="1789773"/>
        <a:ext cx="11039900" cy="465594"/>
      </dsp:txXfrm>
    </dsp:sp>
    <dsp:sp modelId="{715515A5-AA25-4051-B0A6-B0C4F8C8FBBC}">
      <dsp:nvSpPr>
        <dsp:cNvPr id="0" name=""/>
        <dsp:cNvSpPr/>
      </dsp:nvSpPr>
      <dsp:spPr>
        <a:xfrm>
          <a:off x="0" y="2341035"/>
          <a:ext cx="11090276" cy="51597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Real-Time Anomaly Recognition Through CCTV Using Neural Networks</a:t>
          </a:r>
        </a:p>
      </dsp:txBody>
      <dsp:txXfrm>
        <a:off x="25188" y="2366223"/>
        <a:ext cx="11039900" cy="465594"/>
      </dsp:txXfrm>
    </dsp:sp>
    <dsp:sp modelId="{96E750CB-056D-41EA-AB32-27957245F890}">
      <dsp:nvSpPr>
        <dsp:cNvPr id="0" name=""/>
        <dsp:cNvSpPr/>
      </dsp:nvSpPr>
      <dsp:spPr>
        <a:xfrm>
          <a:off x="0" y="2917485"/>
          <a:ext cx="11090276" cy="5159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Towards Proactive Surveillance through CCTV Cameras</a:t>
          </a:r>
        </a:p>
      </dsp:txBody>
      <dsp:txXfrm>
        <a:off x="25188" y="2942673"/>
        <a:ext cx="11039900" cy="4655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1D03F-BC10-499D-B316-2C4983A57F4D}">
      <dsp:nvSpPr>
        <dsp:cNvPr id="0" name=""/>
        <dsp:cNvSpPr/>
      </dsp:nvSpPr>
      <dsp:spPr>
        <a:xfrm>
          <a:off x="3249" y="58890"/>
          <a:ext cx="2577622" cy="154657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1" kern="1200"/>
            <a:t>Data Sets:-</a:t>
          </a:r>
          <a:endParaRPr lang="en-US" sz="3000" kern="1200"/>
        </a:p>
      </dsp:txBody>
      <dsp:txXfrm>
        <a:off x="3249" y="58890"/>
        <a:ext cx="2577622" cy="1546573"/>
      </dsp:txXfrm>
    </dsp:sp>
    <dsp:sp modelId="{4B7B347C-DE7E-4450-A749-7FC4B4B1FBB0}">
      <dsp:nvSpPr>
        <dsp:cNvPr id="0" name=""/>
        <dsp:cNvSpPr/>
      </dsp:nvSpPr>
      <dsp:spPr>
        <a:xfrm>
          <a:off x="2838634" y="58890"/>
          <a:ext cx="2577622" cy="154657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UCF Crime Dataset</a:t>
          </a:r>
        </a:p>
      </dsp:txBody>
      <dsp:txXfrm>
        <a:off x="2838634" y="58890"/>
        <a:ext cx="2577622" cy="1546573"/>
      </dsp:txXfrm>
    </dsp:sp>
    <dsp:sp modelId="{5B3F67F1-0705-4DDE-8B7C-1FB08569F712}">
      <dsp:nvSpPr>
        <dsp:cNvPr id="0" name=""/>
        <dsp:cNvSpPr/>
      </dsp:nvSpPr>
      <dsp:spPr>
        <a:xfrm>
          <a:off x="5674019" y="58890"/>
          <a:ext cx="2577622" cy="154657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CCTV Surveillance Dataset</a:t>
          </a:r>
        </a:p>
      </dsp:txBody>
      <dsp:txXfrm>
        <a:off x="5674019" y="58890"/>
        <a:ext cx="2577622" cy="1546573"/>
      </dsp:txXfrm>
    </dsp:sp>
    <dsp:sp modelId="{24FA0D61-0724-473C-9E4E-6797CFF8E255}">
      <dsp:nvSpPr>
        <dsp:cNvPr id="0" name=""/>
        <dsp:cNvSpPr/>
      </dsp:nvSpPr>
      <dsp:spPr>
        <a:xfrm>
          <a:off x="8509404" y="58890"/>
          <a:ext cx="2577622" cy="154657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Anomaly-Detection-Dataset</a:t>
          </a:r>
        </a:p>
      </dsp:txBody>
      <dsp:txXfrm>
        <a:off x="8509404" y="58890"/>
        <a:ext cx="2577622" cy="1546573"/>
      </dsp:txXfrm>
    </dsp:sp>
    <dsp:sp modelId="{EECE28DD-B607-4388-8371-1DC4C1346ADB}">
      <dsp:nvSpPr>
        <dsp:cNvPr id="0" name=""/>
        <dsp:cNvSpPr/>
      </dsp:nvSpPr>
      <dsp:spPr>
        <a:xfrm>
          <a:off x="1420941" y="1863226"/>
          <a:ext cx="2577622" cy="154657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1" kern="1200"/>
            <a:t>Resources:-</a:t>
          </a:r>
          <a:endParaRPr lang="en-US" sz="3000" kern="1200"/>
        </a:p>
      </dsp:txBody>
      <dsp:txXfrm>
        <a:off x="1420941" y="1863226"/>
        <a:ext cx="2577622" cy="1546573"/>
      </dsp:txXfrm>
    </dsp:sp>
    <dsp:sp modelId="{F7F5F872-F5C4-4F12-BAF7-9E3F82C9F1A6}">
      <dsp:nvSpPr>
        <dsp:cNvPr id="0" name=""/>
        <dsp:cNvSpPr/>
      </dsp:nvSpPr>
      <dsp:spPr>
        <a:xfrm>
          <a:off x="4256326" y="1863226"/>
          <a:ext cx="2577622" cy="154657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Guide to Inception v3</a:t>
          </a:r>
        </a:p>
      </dsp:txBody>
      <dsp:txXfrm>
        <a:off x="4256326" y="1863226"/>
        <a:ext cx="2577622" cy="1546573"/>
      </dsp:txXfrm>
    </dsp:sp>
    <dsp:sp modelId="{8C940B3A-1084-44F8-801E-A6395B038509}">
      <dsp:nvSpPr>
        <dsp:cNvPr id="0" name=""/>
        <dsp:cNvSpPr/>
      </dsp:nvSpPr>
      <dsp:spPr>
        <a:xfrm>
          <a:off x="7091711" y="1863226"/>
          <a:ext cx="2577622" cy="154657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Google Codelabs</a:t>
          </a:r>
        </a:p>
      </dsp:txBody>
      <dsp:txXfrm>
        <a:off x="7091711" y="1863226"/>
        <a:ext cx="2577622" cy="15465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Friday, September 23, 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28961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Friday, September 23, 2022</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77029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Friday, September 23, 2022</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52951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Friday, September 23, 2022</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70384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Friday, September 23, 2022</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05941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Friday, September 23, 2022</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27689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Friday, September 23, 2022</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77403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Friday, September 23, 2022</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024947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Friday, September 23, 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9540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Friday, September 23, 2022</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07352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Friday, September 23, 2022</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7948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Friday, September 23, 2022</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873677154"/>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680D5E1C-DDC1-18B6-A191-857D1E371CCC}"/>
              </a:ext>
            </a:extLst>
          </p:cNvPr>
          <p:cNvPicPr>
            <a:picLocks noChangeAspect="1"/>
          </p:cNvPicPr>
          <p:nvPr/>
        </p:nvPicPr>
        <p:blipFill rotWithShape="1">
          <a:blip r:embed="rId2"/>
          <a:srcRect t="4852" b="10878"/>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45" name="Rectangle 44">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0863" y="549275"/>
            <a:ext cx="5437187" cy="2986234"/>
          </a:xfrm>
        </p:spPr>
        <p:txBody>
          <a:bodyPr vert="horz" lIns="0" tIns="0" rIns="0" bIns="0" rtlCol="0" anchor="b" anchorCtr="0">
            <a:normAutofit/>
          </a:bodyPr>
          <a:lstStyle/>
          <a:p>
            <a:pPr>
              <a:lnSpc>
                <a:spcPct val="90000"/>
              </a:lnSpc>
            </a:pPr>
            <a:r>
              <a:rPr lang="en-US" sz="5400" kern="1200">
                <a:latin typeface="+mj-lt"/>
                <a:ea typeface="+mj-ea"/>
                <a:cs typeface="+mj-cs"/>
              </a:rPr>
              <a:t>Real Time Anomaly Detection in CCTV Surveillance</a:t>
            </a:r>
          </a:p>
        </p:txBody>
      </p:sp>
      <p:sp>
        <p:nvSpPr>
          <p:cNvPr id="3" name="Subtitle 2"/>
          <p:cNvSpPr>
            <a:spLocks noGrp="1"/>
          </p:cNvSpPr>
          <p:nvPr>
            <p:ph type="subTitle" idx="1"/>
          </p:nvPr>
        </p:nvSpPr>
        <p:spPr>
          <a:xfrm>
            <a:off x="550863" y="3827610"/>
            <a:ext cx="5437187" cy="2265216"/>
          </a:xfrm>
        </p:spPr>
        <p:txBody>
          <a:bodyPr vert="horz" wrap="square" lIns="0" tIns="0" rIns="0" bIns="0" rtlCol="0" anchor="t">
            <a:normAutofit fontScale="92500" lnSpcReduction="10000"/>
          </a:bodyPr>
          <a:lstStyle/>
          <a:p>
            <a:pPr>
              <a:lnSpc>
                <a:spcPct val="90000"/>
              </a:lnSpc>
              <a:spcBef>
                <a:spcPts val="200"/>
              </a:spcBef>
              <a:spcAft>
                <a:spcPts val="200"/>
              </a:spcAft>
            </a:pPr>
            <a:r>
              <a:rPr lang="en-US" b="1" kern="1200" dirty="0">
                <a:solidFill>
                  <a:schemeClr val="tx1">
                    <a:alpha val="60000"/>
                  </a:schemeClr>
                </a:solidFill>
                <a:latin typeface="+mn-lt"/>
                <a:ea typeface="+mn-ea"/>
                <a:cs typeface="+mn-cs"/>
              </a:rPr>
              <a:t>Submitted by:-</a:t>
            </a:r>
            <a:endParaRPr lang="en-US" b="1" dirty="0">
              <a:solidFill>
                <a:schemeClr val="tx1">
                  <a:alpha val="60000"/>
                </a:schemeClr>
              </a:solidFill>
            </a:endParaRPr>
          </a:p>
          <a:p>
            <a:pPr>
              <a:lnSpc>
                <a:spcPct val="90000"/>
              </a:lnSpc>
              <a:spcBef>
                <a:spcPts val="200"/>
              </a:spcBef>
              <a:spcAft>
                <a:spcPts val="200"/>
              </a:spcAft>
            </a:pPr>
            <a:r>
              <a:rPr lang="en-US" b="1" kern="1200" dirty="0">
                <a:solidFill>
                  <a:schemeClr val="tx1">
                    <a:alpha val="60000"/>
                  </a:schemeClr>
                </a:solidFill>
                <a:latin typeface="+mn-lt"/>
                <a:ea typeface="+mn-ea"/>
                <a:cs typeface="+mn-cs"/>
              </a:rPr>
              <a:t>Avdhesh Chaudhary(02315002719)</a:t>
            </a:r>
            <a:endParaRPr lang="en-US" b="1" kern="1200" dirty="0">
              <a:solidFill>
                <a:schemeClr val="tx1">
                  <a:alpha val="60000"/>
                </a:schemeClr>
              </a:solidFill>
              <a:latin typeface="+mn-lt"/>
            </a:endParaRPr>
          </a:p>
          <a:p>
            <a:pPr>
              <a:lnSpc>
                <a:spcPct val="90000"/>
              </a:lnSpc>
              <a:spcBef>
                <a:spcPts val="200"/>
              </a:spcBef>
              <a:spcAft>
                <a:spcPts val="200"/>
              </a:spcAft>
            </a:pPr>
            <a:r>
              <a:rPr lang="en-US" b="1" kern="1200" dirty="0">
                <a:solidFill>
                  <a:schemeClr val="tx1">
                    <a:alpha val="60000"/>
                  </a:schemeClr>
                </a:solidFill>
                <a:latin typeface="+mn-lt"/>
                <a:ea typeface="+mn-ea"/>
                <a:cs typeface="+mn-cs"/>
              </a:rPr>
              <a:t>Amar Sinha(04415002719)</a:t>
            </a:r>
            <a:endParaRPr lang="en-US" b="1" kern="1200" dirty="0">
              <a:solidFill>
                <a:schemeClr val="tx1">
                  <a:alpha val="60000"/>
                </a:schemeClr>
              </a:solidFill>
              <a:latin typeface="+mn-lt"/>
            </a:endParaRPr>
          </a:p>
          <a:p>
            <a:pPr>
              <a:lnSpc>
                <a:spcPct val="90000"/>
              </a:lnSpc>
              <a:spcBef>
                <a:spcPts val="200"/>
              </a:spcBef>
              <a:spcAft>
                <a:spcPts val="200"/>
              </a:spcAft>
            </a:pPr>
            <a:r>
              <a:rPr lang="en-US" b="1" kern="1200" dirty="0">
                <a:solidFill>
                  <a:schemeClr val="tx1">
                    <a:alpha val="60000"/>
                  </a:schemeClr>
                </a:solidFill>
                <a:latin typeface="+mn-lt"/>
                <a:ea typeface="+mn-ea"/>
                <a:cs typeface="+mn-cs"/>
              </a:rPr>
              <a:t>Chirag Aggarwal(04615002719)</a:t>
            </a:r>
            <a:endParaRPr lang="en-US" b="1" kern="1200" dirty="0">
              <a:solidFill>
                <a:schemeClr val="tx1">
                  <a:alpha val="60000"/>
                </a:schemeClr>
              </a:solidFill>
              <a:latin typeface="+mn-lt"/>
            </a:endParaRPr>
          </a:p>
          <a:p>
            <a:pPr>
              <a:lnSpc>
                <a:spcPct val="90000"/>
              </a:lnSpc>
              <a:spcBef>
                <a:spcPts val="200"/>
              </a:spcBef>
              <a:spcAft>
                <a:spcPts val="200"/>
              </a:spcAft>
            </a:pPr>
            <a:endParaRPr lang="en-US" b="1" dirty="0">
              <a:solidFill>
                <a:schemeClr val="tx1">
                  <a:alpha val="60000"/>
                </a:schemeClr>
              </a:solidFill>
              <a:ea typeface="+mn-lt"/>
              <a:cs typeface="+mn-lt"/>
            </a:endParaRPr>
          </a:p>
          <a:p>
            <a:pPr>
              <a:lnSpc>
                <a:spcPct val="90000"/>
              </a:lnSpc>
              <a:spcBef>
                <a:spcPts val="200"/>
              </a:spcBef>
              <a:spcAft>
                <a:spcPts val="200"/>
              </a:spcAft>
            </a:pPr>
            <a:r>
              <a:rPr lang="en-US" b="1" dirty="0">
                <a:solidFill>
                  <a:schemeClr val="tx1">
                    <a:alpha val="60000"/>
                  </a:schemeClr>
                </a:solidFill>
                <a:ea typeface="+mn-lt"/>
                <a:cs typeface="+mn-lt"/>
              </a:rPr>
              <a:t>Under the Supervision of</a:t>
            </a:r>
          </a:p>
          <a:p>
            <a:pPr>
              <a:lnSpc>
                <a:spcPct val="90000"/>
              </a:lnSpc>
              <a:spcBef>
                <a:spcPts val="200"/>
              </a:spcBef>
              <a:spcAft>
                <a:spcPts val="200"/>
              </a:spcAft>
            </a:pPr>
            <a:r>
              <a:rPr lang="en-US" b="1" dirty="0">
                <a:solidFill>
                  <a:schemeClr val="tx1">
                    <a:alpha val="60000"/>
                  </a:schemeClr>
                </a:solidFill>
                <a:ea typeface="+mn-lt"/>
                <a:cs typeface="+mn-lt"/>
              </a:rPr>
              <a:t>Mr. Vikrant </a:t>
            </a:r>
            <a:r>
              <a:rPr lang="en-US" b="1" dirty="0" err="1">
                <a:solidFill>
                  <a:schemeClr val="tx1">
                    <a:alpha val="60000"/>
                  </a:schemeClr>
                </a:solidFill>
                <a:ea typeface="+mn-lt"/>
                <a:cs typeface="+mn-lt"/>
              </a:rPr>
              <a:t>Shokeen</a:t>
            </a:r>
            <a:endParaRPr lang="en-US" b="1" dirty="0">
              <a:solidFill>
                <a:schemeClr val="tx1">
                  <a:alpha val="60000"/>
                </a:schemeClr>
              </a:solidFill>
              <a:ea typeface="+mn-lt"/>
              <a:cs typeface="+mn-lt"/>
            </a:endParaRPr>
          </a:p>
          <a:p>
            <a:pPr>
              <a:lnSpc>
                <a:spcPct val="90000"/>
              </a:lnSpc>
              <a:spcBef>
                <a:spcPts val="200"/>
              </a:spcBef>
              <a:spcAft>
                <a:spcPts val="200"/>
              </a:spcAft>
            </a:pPr>
            <a:endParaRPr lang="en-US" b="1" dirty="0">
              <a:solidFill>
                <a:schemeClr val="tx1">
                  <a:alpha val="60000"/>
                </a:schemeClr>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EA42048-5B5B-A66C-BCBD-DDF2EAD392CD}"/>
              </a:ext>
            </a:extLst>
          </p:cNvPr>
          <p:cNvPicPr>
            <a:picLocks noChangeAspect="1"/>
          </p:cNvPicPr>
          <p:nvPr/>
        </p:nvPicPr>
        <p:blipFill>
          <a:blip r:embed="rId2"/>
          <a:stretch>
            <a:fillRect/>
          </a:stretch>
        </p:blipFill>
        <p:spPr>
          <a:xfrm>
            <a:off x="326021" y="-1446"/>
            <a:ext cx="11337401" cy="6860892"/>
          </a:xfrm>
          <a:prstGeom prst="rect">
            <a:avLst/>
          </a:prstGeom>
        </p:spPr>
      </p:pic>
    </p:spTree>
    <p:extLst>
      <p:ext uri="{BB962C8B-B14F-4D97-AF65-F5344CB8AC3E}">
        <p14:creationId xmlns:p14="http://schemas.microsoft.com/office/powerpoint/2010/main" val="2299810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3" name="Freeform: Shape 3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4" name="Oval 3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4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6" name="Group 4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4" name="Freeform: Shape 4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7" name="Rectangle 48">
            <a:extLst>
              <a:ext uri="{FF2B5EF4-FFF2-40B4-BE49-F238E27FC236}">
                <a16:creationId xmlns:a16="http://schemas.microsoft.com/office/drawing/2014/main" id="{6DB9AC9A-C1ED-4713-9A6E-D5EBBB401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CE9DC1-0F96-E8B0-5DF4-A9758C62DCF9}"/>
              </a:ext>
            </a:extLst>
          </p:cNvPr>
          <p:cNvSpPr>
            <a:spLocks noGrp="1"/>
          </p:cNvSpPr>
          <p:nvPr>
            <p:ph type="title"/>
          </p:nvPr>
        </p:nvSpPr>
        <p:spPr>
          <a:xfrm>
            <a:off x="3360738" y="549275"/>
            <a:ext cx="7343775" cy="3864534"/>
          </a:xfrm>
        </p:spPr>
        <p:txBody>
          <a:bodyPr vert="horz" wrap="square" lIns="0" tIns="0" rIns="0" bIns="0" rtlCol="0" anchor="b" anchorCtr="0">
            <a:normAutofit/>
          </a:bodyPr>
          <a:lstStyle/>
          <a:p>
            <a:r>
              <a:rPr lang="en-US" sz="9600"/>
              <a:t>Thank You</a:t>
            </a:r>
          </a:p>
        </p:txBody>
      </p:sp>
      <p:sp>
        <p:nvSpPr>
          <p:cNvPr id="68" name="Oval 50">
            <a:extLst>
              <a:ext uri="{FF2B5EF4-FFF2-40B4-BE49-F238E27FC236}">
                <a16:creationId xmlns:a16="http://schemas.microsoft.com/office/drawing/2014/main" id="{2FCFAB40-DA7C-4B6C-AD10-4EC44B54B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796" y="46546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Shape 52">
            <a:extLst>
              <a:ext uri="{FF2B5EF4-FFF2-40B4-BE49-F238E27FC236}">
                <a16:creationId xmlns:a16="http://schemas.microsoft.com/office/drawing/2014/main" id="{83296DCF-CBB7-4351-9E7E-623649419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94206" y="2826355"/>
            <a:ext cx="3366189" cy="1853969"/>
          </a:xfrm>
          <a:custGeom>
            <a:avLst/>
            <a:gdLst>
              <a:gd name="connsiteX0" fmla="*/ 201268 w 3366189"/>
              <a:gd name="connsiteY0" fmla="*/ 543015 h 1853969"/>
              <a:gd name="connsiteX1" fmla="*/ 1512221 w 3366189"/>
              <a:gd name="connsiteY1" fmla="*/ 0 h 1853969"/>
              <a:gd name="connsiteX2" fmla="*/ 3366189 w 3366189"/>
              <a:gd name="connsiteY2" fmla="*/ 1853969 h 1853969"/>
              <a:gd name="connsiteX3" fmla="*/ 2439204 w 3366189"/>
              <a:gd name="connsiteY3" fmla="*/ 1853969 h 1853969"/>
              <a:gd name="connsiteX4" fmla="*/ 1512221 w 3366189"/>
              <a:gd name="connsiteY4" fmla="*/ 926985 h 1853969"/>
              <a:gd name="connsiteX5" fmla="*/ 743552 w 3366189"/>
              <a:gd name="connsiteY5" fmla="*/ 1335684 h 1853969"/>
              <a:gd name="connsiteX6" fmla="*/ 676116 w 3366189"/>
              <a:gd name="connsiteY6" fmla="*/ 1459924 h 1853969"/>
              <a:gd name="connsiteX7" fmla="*/ 0 w 3366189"/>
              <a:gd name="connsiteY7" fmla="*/ 783808 h 1853969"/>
              <a:gd name="connsiteX8" fmla="*/ 81609 w 3366189"/>
              <a:gd name="connsiteY8" fmla="*/ 674673 h 1853969"/>
              <a:gd name="connsiteX9" fmla="*/ 201268 w 3366189"/>
              <a:gd name="connsiteY9" fmla="*/ 543015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66189" h="1853969">
                <a:moveTo>
                  <a:pt x="201268" y="543015"/>
                </a:moveTo>
                <a:cubicBezTo>
                  <a:pt x="536770" y="207513"/>
                  <a:pt x="1000262" y="0"/>
                  <a:pt x="1512221" y="0"/>
                </a:cubicBezTo>
                <a:cubicBezTo>
                  <a:pt x="2536139" y="0"/>
                  <a:pt x="3366189" y="830051"/>
                  <a:pt x="3366189" y="1853969"/>
                </a:cubicBezTo>
                <a:lnTo>
                  <a:pt x="2439204" y="1853969"/>
                </a:lnTo>
                <a:cubicBezTo>
                  <a:pt x="2439204" y="1342010"/>
                  <a:pt x="2024180" y="926985"/>
                  <a:pt x="1512221" y="926985"/>
                </a:cubicBezTo>
                <a:cubicBezTo>
                  <a:pt x="1192247" y="926985"/>
                  <a:pt x="910138" y="1089104"/>
                  <a:pt x="743552" y="1335684"/>
                </a:cubicBezTo>
                <a:lnTo>
                  <a:pt x="676116" y="1459924"/>
                </a:lnTo>
                <a:lnTo>
                  <a:pt x="0" y="783808"/>
                </a:lnTo>
                <a:lnTo>
                  <a:pt x="81609" y="674673"/>
                </a:lnTo>
                <a:cubicBezTo>
                  <a:pt x="119392" y="628891"/>
                  <a:pt x="159330" y="584953"/>
                  <a:pt x="201268" y="543015"/>
                </a:cubicBezTo>
                <a:close/>
              </a:path>
            </a:pathLst>
          </a:custGeom>
          <a:gradFill flip="none" rotWithShape="1">
            <a:gsLst>
              <a:gs pos="87000">
                <a:schemeClr val="bg2"/>
              </a:gs>
              <a:gs pos="0">
                <a:schemeClr val="bg2">
                  <a:lumMod val="90000"/>
                  <a:lumOff val="10000"/>
                </a:schemeClr>
              </a:gs>
            </a:gsLst>
            <a:lin ang="16200000" scaled="0"/>
            <a:tileRect/>
          </a:gradFill>
          <a:ln>
            <a:noFill/>
          </a:ln>
          <a:effectLst>
            <a:innerShdw blurRad="406400" dist="190500" dir="1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55" name="Freeform: Shape 54">
            <a:extLst>
              <a:ext uri="{FF2B5EF4-FFF2-40B4-BE49-F238E27FC236}">
                <a16:creationId xmlns:a16="http://schemas.microsoft.com/office/drawing/2014/main" id="{61AE2471-23B2-4B94-A613-E68609916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20971" y="2691401"/>
            <a:ext cx="3326036" cy="2226949"/>
          </a:xfrm>
          <a:custGeom>
            <a:avLst/>
            <a:gdLst>
              <a:gd name="connsiteX0" fmla="*/ 322118 w 3326036"/>
              <a:gd name="connsiteY0" fmla="*/ 508527 h 2226949"/>
              <a:gd name="connsiteX1" fmla="*/ 1501413 w 3326036"/>
              <a:gd name="connsiteY1" fmla="*/ 0 h 2226949"/>
              <a:gd name="connsiteX2" fmla="*/ 3317715 w 3326036"/>
              <a:gd name="connsiteY2" fmla="*/ 1778141 h 2226949"/>
              <a:gd name="connsiteX3" fmla="*/ 3326036 w 3326036"/>
              <a:gd name="connsiteY3" fmla="*/ 1843633 h 2226949"/>
              <a:gd name="connsiteX4" fmla="*/ 2942720 w 3326036"/>
              <a:gd name="connsiteY4" fmla="*/ 2226949 h 2226949"/>
              <a:gd name="connsiteX5" fmla="*/ 2428396 w 3326036"/>
              <a:gd name="connsiteY5" fmla="*/ 2226949 h 2226949"/>
              <a:gd name="connsiteX6" fmla="*/ 1501413 w 3326036"/>
              <a:gd name="connsiteY6" fmla="*/ 1113475 h 2226949"/>
              <a:gd name="connsiteX7" fmla="*/ 732744 w 3326036"/>
              <a:gd name="connsiteY7" fmla="*/ 1604395 h 2226949"/>
              <a:gd name="connsiteX8" fmla="*/ 715116 w 3326036"/>
              <a:gd name="connsiteY8" fmla="*/ 1639249 h 2226949"/>
              <a:gd name="connsiteX9" fmla="*/ 0 w 3326036"/>
              <a:gd name="connsiteY9" fmla="*/ 924133 h 2226949"/>
              <a:gd name="connsiteX10" fmla="*/ 70802 w 3326036"/>
              <a:gd name="connsiteY10" fmla="*/ 810403 h 2226949"/>
              <a:gd name="connsiteX11" fmla="*/ 322118 w 3326036"/>
              <a:gd name="connsiteY11" fmla="*/ 508527 h 222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26036" h="2226949">
                <a:moveTo>
                  <a:pt x="322118" y="508527"/>
                </a:moveTo>
                <a:cubicBezTo>
                  <a:pt x="642593" y="190840"/>
                  <a:pt x="1053449" y="0"/>
                  <a:pt x="1501413" y="0"/>
                </a:cubicBezTo>
                <a:cubicBezTo>
                  <a:pt x="2397341" y="0"/>
                  <a:pt x="3144839" y="763359"/>
                  <a:pt x="3317715" y="1778141"/>
                </a:cubicBezTo>
                <a:lnTo>
                  <a:pt x="3326036" y="1843633"/>
                </a:lnTo>
                <a:lnTo>
                  <a:pt x="2942720" y="2226949"/>
                </a:lnTo>
                <a:lnTo>
                  <a:pt x="2428396" y="2226949"/>
                </a:lnTo>
                <a:cubicBezTo>
                  <a:pt x="2428396" y="1611994"/>
                  <a:pt x="2013372" y="1113475"/>
                  <a:pt x="1501413" y="1113475"/>
                </a:cubicBezTo>
                <a:cubicBezTo>
                  <a:pt x="1181439" y="1113475"/>
                  <a:pt x="899329" y="1308209"/>
                  <a:pt x="732744" y="1604395"/>
                </a:cubicBezTo>
                <a:lnTo>
                  <a:pt x="715116" y="1639249"/>
                </a:lnTo>
                <a:lnTo>
                  <a:pt x="0" y="924133"/>
                </a:lnTo>
                <a:lnTo>
                  <a:pt x="70802" y="810403"/>
                </a:lnTo>
                <a:cubicBezTo>
                  <a:pt x="146367" y="700418"/>
                  <a:pt x="230553" y="599295"/>
                  <a:pt x="322118" y="508527"/>
                </a:cubicBezTo>
                <a:close/>
              </a:path>
            </a:pathLst>
          </a:custGeom>
          <a:solidFill>
            <a:schemeClr val="bg2">
              <a:lumMod val="50000"/>
              <a:lumOff val="50000"/>
              <a:alpha val="60000"/>
            </a:schemeClr>
          </a:solidFill>
          <a:ln>
            <a:noFill/>
          </a:ln>
          <a:effectLst>
            <a:softEdge rad="444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56">
            <a:extLst>
              <a:ext uri="{FF2B5EF4-FFF2-40B4-BE49-F238E27FC236}">
                <a16:creationId xmlns:a16="http://schemas.microsoft.com/office/drawing/2014/main" id="{DFB59F4D-13F5-4E73-B3D4-2CFDEC0C5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183572" y="4805365"/>
            <a:ext cx="214196" cy="933178"/>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23684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C6E745-8DCF-990D-5F52-349E6232736B}"/>
              </a:ext>
            </a:extLst>
          </p:cNvPr>
          <p:cNvSpPr>
            <a:spLocks noGrp="1"/>
          </p:cNvSpPr>
          <p:nvPr>
            <p:ph type="title"/>
          </p:nvPr>
        </p:nvSpPr>
        <p:spPr>
          <a:xfrm>
            <a:off x="3359149" y="1520825"/>
            <a:ext cx="8281987" cy="1333057"/>
          </a:xfrm>
        </p:spPr>
        <p:txBody>
          <a:bodyPr wrap="square" anchor="t">
            <a:normAutofit/>
          </a:bodyPr>
          <a:lstStyle/>
          <a:p>
            <a:r>
              <a:rPr lang="en-US"/>
              <a:t>Motivation Behind The Project</a:t>
            </a:r>
          </a:p>
        </p:txBody>
      </p:sp>
      <p:sp>
        <p:nvSpPr>
          <p:cNvPr id="32" name="Freeform: Shape 9">
            <a:extLst>
              <a:ext uri="{FF2B5EF4-FFF2-40B4-BE49-F238E27FC236}">
                <a16:creationId xmlns:a16="http://schemas.microsoft.com/office/drawing/2014/main" id="{6D438371-A37F-43CB-8166-3E9115593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274870" y="-114297"/>
            <a:ext cx="1853969" cy="926985"/>
          </a:xfrm>
          <a:custGeom>
            <a:avLst/>
            <a:gdLst>
              <a:gd name="connsiteX0" fmla="*/ 958943 w 1853969"/>
              <a:gd name="connsiteY0" fmla="*/ 1614 h 926985"/>
              <a:gd name="connsiteX1" fmla="*/ 1852355 w 1853969"/>
              <a:gd name="connsiteY1" fmla="*/ 895026 h 926985"/>
              <a:gd name="connsiteX2" fmla="*/ 1853969 w 1853969"/>
              <a:gd name="connsiteY2" fmla="*/ 926985 h 926985"/>
              <a:gd name="connsiteX3" fmla="*/ 1390476 w 1853969"/>
              <a:gd name="connsiteY3" fmla="*/ 926985 h 926985"/>
              <a:gd name="connsiteX4" fmla="*/ 926984 w 1853969"/>
              <a:gd name="connsiteY4" fmla="*/ 463493 h 926985"/>
              <a:gd name="connsiteX5" fmla="*/ 463493 w 1853969"/>
              <a:gd name="connsiteY5" fmla="*/ 926985 h 926985"/>
              <a:gd name="connsiteX6" fmla="*/ 0 w 1853969"/>
              <a:gd name="connsiteY6" fmla="*/ 926985 h 926985"/>
              <a:gd name="connsiteX7" fmla="*/ 926985 w 1853969"/>
              <a:gd name="connsiteY7" fmla="*/ 0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3969" h="926985">
                <a:moveTo>
                  <a:pt x="958943" y="1614"/>
                </a:moveTo>
                <a:lnTo>
                  <a:pt x="1852355" y="895026"/>
                </a:lnTo>
                <a:lnTo>
                  <a:pt x="1853969" y="926985"/>
                </a:lnTo>
                <a:lnTo>
                  <a:pt x="1390476" y="926985"/>
                </a:lnTo>
                <a:cubicBezTo>
                  <a:pt x="1390476" y="671005"/>
                  <a:pt x="1182964" y="463493"/>
                  <a:pt x="926984" y="463493"/>
                </a:cubicBezTo>
                <a:cubicBezTo>
                  <a:pt x="671005" y="463493"/>
                  <a:pt x="463493" y="671005"/>
                  <a:pt x="463493" y="926985"/>
                </a:cubicBezTo>
                <a:lnTo>
                  <a:pt x="0" y="926985"/>
                </a:lnTo>
                <a:cubicBezTo>
                  <a:pt x="0" y="415026"/>
                  <a:pt x="415025" y="0"/>
                  <a:pt x="926985" y="0"/>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3" name="Oval 11">
            <a:extLst>
              <a:ext uri="{FF2B5EF4-FFF2-40B4-BE49-F238E27FC236}">
                <a16:creationId xmlns:a16="http://schemas.microsoft.com/office/drawing/2014/main" id="{2AE18936-8FC4-4357-B2D0-AEEAFF4D7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968027" y="-45404"/>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13">
            <a:extLst>
              <a:ext uri="{FF2B5EF4-FFF2-40B4-BE49-F238E27FC236}">
                <a16:creationId xmlns:a16="http://schemas.microsoft.com/office/drawing/2014/main" id="{3CF94A42-720D-4B81-8D24-E4A974DE02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87001" y="93562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Shape 15">
            <a:extLst>
              <a:ext uri="{FF2B5EF4-FFF2-40B4-BE49-F238E27FC236}">
                <a16:creationId xmlns:a16="http://schemas.microsoft.com/office/drawing/2014/main" id="{E15EB72A-E1B0-4CE0-BB0D-BEFCDF8EF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15857" y="-131277"/>
            <a:ext cx="1853969" cy="1042921"/>
          </a:xfrm>
          <a:custGeom>
            <a:avLst/>
            <a:gdLst>
              <a:gd name="connsiteX0" fmla="*/ 959154 w 1853969"/>
              <a:gd name="connsiteY0" fmla="*/ 1828 h 1042921"/>
              <a:gd name="connsiteX1" fmla="*/ 1842210 w 1853969"/>
              <a:gd name="connsiteY1" fmla="*/ 884883 h 1042921"/>
              <a:gd name="connsiteX2" fmla="*/ 1849183 w 1853969"/>
              <a:gd name="connsiteY2" fmla="*/ 936288 h 1042921"/>
              <a:gd name="connsiteX3" fmla="*/ 1853969 w 1853969"/>
              <a:gd name="connsiteY3" fmla="*/ 1042921 h 1042921"/>
              <a:gd name="connsiteX4" fmla="*/ 1390476 w 1853969"/>
              <a:gd name="connsiteY4" fmla="*/ 1042921 h 1042921"/>
              <a:gd name="connsiteX5" fmla="*/ 926984 w 1853969"/>
              <a:gd name="connsiteY5" fmla="*/ 521461 h 1042921"/>
              <a:gd name="connsiteX6" fmla="*/ 463493 w 1853969"/>
              <a:gd name="connsiteY6" fmla="*/ 1042921 h 1042921"/>
              <a:gd name="connsiteX7" fmla="*/ 0 w 1853969"/>
              <a:gd name="connsiteY7" fmla="*/ 1042921 h 1042921"/>
              <a:gd name="connsiteX8" fmla="*/ 926985 w 1853969"/>
              <a:gd name="connsiteY8" fmla="*/ 0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3969" h="1042921">
                <a:moveTo>
                  <a:pt x="959154" y="1828"/>
                </a:moveTo>
                <a:lnTo>
                  <a:pt x="1842210" y="884883"/>
                </a:lnTo>
                <a:lnTo>
                  <a:pt x="1849183" y="936288"/>
                </a:lnTo>
                <a:cubicBezTo>
                  <a:pt x="1852348" y="971348"/>
                  <a:pt x="1853969" y="1006922"/>
                  <a:pt x="1853969" y="1042921"/>
                </a:cubicBezTo>
                <a:lnTo>
                  <a:pt x="1390476" y="1042921"/>
                </a:lnTo>
                <a:cubicBezTo>
                  <a:pt x="1390476" y="754927"/>
                  <a:pt x="1182964" y="521461"/>
                  <a:pt x="926984" y="521461"/>
                </a:cubicBezTo>
                <a:cubicBezTo>
                  <a:pt x="671005" y="521461"/>
                  <a:pt x="463493" y="754927"/>
                  <a:pt x="463493" y="1042921"/>
                </a:cubicBezTo>
                <a:lnTo>
                  <a:pt x="0" y="1042921"/>
                </a:lnTo>
                <a:cubicBezTo>
                  <a:pt x="0" y="466932"/>
                  <a:pt x="415025" y="0"/>
                  <a:pt x="926985" y="0"/>
                </a:cubicBezTo>
                <a:close/>
              </a:path>
            </a:pathLst>
          </a:custGeom>
          <a:solidFill>
            <a:schemeClr val="bg2">
              <a:lumMod val="50000"/>
              <a:lumOff val="50000"/>
              <a:alpha val="2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6" name="Oval 17">
            <a:extLst>
              <a:ext uri="{FF2B5EF4-FFF2-40B4-BE49-F238E27FC236}">
                <a16:creationId xmlns:a16="http://schemas.microsoft.com/office/drawing/2014/main" id="{88D9FE19-3EE9-41F7-8054-F2C86DBEB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9908" y="472902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04FA6D38-88CD-60AD-ED02-883702531724}"/>
              </a:ext>
            </a:extLst>
          </p:cNvPr>
          <p:cNvSpPr>
            <a:spLocks noGrp="1"/>
          </p:cNvSpPr>
          <p:nvPr>
            <p:ph idx="1"/>
          </p:nvPr>
        </p:nvSpPr>
        <p:spPr>
          <a:xfrm>
            <a:off x="3377566" y="3052367"/>
            <a:ext cx="5418772" cy="3040458"/>
          </a:xfrm>
        </p:spPr>
        <p:txBody>
          <a:bodyPr vert="horz" lIns="0" tIns="0" rIns="0" bIns="0" rtlCol="0" anchor="t">
            <a:noAutofit/>
          </a:bodyPr>
          <a:lstStyle/>
          <a:p>
            <a:pPr algn="just"/>
            <a:r>
              <a:rPr lang="en-US" dirty="0">
                <a:ea typeface="+mn-lt"/>
                <a:cs typeface="+mn-lt"/>
              </a:rPr>
              <a:t>Closed-circuit television (CCTV) cameras-based surveillance and control system are used to monitor violent incidents all over the world; however, identifying the occurrences involves human personnel. This human-based continuous monitoring in surveillance camera systems is error-prone because it is not humanly possible to monitor the surveillance area throughout the day and night minutely. Thus, the surveillance system should be automated.</a:t>
            </a:r>
            <a:endParaRPr lang="en-US">
              <a:solidFill>
                <a:srgbClr val="FFFFFF">
                  <a:alpha val="60000"/>
                </a:srgbClr>
              </a:solidFill>
            </a:endParaRPr>
          </a:p>
        </p:txBody>
      </p:sp>
      <p:grpSp>
        <p:nvGrpSpPr>
          <p:cNvPr id="37" name="Group 19">
            <a:extLst>
              <a:ext uri="{FF2B5EF4-FFF2-40B4-BE49-F238E27FC236}">
                <a16:creationId xmlns:a16="http://schemas.microsoft.com/office/drawing/2014/main" id="{1D7EF0A0-9237-4001-884B-9E0F5ECE49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62595" y="3429000"/>
            <a:ext cx="2679292" cy="2525894"/>
            <a:chOff x="9469123" y="4029759"/>
            <a:chExt cx="2679292" cy="2525894"/>
          </a:xfrm>
        </p:grpSpPr>
        <p:sp>
          <p:nvSpPr>
            <p:cNvPr id="21" name="Freeform: Shape 20">
              <a:extLst>
                <a:ext uri="{FF2B5EF4-FFF2-40B4-BE49-F238E27FC236}">
                  <a16:creationId xmlns:a16="http://schemas.microsoft.com/office/drawing/2014/main" id="{149490B2-2AF9-4660-9B40-248A345D9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9988415" y="4029759"/>
              <a:ext cx="2160000" cy="252589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508000" dist="203200" dir="7320000">
                <a:schemeClr val="accent1">
                  <a:lumMod val="60000"/>
                  <a:lumOff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21">
              <a:extLst>
                <a:ext uri="{FF2B5EF4-FFF2-40B4-BE49-F238E27FC236}">
                  <a16:creationId xmlns:a16="http://schemas.microsoft.com/office/drawing/2014/main" id="{0364A160-6ADA-4260-92B9-9BD8B6681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009123" y="3693413"/>
              <a:ext cx="1080000" cy="216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44890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2">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3E2832-7BAB-7BC1-0D9F-43D20866ACA0}"/>
              </a:ext>
            </a:extLst>
          </p:cNvPr>
          <p:cNvSpPr>
            <a:spLocks noGrp="1"/>
          </p:cNvSpPr>
          <p:nvPr>
            <p:ph type="title"/>
          </p:nvPr>
        </p:nvSpPr>
        <p:spPr>
          <a:xfrm>
            <a:off x="550863" y="550800"/>
            <a:ext cx="7308850" cy="986400"/>
          </a:xfrm>
        </p:spPr>
        <p:txBody>
          <a:bodyPr wrap="square" anchor="ctr">
            <a:normAutofit/>
          </a:bodyPr>
          <a:lstStyle/>
          <a:p>
            <a:r>
              <a:rPr lang="en-US"/>
              <a:t>Introduction</a:t>
            </a:r>
          </a:p>
        </p:txBody>
      </p:sp>
      <p:sp>
        <p:nvSpPr>
          <p:cNvPr id="28" name="Rectangle 24">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F95BD7D-FBDB-6193-123C-54F310801515}"/>
              </a:ext>
            </a:extLst>
          </p:cNvPr>
          <p:cNvGraphicFramePr>
            <a:graphicFrameLocks noGrp="1"/>
          </p:cNvGraphicFramePr>
          <p:nvPr>
            <p:ph idx="1"/>
            <p:extLst>
              <p:ext uri="{D42A27DB-BD31-4B8C-83A1-F6EECF244321}">
                <p14:modId xmlns:p14="http://schemas.microsoft.com/office/powerpoint/2010/main" val="3610677433"/>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4894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51A4B2-6ABD-2732-1CA8-281A210EA420}"/>
              </a:ext>
            </a:extLst>
          </p:cNvPr>
          <p:cNvSpPr>
            <a:spLocks noGrp="1"/>
          </p:cNvSpPr>
          <p:nvPr>
            <p:ph type="title"/>
          </p:nvPr>
        </p:nvSpPr>
        <p:spPr>
          <a:xfrm>
            <a:off x="550863" y="1520825"/>
            <a:ext cx="4535487" cy="3779838"/>
          </a:xfrm>
        </p:spPr>
        <p:txBody>
          <a:bodyPr anchor="ctr">
            <a:normAutofit/>
          </a:bodyPr>
          <a:lstStyle/>
          <a:p>
            <a:r>
              <a:rPr lang="en-US" sz="6400"/>
              <a:t>OBJECTIVES</a:t>
            </a:r>
          </a:p>
        </p:txBody>
      </p:sp>
      <p:graphicFrame>
        <p:nvGraphicFramePr>
          <p:cNvPr id="5" name="Content Placeholder 2">
            <a:extLst>
              <a:ext uri="{FF2B5EF4-FFF2-40B4-BE49-F238E27FC236}">
                <a16:creationId xmlns:a16="http://schemas.microsoft.com/office/drawing/2014/main" id="{1F741D5D-03D8-B73C-2F80-491E52B16B66}"/>
              </a:ext>
            </a:extLst>
          </p:cNvPr>
          <p:cNvGraphicFramePr>
            <a:graphicFrameLocks noGrp="1"/>
          </p:cNvGraphicFramePr>
          <p:nvPr>
            <p:ph idx="1"/>
            <p:extLst>
              <p:ext uri="{D42A27DB-BD31-4B8C-83A1-F6EECF244321}">
                <p14:modId xmlns:p14="http://schemas.microsoft.com/office/powerpoint/2010/main" val="2269399656"/>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6334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itle 1">
            <a:extLst>
              <a:ext uri="{FF2B5EF4-FFF2-40B4-BE49-F238E27FC236}">
                <a16:creationId xmlns:a16="http://schemas.microsoft.com/office/drawing/2014/main" id="{FD9B17E8-5C8E-F2BA-4845-8929E01D6405}"/>
              </a:ext>
            </a:extLst>
          </p:cNvPr>
          <p:cNvSpPr>
            <a:spLocks noGrp="1"/>
          </p:cNvSpPr>
          <p:nvPr>
            <p:ph type="title"/>
          </p:nvPr>
        </p:nvSpPr>
        <p:spPr>
          <a:xfrm>
            <a:off x="550863" y="550800"/>
            <a:ext cx="7308850" cy="986400"/>
          </a:xfrm>
        </p:spPr>
        <p:txBody>
          <a:bodyPr vert="horz" wrap="square" lIns="0" tIns="0" rIns="0" bIns="0" rtlCol="0" anchor="ctr" anchorCtr="0">
            <a:normAutofit/>
          </a:bodyPr>
          <a:lstStyle/>
          <a:p>
            <a:r>
              <a:rPr lang="en-US" kern="1200">
                <a:latin typeface="+mj-lt"/>
                <a:ea typeface="+mj-ea"/>
                <a:cs typeface="+mj-cs"/>
              </a:rPr>
              <a:t>OBJECTIVES</a:t>
            </a:r>
          </a:p>
        </p:txBody>
      </p:sp>
      <p:sp>
        <p:nvSpPr>
          <p:cNvPr id="65" name="Rectangle 64">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018CEF0-C3BE-2526-8AFC-2C0D1FFEFD0A}"/>
              </a:ext>
            </a:extLst>
          </p:cNvPr>
          <p:cNvGraphicFramePr>
            <a:graphicFrameLocks noGrp="1"/>
          </p:cNvGraphicFramePr>
          <p:nvPr>
            <p:ph idx="1"/>
            <p:extLst>
              <p:ext uri="{D42A27DB-BD31-4B8C-83A1-F6EECF244321}">
                <p14:modId xmlns:p14="http://schemas.microsoft.com/office/powerpoint/2010/main" val="2454573825"/>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2748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19">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C66DA784-207D-FFE0-5968-B52CF0CC089C}"/>
              </a:ext>
            </a:extLst>
          </p:cNvPr>
          <p:cNvSpPr>
            <a:spLocks noGrp="1"/>
          </p:cNvSpPr>
          <p:nvPr>
            <p:ph type="title"/>
          </p:nvPr>
        </p:nvSpPr>
        <p:spPr>
          <a:xfrm>
            <a:off x="550863" y="550800"/>
            <a:ext cx="7308850" cy="986400"/>
          </a:xfrm>
        </p:spPr>
        <p:txBody>
          <a:bodyPr wrap="square" anchor="ctr">
            <a:normAutofit/>
          </a:bodyPr>
          <a:lstStyle/>
          <a:p>
            <a:r>
              <a:rPr lang="en-US"/>
              <a:t>OBJECTIVES</a:t>
            </a:r>
          </a:p>
        </p:txBody>
      </p:sp>
      <p:sp>
        <p:nvSpPr>
          <p:cNvPr id="25" name="Rectangle 21">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8D4C5E7-1621-E9E9-5A78-FFB9A89B0C00}"/>
              </a:ext>
            </a:extLst>
          </p:cNvPr>
          <p:cNvGraphicFramePr>
            <a:graphicFrameLocks noGrp="1"/>
          </p:cNvGraphicFramePr>
          <p:nvPr>
            <p:ph idx="1"/>
            <p:extLst>
              <p:ext uri="{D42A27DB-BD31-4B8C-83A1-F6EECF244321}">
                <p14:modId xmlns:p14="http://schemas.microsoft.com/office/powerpoint/2010/main" val="1617382001"/>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1285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95EF9-1312-F4DB-0D24-4F363B7750AD}"/>
              </a:ext>
            </a:extLst>
          </p:cNvPr>
          <p:cNvSpPr>
            <a:spLocks noGrp="1"/>
          </p:cNvSpPr>
          <p:nvPr>
            <p:ph type="title"/>
          </p:nvPr>
        </p:nvSpPr>
        <p:spPr>
          <a:xfrm>
            <a:off x="550863" y="550800"/>
            <a:ext cx="7308850" cy="986400"/>
          </a:xfrm>
        </p:spPr>
        <p:txBody>
          <a:bodyPr wrap="square" anchor="ctr">
            <a:normAutofit/>
          </a:bodyPr>
          <a:lstStyle/>
          <a:p>
            <a:r>
              <a:rPr lang="en-US"/>
              <a:t>Referred Research Work</a:t>
            </a:r>
          </a:p>
        </p:txBody>
      </p:sp>
      <p:sp>
        <p:nvSpPr>
          <p:cNvPr id="11" name="Rectangle 10">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3665EBF-C5EF-5911-703F-FFE519060BC3}"/>
              </a:ext>
            </a:extLst>
          </p:cNvPr>
          <p:cNvGraphicFramePr>
            <a:graphicFrameLocks noGrp="1"/>
          </p:cNvGraphicFramePr>
          <p:nvPr>
            <p:ph idx="1"/>
            <p:extLst>
              <p:ext uri="{D42A27DB-BD31-4B8C-83A1-F6EECF244321}">
                <p14:modId xmlns:p14="http://schemas.microsoft.com/office/powerpoint/2010/main" val="3350832091"/>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9097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8C86AB-46CD-00EB-33AE-AB8FA9711D5A}"/>
              </a:ext>
            </a:extLst>
          </p:cNvPr>
          <p:cNvSpPr>
            <a:spLocks noGrp="1"/>
          </p:cNvSpPr>
          <p:nvPr>
            <p:ph type="title"/>
          </p:nvPr>
        </p:nvSpPr>
        <p:spPr>
          <a:xfrm>
            <a:off x="550863" y="550800"/>
            <a:ext cx="7308850" cy="986400"/>
          </a:xfrm>
        </p:spPr>
        <p:txBody>
          <a:bodyPr wrap="square" anchor="ctr">
            <a:normAutofit/>
          </a:bodyPr>
          <a:lstStyle/>
          <a:p>
            <a:r>
              <a:rPr lang="en-US" err="1"/>
              <a:t>Reffered</a:t>
            </a:r>
            <a:r>
              <a:rPr lang="en-US"/>
              <a:t> Resources</a:t>
            </a:r>
          </a:p>
        </p:txBody>
      </p:sp>
      <p:sp>
        <p:nvSpPr>
          <p:cNvPr id="11" name="Rectangle 10">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027D14B-D83C-D18E-7023-F216EE156EB9}"/>
              </a:ext>
            </a:extLst>
          </p:cNvPr>
          <p:cNvGraphicFramePr>
            <a:graphicFrameLocks noGrp="1"/>
          </p:cNvGraphicFramePr>
          <p:nvPr>
            <p:ph idx="1"/>
            <p:extLst>
              <p:ext uri="{D42A27DB-BD31-4B8C-83A1-F6EECF244321}">
                <p14:modId xmlns:p14="http://schemas.microsoft.com/office/powerpoint/2010/main" val="3495459607"/>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3161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9" name="Group 7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80" name="Freeform: Shape 7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Freeform: Shape 8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2" name="Oval 8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Oval 8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85" name="Rectangle 8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90" name="Freeform: Shape 89">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Oval 90">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93" name="Group 92">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94"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5"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7" name="Picture 9">
            <a:extLst>
              <a:ext uri="{FF2B5EF4-FFF2-40B4-BE49-F238E27FC236}">
                <a16:creationId xmlns:a16="http://schemas.microsoft.com/office/drawing/2014/main" id="{9ECF539F-39A2-5F02-0C29-EC3DBDF0A440}"/>
              </a:ext>
            </a:extLst>
          </p:cNvPr>
          <p:cNvPicPr>
            <a:picLocks noChangeAspect="1"/>
          </p:cNvPicPr>
          <p:nvPr/>
        </p:nvPicPr>
        <p:blipFill>
          <a:blip r:embed="rId2"/>
          <a:stretch>
            <a:fillRect/>
          </a:stretch>
        </p:blipFill>
        <p:spPr>
          <a:xfrm>
            <a:off x="326021" y="-1447"/>
            <a:ext cx="11347046" cy="6860893"/>
          </a:xfrm>
          <a:prstGeom prst="rect">
            <a:avLst/>
          </a:prstGeom>
        </p:spPr>
      </p:pic>
    </p:spTree>
    <p:extLst>
      <p:ext uri="{BB962C8B-B14F-4D97-AF65-F5344CB8AC3E}">
        <p14:creationId xmlns:p14="http://schemas.microsoft.com/office/powerpoint/2010/main" val="293920418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3DFloatVTI</vt:lpstr>
      <vt:lpstr>Real Time Anomaly Detection in CCTV Surveillance</vt:lpstr>
      <vt:lpstr>Motivation Behind The Project</vt:lpstr>
      <vt:lpstr>Introduction</vt:lpstr>
      <vt:lpstr>OBJECTIVES</vt:lpstr>
      <vt:lpstr>OBJECTIVES</vt:lpstr>
      <vt:lpstr>OBJECTIVES</vt:lpstr>
      <vt:lpstr>Referred Research Work</vt:lpstr>
      <vt:lpstr>Reffered Resources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210</cp:revision>
  <dcterms:created xsi:type="dcterms:W3CDTF">2022-09-23T13:24:27Z</dcterms:created>
  <dcterms:modified xsi:type="dcterms:W3CDTF">2022-09-23T14:37:37Z</dcterms:modified>
</cp:coreProperties>
</file>