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310FD4-EECE-4500-AEC7-8B18C9BD453F}" type="datetimeFigureOut">
              <a:rPr lang="ru-RU" smtClean="0"/>
              <a:t>14.05.2013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B431C37-B828-4D4D-8BF4-605B04D5F2D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63415"/>
          </a:xfrm>
        </p:spPr>
        <p:txBody>
          <a:bodyPr/>
          <a:lstStyle/>
          <a:p>
            <a:r>
              <a:rPr lang="ru-RU" dirty="0" smtClean="0"/>
              <a:t>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Петрович Дмитрий Валерьевич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9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31167"/>
          </a:xfrm>
        </p:spPr>
        <p:txBody>
          <a:bodyPr/>
          <a:lstStyle/>
          <a:p>
            <a:r>
              <a:rPr lang="ru-RU" sz="4000" dirty="0" smtClean="0"/>
              <a:t>Цель работы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759424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Разработка формата данных для хранения текстовой информации и специальных математических выражений.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Проектирование приложения способного визуализировать данный формат данных на узкоспециализированных устройствах.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Изучение мер по популяризации формата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8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31167"/>
          </a:xfrm>
        </p:spPr>
        <p:txBody>
          <a:bodyPr/>
          <a:lstStyle/>
          <a:p>
            <a:r>
              <a:rPr lang="ru-RU" sz="4000" dirty="0" smtClean="0"/>
              <a:t>Актуальность работы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759424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dirty="0"/>
              <a:t>Большинство форматов используемых в электронных книгах не поддерживают сложные математические выражения.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Новый </a:t>
            </a:r>
            <a:r>
              <a:rPr lang="ru-RU" dirty="0"/>
              <a:t>формат данных </a:t>
            </a:r>
            <a:r>
              <a:rPr lang="ru-RU" dirty="0" smtClean="0"/>
              <a:t>позволит </a:t>
            </a:r>
            <a:r>
              <a:rPr lang="ru-RU" dirty="0"/>
              <a:t>масштабировать сложные выражения наравне с </a:t>
            </a:r>
            <a:r>
              <a:rPr lang="ru-RU" dirty="0" smtClean="0"/>
              <a:t>простым текстом.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Благодаря удобству чтения, новый формат будет способствовать распространению электронной технической и научной литературы.</a:t>
            </a:r>
            <a:endParaRPr lang="ru-RU" dirty="0"/>
          </a:p>
          <a:p>
            <a:pPr marL="342900" indent="-342900" algn="just">
              <a:buFont typeface="Arial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779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31167"/>
          </a:xfrm>
        </p:spPr>
        <p:txBody>
          <a:bodyPr/>
          <a:lstStyle/>
          <a:p>
            <a:r>
              <a:rPr lang="ru-RU" sz="4000" dirty="0" smtClean="0"/>
              <a:t>Статистические данные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759424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dirty="0"/>
              <a:t>20% европейских читателей в </a:t>
            </a:r>
            <a:r>
              <a:rPr lang="ru-RU" dirty="0" smtClean="0"/>
              <a:t>2012 </a:t>
            </a:r>
            <a:r>
              <a:rPr lang="ru-RU" dirty="0"/>
              <a:t>году </a:t>
            </a:r>
            <a:r>
              <a:rPr lang="ru-RU" dirty="0" smtClean="0"/>
              <a:t>отказались от чтения бумажных книг в пользу электронных.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В 2012 году продажи электронных книг выросли на 176%.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По прогнозам аналитиков в 2013 году будет продано 14 миллионов электронных книг.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/>
              <a:t>Электронные книги поставляются в 140 стран.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582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31167"/>
          </a:xfrm>
        </p:spPr>
        <p:txBody>
          <a:bodyPr/>
          <a:lstStyle/>
          <a:p>
            <a:r>
              <a:rPr lang="ru-RU" sz="4000" dirty="0" smtClean="0"/>
              <a:t>Преимущества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759424"/>
          </a:xfrm>
        </p:spPr>
        <p:txBody>
          <a:bodyPr/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Возможность масштабирования специальных символов и записей.</a:t>
            </a:r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Формат данных, основанный на </a:t>
            </a:r>
            <a:r>
              <a:rPr lang="en-US" dirty="0" smtClean="0"/>
              <a:t>XML</a:t>
            </a:r>
            <a:r>
              <a:rPr lang="ru-RU" dirty="0" smtClean="0"/>
              <a:t>-технологии, не требует большого количества памяти, в отличие от </a:t>
            </a:r>
            <a:r>
              <a:rPr lang="en-US" dirty="0" smtClean="0"/>
              <a:t>PDF</a:t>
            </a:r>
            <a:r>
              <a:rPr lang="ru-RU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В то же время формат не уступает по возможностям визуализации.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dirty="0" smtClean="0"/>
              <a:t>Сокращение вычислительных процессов в ходе визуализации, в отличие от </a:t>
            </a:r>
            <a:r>
              <a:rPr lang="en-US" dirty="0" smtClean="0"/>
              <a:t>PDF</a:t>
            </a:r>
            <a:r>
              <a:rPr lang="ru-RU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653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184</TotalTime>
  <Words>175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Исполнительная</vt:lpstr>
      <vt:lpstr>Тема</vt:lpstr>
      <vt:lpstr>Цель работы</vt:lpstr>
      <vt:lpstr>Актуальность работы</vt:lpstr>
      <vt:lpstr>Статистические данные</vt:lpstr>
      <vt:lpstr>Преимущества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creator>vaio</dc:creator>
  <cp:lastModifiedBy>vaio</cp:lastModifiedBy>
  <cp:revision>9</cp:revision>
  <dcterms:created xsi:type="dcterms:W3CDTF">2013-05-14T09:48:52Z</dcterms:created>
  <dcterms:modified xsi:type="dcterms:W3CDTF">2013-05-14T12:53:16Z</dcterms:modified>
</cp:coreProperties>
</file>