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7" r:id="rId6"/>
    <p:sldId id="266" r:id="rId7"/>
    <p:sldId id="265" r:id="rId8"/>
    <p:sldId id="263" r:id="rId9"/>
    <p:sldId id="261" r:id="rId10"/>
    <p:sldId id="262" r:id="rId11"/>
    <p:sldId id="260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 snapToObjects="1">
      <p:cViewPr varScale="1">
        <p:scale>
          <a:sx n="119" d="100"/>
          <a:sy n="119" d="100"/>
        </p:scale>
        <p:origin x="31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D55FD1-8116-6C4D-897B-9D99FA03F1E2}" type="datetimeFigureOut">
              <a:rPr lang="en-US" smtClean="0"/>
              <a:t>9/12/17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3835E1-6ECF-F548-8D28-154C7EEE14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29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48A87A34-81AB-432B-8DAE-1953F412C126}" type="datetimeFigureOut">
              <a:rPr lang="en-US" dirty="0"/>
              <a:pPr/>
              <a:t>9/12/17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9/12/17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9/12/17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48A87A34-81AB-432B-8DAE-1953F412C126}" type="datetimeFigureOut">
              <a:rPr lang="en-US" dirty="0"/>
              <a:t>9/12/17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6</a:t>
            </a:r>
          </a:p>
          <a:p>
            <a:pPr lvl="6"/>
            <a:r>
              <a:rPr lang="en-US" dirty="0"/>
              <a:t>7</a:t>
            </a:r>
          </a:p>
          <a:p>
            <a:pPr lvl="7"/>
            <a:r>
              <a:rPr lang="en-US" dirty="0"/>
              <a:t>8</a:t>
            </a:r>
          </a:p>
          <a:p>
            <a:pPr lvl="8"/>
            <a:r>
              <a:rPr lang="en-US" dirty="0"/>
              <a:t>9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9/12/17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intraktive.com/article/99-sekilas-tentang-user-experience" TargetMode="External"/><Relationship Id="rId4" Type="http://schemas.openxmlformats.org/officeDocument/2006/relationships/hyperlink" Target="https://developer.apple.com/design/resources/" TargetMode="External"/><Relationship Id="rId5" Type="http://schemas.openxmlformats.org/officeDocument/2006/relationships/hyperlink" Target="http://learnsketch.com/tutorials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dumetschool.com/blog/Perbedaan-UI-dan-UX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UI / UX Design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Software Development Class </a:t>
            </a:r>
            <a:r>
              <a:rPr lang="mr-IN" dirty="0" smtClean="0"/>
              <a:t>–</a:t>
            </a:r>
            <a:r>
              <a:rPr lang="en-US" dirty="0" smtClean="0"/>
              <a:t> SMK IDN </a:t>
            </a:r>
            <a:r>
              <a:rPr lang="en-US" dirty="0" err="1" smtClean="0"/>
              <a:t>Madinatul</a:t>
            </a:r>
            <a:r>
              <a:rPr lang="en-US" dirty="0" smtClean="0"/>
              <a:t> </a:t>
            </a:r>
            <a:r>
              <a:rPr lang="en-US" dirty="0" err="1" smtClean="0"/>
              <a:t>Ilmi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003" y="5805738"/>
            <a:ext cx="745669" cy="745669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575125" y="4951854"/>
            <a:ext cx="49194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>
                <a:solidFill>
                  <a:schemeClr val="bg1"/>
                </a:solidFill>
              </a:rPr>
              <a:t>Create By : Rizki Syaputra - </a:t>
            </a:r>
            <a:r>
              <a:rPr lang="en-US" sz="1200" dirty="0" err="1" smtClean="0">
                <a:solidFill>
                  <a:schemeClr val="bg1"/>
                </a:solidFill>
              </a:rPr>
              <a:t>www.rizkisangpemimpi.wordpress.com</a:t>
            </a:r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9808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6000">
        <p15:prstTrans prst="curtains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 Image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Freepik</a:t>
            </a:r>
            <a:endParaRPr lang="en-US" dirty="0" smtClean="0"/>
          </a:p>
          <a:p>
            <a:r>
              <a:rPr lang="en-US" dirty="0" smtClean="0"/>
              <a:t>Flat Icon</a:t>
            </a:r>
          </a:p>
          <a:p>
            <a:r>
              <a:rPr lang="en-US" dirty="0" err="1" smtClean="0"/>
              <a:t>Makeappicon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4680102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www.dumetschool.com/blog/Perbedaan-UI-dan-UX</a:t>
            </a:r>
            <a:endParaRPr lang="en-US" dirty="0" smtClean="0"/>
          </a:p>
          <a:p>
            <a:r>
              <a:rPr lang="en-US" dirty="0">
                <a:hlinkClick r:id="rId3"/>
              </a:rPr>
              <a:t>http://</a:t>
            </a:r>
            <a:r>
              <a:rPr lang="en-US" dirty="0" smtClean="0">
                <a:hlinkClick r:id="rId3"/>
              </a:rPr>
              <a:t>www.intraktive.com/article/99-sekilas-tentang-user-experience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https://developer.apple.com/design/resources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</a:t>
            </a:r>
            <a:r>
              <a:rPr lang="en-US" dirty="0" smtClean="0">
                <a:hlinkClick r:id="rId5"/>
              </a:rPr>
              <a:t>learnsketch.com/tutorials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0008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250">
        <p15:prstTrans prst="origami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Any Questions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717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UI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UI or User Interface (</a:t>
            </a:r>
            <a:r>
              <a:rPr lang="en-US" dirty="0" err="1" smtClean="0"/>
              <a:t>antarmuka</a:t>
            </a:r>
            <a:r>
              <a:rPr lang="en-US" dirty="0" smtClean="0"/>
              <a:t> </a:t>
            </a:r>
            <a:r>
              <a:rPr lang="en-US" dirty="0" err="1" smtClean="0"/>
              <a:t>pengguna</a:t>
            </a:r>
            <a:r>
              <a:rPr lang="en-US" dirty="0" smtClean="0"/>
              <a:t>). UI has relation with users , how to control and operate the system. Many user interfaces have relation with physics example : button, screen, </a:t>
            </a:r>
            <a:r>
              <a:rPr lang="en-US" dirty="0" err="1" smtClean="0"/>
              <a:t>textview</a:t>
            </a:r>
            <a:r>
              <a:rPr lang="en-US" dirty="0" smtClean="0"/>
              <a:t>, touchscreen, audio control like voice command. </a:t>
            </a:r>
          </a:p>
          <a:p>
            <a:r>
              <a:rPr lang="en-US" dirty="0" smtClean="0"/>
              <a:t>Generally, UI focus on display or screen. Dan how to make relation with UX</a:t>
            </a:r>
            <a:endParaRPr lang="en-US" dirty="0"/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0203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UX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UX or User Experience. Its only focus on feel of users when user use that system or product. Beside that, UX also focus on how to make freshness of UI.</a:t>
            </a:r>
          </a:p>
          <a:p>
            <a:r>
              <a:rPr lang="en-US" dirty="0" smtClean="0"/>
              <a:t>So, UX only for user not for what design want to be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7628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239" y="0"/>
            <a:ext cx="7247952" cy="6585282"/>
          </a:xfrm>
        </p:spPr>
      </p:pic>
    </p:spTree>
    <p:extLst>
      <p:ext uri="{BB962C8B-B14F-4D97-AF65-F5344CB8AC3E}">
        <p14:creationId xmlns:p14="http://schemas.microsoft.com/office/powerpoint/2010/main" val="124585929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by Step to make Apps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Have Idea</a:t>
            </a:r>
          </a:p>
          <a:p>
            <a:r>
              <a:rPr lang="en-US" dirty="0" smtClean="0"/>
              <a:t>Wireframe</a:t>
            </a:r>
          </a:p>
          <a:p>
            <a:r>
              <a:rPr lang="en-US" dirty="0" smtClean="0"/>
              <a:t>Design Apps using sketch, </a:t>
            </a:r>
            <a:r>
              <a:rPr lang="en-US" dirty="0" err="1" smtClean="0"/>
              <a:t>photoshop</a:t>
            </a:r>
            <a:r>
              <a:rPr lang="en-US" dirty="0" smtClean="0"/>
              <a:t>, or </a:t>
            </a:r>
            <a:r>
              <a:rPr lang="en-US" dirty="0" err="1" smtClean="0"/>
              <a:t>etc</a:t>
            </a:r>
            <a:endParaRPr lang="en-US" dirty="0" smtClean="0"/>
          </a:p>
          <a:p>
            <a:r>
              <a:rPr lang="en-US" dirty="0" smtClean="0"/>
              <a:t>Make apps using </a:t>
            </a:r>
            <a:r>
              <a:rPr lang="en-US" dirty="0" err="1" smtClean="0"/>
              <a:t>Xcode</a:t>
            </a:r>
            <a:r>
              <a:rPr lang="en-US" dirty="0"/>
              <a:t> </a:t>
            </a:r>
            <a:r>
              <a:rPr lang="en-US" smtClean="0"/>
              <a:t>for iOS Apps, Android Studio for Android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46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 Concept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701" y="803275"/>
            <a:ext cx="5272535" cy="5248275"/>
          </a:xfrm>
        </p:spPr>
      </p:pic>
    </p:spTree>
    <p:extLst>
      <p:ext uri="{BB962C8B-B14F-4D97-AF65-F5344CB8AC3E}">
        <p14:creationId xmlns:p14="http://schemas.microsoft.com/office/powerpoint/2010/main" val="1734243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Wireframe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7756" y="803275"/>
            <a:ext cx="5322426" cy="5248275"/>
          </a:xfrm>
        </p:spPr>
      </p:pic>
    </p:spTree>
    <p:extLst>
      <p:ext uri="{BB962C8B-B14F-4D97-AF65-F5344CB8AC3E}">
        <p14:creationId xmlns:p14="http://schemas.microsoft.com/office/powerpoint/2010/main" val="7424883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170" y="202308"/>
            <a:ext cx="3231643" cy="6350392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8350" y="101154"/>
            <a:ext cx="3231644" cy="635039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785" y="0"/>
            <a:ext cx="3334596" cy="6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07533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Software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Sketch </a:t>
            </a:r>
          </a:p>
          <a:p>
            <a:r>
              <a:rPr lang="en-US" dirty="0" smtClean="0"/>
              <a:t>Adobe Photoshop</a:t>
            </a:r>
          </a:p>
          <a:p>
            <a:r>
              <a:rPr lang="en-US" dirty="0" smtClean="0"/>
              <a:t>Adobe </a:t>
            </a:r>
            <a:r>
              <a:rPr lang="en-US" dirty="0" err="1" smtClean="0"/>
              <a:t>Ilustrator</a:t>
            </a:r>
            <a:endParaRPr lang="en-US" dirty="0" smtClean="0"/>
          </a:p>
          <a:p>
            <a:r>
              <a:rPr lang="en-US" dirty="0" err="1" smtClean="0"/>
              <a:t>Zeplin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1847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tlas">
  <a:themeElements>
    <a:clrScheme name="Atlas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F81B02"/>
      </a:accent1>
      <a:accent2>
        <a:srgbClr val="FC7715"/>
      </a:accent2>
      <a:accent3>
        <a:srgbClr val="AFBF41"/>
      </a:accent3>
      <a:accent4>
        <a:srgbClr val="50C49F"/>
      </a:accent4>
      <a:accent5>
        <a:srgbClr val="3B95C4"/>
      </a:accent5>
      <a:accent6>
        <a:srgbClr val="B560D4"/>
      </a:accent6>
      <a:hlink>
        <a:srgbClr val="FC5A1A"/>
      </a:hlink>
      <a:folHlink>
        <a:srgbClr val="B49E74"/>
      </a:folHlink>
    </a:clrScheme>
    <a:fontScheme name="Atlas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tlas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508F7963-D0B5-43F7-BB2C-FCE3009C08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Atlas</Template>
  <TotalTime>43</TotalTime>
  <Words>198</Words>
  <Application>Microsoft Macintosh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Calibri</vt:lpstr>
      <vt:lpstr>Calibri Light</vt:lpstr>
      <vt:lpstr>Mangal</vt:lpstr>
      <vt:lpstr>Rockwell</vt:lpstr>
      <vt:lpstr>Wingdings</vt:lpstr>
      <vt:lpstr>Atlas</vt:lpstr>
      <vt:lpstr>UI / UX Design</vt:lpstr>
      <vt:lpstr>What is UI ?</vt:lpstr>
      <vt:lpstr>What is UX ?</vt:lpstr>
      <vt:lpstr>PowerPoint Presentation</vt:lpstr>
      <vt:lpstr>Step by Step to make Apps</vt:lpstr>
      <vt:lpstr>Design Concept</vt:lpstr>
      <vt:lpstr>Wireframe</vt:lpstr>
      <vt:lpstr>PowerPoint Presentation</vt:lpstr>
      <vt:lpstr>Software</vt:lpstr>
      <vt:lpstr>Resource Image</vt:lpstr>
      <vt:lpstr>References</vt:lpstr>
      <vt:lpstr>Any Questions ?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UI / UX Design</dc:title>
  <dc:creator>AMELINDA PUTRI</dc:creator>
  <cp:lastModifiedBy>AMELINDA PUTRI</cp:lastModifiedBy>
  <cp:revision>12</cp:revision>
  <dcterms:created xsi:type="dcterms:W3CDTF">2017-09-12T00:43:52Z</dcterms:created>
  <dcterms:modified xsi:type="dcterms:W3CDTF">2017-09-12T01:27:47Z</dcterms:modified>
</cp:coreProperties>
</file>