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jpe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w3schools.com/react/showreact.asp?filename=demo2_react_css_inline_object" TargetMode="External"/><Relationship Id="rId2" Type="http://schemas.openxmlformats.org/officeDocument/2006/relationships/hyperlink" Target="https://www.w3schools.com/react/showreact.asp?filename=demo4_react_css" TargetMode="External"/><Relationship Id="rId3" Type="http://schemas.openxmlformats.org/officeDocument/2006/relationships/hyperlink" Target="https://reactjs.net/features/css-in-js.html" TargetMode="External"/><Relationship Id="rId4" Type="http://schemas.openxmlformats.org/officeDocument/2006/relationships/hyperlink" Target="https://cssinjs.org/?v=v10.5.1" TargetMode="External"/><Relationship Id="rId5" Type="http://schemas.openxmlformats.org/officeDocument/2006/relationships/hyperlink" Target="https://styled-components.com/docs/basics" TargetMode="External"/><Relationship Id="rId6" Type="http://schemas.openxmlformats.org/officeDocument/2006/relationships/hyperlink" Target="https://create-react-app.dev/docs/adding-a-css-modules-stylesheet/" TargetMode="External"/><Relationship Id="rId7" Type="http://schemas.openxmlformats.org/officeDocument/2006/relationships/hyperlink" Target="https://create-react-app.dev/docs/adding-a-sass-stylesheet/" TargetMode="External"/><Relationship Id="rId8" Type="http://schemas.openxmlformats.org/officeDocument/2006/relationships/hyperlink" Target="https://jasonwatmore.com/post/2020/02/10/react-how-to-add-global-css-less-styles-to-react-with-webpack" TargetMode="External"/><Relationship Id="rId9" Type="http://schemas.openxmlformats.org/officeDocument/2006/relationships/hyperlink" Target="https://stylable.io/docs/getting-started/react-integration" TargetMode="External"/><Relationship Id="rId10"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github.com/web-dev-s/react_presentation"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reactjs.org/docs/thinking-in-react.html" TargetMode="Externa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2019.stateofjs.com/front-end-frameworks/" TargetMode="External"/><Relationship Id="rId2" Type="http://schemas.openxmlformats.org/officeDocument/2006/relationships/hyperlink" Target="https://rubygarage.org/blog/seo-for-react-websites"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reactjs.org/docs/getting-started.html#try-react" TargetMode="External"/><Relationship Id="rId2" Type="http://schemas.openxmlformats.org/officeDocument/2006/relationships/hyperlink" Target="https://reactjs.org/docs/create-a-new-react-app.html" TargetMode="External"/><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p:nvPr/>
        </p:nvSpPr>
        <p:spPr>
          <a:xfrm>
            <a:off x="228600" y="196560"/>
            <a:ext cx="3199680" cy="9457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408240"/>
              </a:tabLst>
            </a:pPr>
            <a:r>
              <a:rPr b="0" lang="en-US" sz="4400" spc="-1" strike="noStrike">
                <a:solidFill>
                  <a:srgbClr val="000000"/>
                </a:solidFill>
                <a:latin typeface="Arial"/>
                <a:ea typeface="DejaVu Sans"/>
              </a:rPr>
              <a:t>What is ?</a:t>
            </a:r>
            <a:endParaRPr b="0" lang="en-US" sz="4400" spc="-1" strike="noStrike">
              <a:latin typeface="Arial"/>
            </a:endParaRPr>
          </a:p>
        </p:txBody>
      </p:sp>
      <p:sp>
        <p:nvSpPr>
          <p:cNvPr id="77" name="TextShape 2"/>
          <p:cNvSpPr/>
          <p:nvPr/>
        </p:nvSpPr>
        <p:spPr>
          <a:xfrm>
            <a:off x="6172200" y="228600"/>
            <a:ext cx="3885480" cy="94572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408240"/>
              </a:tabLst>
            </a:pPr>
            <a:r>
              <a:rPr b="0" lang="en-US" sz="4400" spc="-1" strike="noStrike">
                <a:solidFill>
                  <a:srgbClr val="000000"/>
                </a:solidFill>
                <a:latin typeface="Arial"/>
                <a:ea typeface="DejaVu Sans"/>
              </a:rPr>
              <a:t>What is not ?</a:t>
            </a:r>
            <a:endParaRPr b="0" lang="en-US" sz="4400" spc="-1" strike="noStrike">
              <a:latin typeface="Arial"/>
            </a:endParaRPr>
          </a:p>
        </p:txBody>
      </p:sp>
      <p:sp>
        <p:nvSpPr>
          <p:cNvPr id="78" name="TextShape 3"/>
          <p:cNvSpPr/>
          <p:nvPr/>
        </p:nvSpPr>
        <p:spPr>
          <a:xfrm>
            <a:off x="6172200" y="1143000"/>
            <a:ext cx="3656880" cy="4564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408240"/>
              </a:tabLst>
            </a:pPr>
            <a:r>
              <a:rPr b="0" lang="en-US" sz="3200" spc="-1" strike="noStrike">
                <a:solidFill>
                  <a:srgbClr val="000000"/>
                </a:solidFill>
                <a:latin typeface="Arial"/>
                <a:ea typeface="DejaVu Sans"/>
              </a:rPr>
              <a:t>A Framework </a:t>
            </a:r>
            <a:endParaRPr b="0" lang="en-US" sz="3200" spc="-1" strike="noStrike">
              <a:latin typeface="Arial"/>
            </a:endParaRPr>
          </a:p>
        </p:txBody>
      </p:sp>
      <p:sp>
        <p:nvSpPr>
          <p:cNvPr id="79" name="TextShape 4"/>
          <p:cNvSpPr/>
          <p:nvPr/>
        </p:nvSpPr>
        <p:spPr>
          <a:xfrm>
            <a:off x="228600" y="1143000"/>
            <a:ext cx="2742480" cy="34560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tabLst>
                <a:tab algn="l" pos="408240"/>
              </a:tabLst>
            </a:pPr>
            <a:r>
              <a:rPr b="0" lang="en-US" sz="1800" spc="-1" strike="noStrike">
                <a:solidFill>
                  <a:srgbClr val="000000"/>
                </a:solidFill>
                <a:latin typeface="Arial"/>
                <a:ea typeface="DejaVu Sans"/>
              </a:rPr>
              <a:t>Java script library</a:t>
            </a:r>
            <a:endParaRPr b="0" lang="en-US" sz="1800" spc="-1" strike="noStrike">
              <a:latin typeface="Arial"/>
            </a:endParaRPr>
          </a:p>
        </p:txBody>
      </p:sp>
      <p:sp>
        <p:nvSpPr>
          <p:cNvPr id="80" name="TextShape 5"/>
          <p:cNvSpPr/>
          <p:nvPr/>
        </p:nvSpPr>
        <p:spPr>
          <a:xfrm>
            <a:off x="228600" y="1482480"/>
            <a:ext cx="2971080" cy="34560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tabLst>
                <a:tab algn="l" pos="408240"/>
              </a:tabLst>
            </a:pPr>
            <a:r>
              <a:rPr b="0" lang="en-US" sz="1800" spc="-1" strike="noStrike">
                <a:solidFill>
                  <a:srgbClr val="000000"/>
                </a:solidFill>
                <a:latin typeface="Arial"/>
                <a:ea typeface="DejaVu Sans"/>
              </a:rPr>
              <a:t>UI render library</a:t>
            </a:r>
            <a:endParaRPr b="0" lang="en-US" sz="1800" spc="-1" strike="noStrike">
              <a:latin typeface="Arial"/>
            </a:endParaRPr>
          </a:p>
        </p:txBody>
      </p:sp>
      <p:sp>
        <p:nvSpPr>
          <p:cNvPr id="81" name="TextShape 6"/>
          <p:cNvSpPr/>
          <p:nvPr/>
        </p:nvSpPr>
        <p:spPr>
          <a:xfrm>
            <a:off x="228600" y="1828800"/>
            <a:ext cx="3428280" cy="34560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tabLst>
                <a:tab algn="l" pos="408240"/>
              </a:tabLst>
            </a:pPr>
            <a:r>
              <a:rPr b="0" lang="en-US" sz="1800" spc="-1" strike="noStrike">
                <a:solidFill>
                  <a:srgbClr val="000000"/>
                </a:solidFill>
                <a:latin typeface="Arial"/>
                <a:ea typeface="DejaVu Sans"/>
              </a:rPr>
              <a:t>UI components build tool</a:t>
            </a:r>
            <a:endParaRPr b="0" lang="en-US" sz="1800" spc="-1" strike="noStrike">
              <a:latin typeface="Arial"/>
            </a:endParaRPr>
          </a:p>
        </p:txBody>
      </p:sp>
      <p:sp>
        <p:nvSpPr>
          <p:cNvPr id="82" name="TextShape 7"/>
          <p:cNvSpPr/>
          <p:nvPr/>
        </p:nvSpPr>
        <p:spPr>
          <a:xfrm>
            <a:off x="6629400" y="1828800"/>
            <a:ext cx="3199680" cy="91368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tabLst>
                <a:tab algn="l" pos="408240"/>
              </a:tabLst>
            </a:pPr>
            <a:r>
              <a:rPr b="0" lang="en-US" sz="1800" spc="-1" strike="noStrike">
                <a:solidFill>
                  <a:srgbClr val="000000"/>
                </a:solidFill>
                <a:latin typeface="Arial"/>
                <a:ea typeface="DejaVu Sans"/>
              </a:rPr>
              <a:t>does not solve any structural or architectural problems on the app level.</a:t>
            </a:r>
            <a:endParaRPr b="0" lang="en-US" sz="1800" spc="-1" strike="noStrike">
              <a:latin typeface="Arial"/>
            </a:endParaRPr>
          </a:p>
        </p:txBody>
      </p:sp>
      <p:sp>
        <p:nvSpPr>
          <p:cNvPr id="83" name="TextShape 8"/>
          <p:cNvSpPr/>
          <p:nvPr/>
        </p:nvSpPr>
        <p:spPr>
          <a:xfrm>
            <a:off x="6629400" y="2743200"/>
            <a:ext cx="3199680" cy="162540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tabLst>
                <a:tab algn="l" pos="408240"/>
              </a:tabLst>
            </a:pPr>
            <a:r>
              <a:rPr b="0" lang="en-US" sz="1800" spc="-1" strike="noStrike">
                <a:solidFill>
                  <a:srgbClr val="000000"/>
                </a:solidFill>
                <a:latin typeface="Arial"/>
                <a:ea typeface="DejaVu Sans"/>
              </a:rPr>
              <a:t>does not define entire application ecosystems. It works in compliance with the use of additional libraries (Redux, React-Router )</a:t>
            </a:r>
            <a:endParaRPr b="0" lang="en-US" sz="1800" spc="-1" strike="noStrike">
              <a:latin typeface="Arial"/>
            </a:endParaRPr>
          </a:p>
        </p:txBody>
      </p:sp>
      <p:sp>
        <p:nvSpPr>
          <p:cNvPr id="84" name="TextShape 9"/>
          <p:cNvSpPr/>
          <p:nvPr/>
        </p:nvSpPr>
        <p:spPr>
          <a:xfrm>
            <a:off x="6629400" y="4343400"/>
            <a:ext cx="3199680" cy="121824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tabLst>
                <a:tab algn="l" pos="408240"/>
              </a:tabLst>
            </a:pPr>
            <a:r>
              <a:rPr b="0" lang="en-US" sz="1600" spc="-1" strike="noStrike">
                <a:solidFill>
                  <a:srgbClr val="000000"/>
                </a:solidFill>
                <a:latin typeface="Arial"/>
                <a:ea typeface="DejaVu Sans"/>
              </a:rPr>
              <a:t>It just provides a set of methods for better handling front-end not for app’s architecture without global predefined patterns as MVC</a:t>
            </a:r>
            <a:endParaRPr b="0" lang="en-US" sz="1600" spc="-1" strike="noStrike">
              <a:latin typeface="Arial"/>
            </a:endParaRPr>
          </a:p>
        </p:txBody>
      </p:sp>
      <p:pic>
        <p:nvPicPr>
          <p:cNvPr id="85" name="" descr=""/>
          <p:cNvPicPr/>
          <p:nvPr/>
        </p:nvPicPr>
        <p:blipFill>
          <a:blip r:embed="rId1"/>
          <a:stretch/>
        </p:blipFill>
        <p:spPr>
          <a:xfrm>
            <a:off x="3200400" y="196560"/>
            <a:ext cx="2971080" cy="1142280"/>
          </a:xfrm>
          <a:prstGeom prst="rect">
            <a:avLst/>
          </a:prstGeom>
          <a:ln w="0">
            <a:noFill/>
          </a:ln>
        </p:spPr>
      </p:pic>
      <p:grpSp>
        <p:nvGrpSpPr>
          <p:cNvPr id="86" name="Group 10"/>
          <p:cNvGrpSpPr/>
          <p:nvPr/>
        </p:nvGrpSpPr>
        <p:grpSpPr>
          <a:xfrm>
            <a:off x="4993200" y="2250000"/>
            <a:ext cx="1599480" cy="456480"/>
            <a:chOff x="4993200" y="2250000"/>
            <a:chExt cx="1599480" cy="456480"/>
          </a:xfrm>
        </p:grpSpPr>
        <p:sp>
          <p:nvSpPr>
            <p:cNvPr id="87" name="TextShape 11"/>
            <p:cNvSpPr/>
            <p:nvPr/>
          </p:nvSpPr>
          <p:spPr>
            <a:xfrm>
              <a:off x="5450400" y="2250000"/>
              <a:ext cx="114228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React Bootstrap</a:t>
              </a:r>
              <a:endParaRPr b="0" lang="en-US" sz="1200" spc="-1" strike="noStrike">
                <a:latin typeface="Arial"/>
              </a:endParaRPr>
            </a:p>
          </p:txBody>
        </p:sp>
        <p:pic>
          <p:nvPicPr>
            <p:cNvPr id="88" name="" descr=""/>
            <p:cNvPicPr/>
            <p:nvPr/>
          </p:nvPicPr>
          <p:blipFill>
            <a:blip r:embed="rId2"/>
            <a:stretch/>
          </p:blipFill>
          <p:spPr>
            <a:xfrm>
              <a:off x="4993200" y="2250000"/>
              <a:ext cx="456480" cy="456480"/>
            </a:xfrm>
            <a:prstGeom prst="rect">
              <a:avLst/>
            </a:prstGeom>
            <a:ln w="0">
              <a:noFill/>
            </a:ln>
          </p:spPr>
        </p:pic>
      </p:grpSp>
      <p:grpSp>
        <p:nvGrpSpPr>
          <p:cNvPr id="89" name="Group 12"/>
          <p:cNvGrpSpPr/>
          <p:nvPr/>
        </p:nvGrpSpPr>
        <p:grpSpPr>
          <a:xfrm>
            <a:off x="3657600" y="2743200"/>
            <a:ext cx="1828080" cy="456480"/>
            <a:chOff x="3657600" y="2743200"/>
            <a:chExt cx="1828080" cy="456480"/>
          </a:xfrm>
        </p:grpSpPr>
        <p:sp>
          <p:nvSpPr>
            <p:cNvPr id="90" name="TextShape 13"/>
            <p:cNvSpPr/>
            <p:nvPr/>
          </p:nvSpPr>
          <p:spPr>
            <a:xfrm>
              <a:off x="4114800" y="2743200"/>
              <a:ext cx="137088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Semantic UI React</a:t>
              </a:r>
              <a:endParaRPr b="0" lang="en-US" sz="1200" spc="-1" strike="noStrike">
                <a:latin typeface="Arial"/>
              </a:endParaRPr>
            </a:p>
          </p:txBody>
        </p:sp>
        <p:pic>
          <p:nvPicPr>
            <p:cNvPr id="91" name="" descr=""/>
            <p:cNvPicPr/>
            <p:nvPr/>
          </p:nvPicPr>
          <p:blipFill>
            <a:blip r:embed="rId3"/>
            <a:stretch/>
          </p:blipFill>
          <p:spPr>
            <a:xfrm>
              <a:off x="3657600" y="2743200"/>
              <a:ext cx="456480" cy="456480"/>
            </a:xfrm>
            <a:prstGeom prst="rect">
              <a:avLst/>
            </a:prstGeom>
            <a:ln w="0">
              <a:noFill/>
            </a:ln>
          </p:spPr>
        </p:pic>
      </p:grpSp>
      <p:grpSp>
        <p:nvGrpSpPr>
          <p:cNvPr id="92" name="Group 14"/>
          <p:cNvGrpSpPr/>
          <p:nvPr/>
        </p:nvGrpSpPr>
        <p:grpSpPr>
          <a:xfrm>
            <a:off x="4800600" y="1708200"/>
            <a:ext cx="1599480" cy="456480"/>
            <a:chOff x="4800600" y="1708200"/>
            <a:chExt cx="1599480" cy="456480"/>
          </a:xfrm>
        </p:grpSpPr>
        <p:sp>
          <p:nvSpPr>
            <p:cNvPr id="93" name="TextShape 15"/>
            <p:cNvSpPr/>
            <p:nvPr/>
          </p:nvSpPr>
          <p:spPr>
            <a:xfrm>
              <a:off x="5258160" y="1708200"/>
              <a:ext cx="114192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React Toolbox</a:t>
              </a:r>
              <a:endParaRPr b="0" lang="en-US" sz="1200" spc="-1" strike="noStrike">
                <a:latin typeface="Arial"/>
              </a:endParaRPr>
            </a:p>
          </p:txBody>
        </p:sp>
        <p:pic>
          <p:nvPicPr>
            <p:cNvPr id="94" name="" descr=""/>
            <p:cNvPicPr/>
            <p:nvPr/>
          </p:nvPicPr>
          <p:blipFill>
            <a:blip r:embed="rId4"/>
            <a:stretch/>
          </p:blipFill>
          <p:spPr>
            <a:xfrm>
              <a:off x="4800600" y="1708200"/>
              <a:ext cx="456840" cy="456480"/>
            </a:xfrm>
            <a:prstGeom prst="rect">
              <a:avLst/>
            </a:prstGeom>
            <a:ln w="0">
              <a:noFill/>
            </a:ln>
          </p:spPr>
        </p:pic>
      </p:grpSp>
      <p:grpSp>
        <p:nvGrpSpPr>
          <p:cNvPr id="95" name="Group 16"/>
          <p:cNvGrpSpPr/>
          <p:nvPr/>
        </p:nvGrpSpPr>
        <p:grpSpPr>
          <a:xfrm>
            <a:off x="3657600" y="4114800"/>
            <a:ext cx="1599480" cy="456480"/>
            <a:chOff x="3657600" y="4114800"/>
            <a:chExt cx="1599480" cy="456480"/>
          </a:xfrm>
        </p:grpSpPr>
        <p:sp>
          <p:nvSpPr>
            <p:cNvPr id="96" name="TextShape 17"/>
            <p:cNvSpPr/>
            <p:nvPr/>
          </p:nvSpPr>
          <p:spPr>
            <a:xfrm>
              <a:off x="4114800" y="4114800"/>
              <a:ext cx="114228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React Desktop</a:t>
              </a:r>
              <a:endParaRPr b="0" lang="en-US" sz="1200" spc="-1" strike="noStrike">
                <a:latin typeface="Arial"/>
              </a:endParaRPr>
            </a:p>
          </p:txBody>
        </p:sp>
        <p:pic>
          <p:nvPicPr>
            <p:cNvPr id="97" name="" descr=""/>
            <p:cNvPicPr/>
            <p:nvPr/>
          </p:nvPicPr>
          <p:blipFill>
            <a:blip r:embed="rId5"/>
            <a:stretch/>
          </p:blipFill>
          <p:spPr>
            <a:xfrm>
              <a:off x="3657600" y="4114800"/>
              <a:ext cx="456480" cy="456480"/>
            </a:xfrm>
            <a:prstGeom prst="rect">
              <a:avLst/>
            </a:prstGeom>
            <a:ln w="0">
              <a:noFill/>
            </a:ln>
          </p:spPr>
        </p:pic>
      </p:grpSp>
      <p:grpSp>
        <p:nvGrpSpPr>
          <p:cNvPr id="98" name="Group 18"/>
          <p:cNvGrpSpPr/>
          <p:nvPr/>
        </p:nvGrpSpPr>
        <p:grpSpPr>
          <a:xfrm>
            <a:off x="3657600" y="2286000"/>
            <a:ext cx="1370880" cy="456480"/>
            <a:chOff x="3657600" y="2286000"/>
            <a:chExt cx="1370880" cy="456480"/>
          </a:xfrm>
        </p:grpSpPr>
        <p:sp>
          <p:nvSpPr>
            <p:cNvPr id="99" name="TextShape 19"/>
            <p:cNvSpPr/>
            <p:nvPr/>
          </p:nvSpPr>
          <p:spPr>
            <a:xfrm>
              <a:off x="4114800" y="2286000"/>
              <a:ext cx="91368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Reactstrap</a:t>
              </a:r>
              <a:endParaRPr b="0" lang="en-US" sz="1200" spc="-1" strike="noStrike">
                <a:latin typeface="Arial"/>
              </a:endParaRPr>
            </a:p>
          </p:txBody>
        </p:sp>
        <p:pic>
          <p:nvPicPr>
            <p:cNvPr id="100" name="" descr=""/>
            <p:cNvPicPr/>
            <p:nvPr/>
          </p:nvPicPr>
          <p:blipFill>
            <a:blip r:embed="rId6"/>
            <a:stretch/>
          </p:blipFill>
          <p:spPr>
            <a:xfrm>
              <a:off x="3657600" y="2286000"/>
              <a:ext cx="456480" cy="456480"/>
            </a:xfrm>
            <a:prstGeom prst="rect">
              <a:avLst/>
            </a:prstGeom>
            <a:ln w="0">
              <a:noFill/>
            </a:ln>
          </p:spPr>
        </p:pic>
      </p:grpSp>
      <p:grpSp>
        <p:nvGrpSpPr>
          <p:cNvPr id="101" name="Group 20"/>
          <p:cNvGrpSpPr/>
          <p:nvPr/>
        </p:nvGrpSpPr>
        <p:grpSpPr>
          <a:xfrm>
            <a:off x="3657600" y="1717920"/>
            <a:ext cx="1142280" cy="456480"/>
            <a:chOff x="3657600" y="1717920"/>
            <a:chExt cx="1142280" cy="456480"/>
          </a:xfrm>
        </p:grpSpPr>
        <p:sp>
          <p:nvSpPr>
            <p:cNvPr id="102" name="TextShape 21"/>
            <p:cNvSpPr/>
            <p:nvPr/>
          </p:nvSpPr>
          <p:spPr>
            <a:xfrm>
              <a:off x="4114800" y="1717920"/>
              <a:ext cx="68508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Rebass</a:t>
              </a:r>
              <a:endParaRPr b="0" lang="en-US" sz="1200" spc="-1" strike="noStrike">
                <a:latin typeface="Arial"/>
              </a:endParaRPr>
            </a:p>
          </p:txBody>
        </p:sp>
        <p:pic>
          <p:nvPicPr>
            <p:cNvPr id="103" name="" descr=""/>
            <p:cNvPicPr/>
            <p:nvPr/>
          </p:nvPicPr>
          <p:blipFill>
            <a:blip r:embed="rId7"/>
            <a:stretch/>
          </p:blipFill>
          <p:spPr>
            <a:xfrm>
              <a:off x="3657600" y="1717920"/>
              <a:ext cx="456480" cy="456480"/>
            </a:xfrm>
            <a:prstGeom prst="rect">
              <a:avLst/>
            </a:prstGeom>
            <a:ln w="0">
              <a:noFill/>
            </a:ln>
          </p:spPr>
        </p:pic>
      </p:grpSp>
      <p:grpSp>
        <p:nvGrpSpPr>
          <p:cNvPr id="104" name="Group 22"/>
          <p:cNvGrpSpPr/>
          <p:nvPr/>
        </p:nvGrpSpPr>
        <p:grpSpPr>
          <a:xfrm>
            <a:off x="5486400" y="2743200"/>
            <a:ext cx="1370520" cy="456480"/>
            <a:chOff x="5486400" y="2743200"/>
            <a:chExt cx="1370520" cy="456480"/>
          </a:xfrm>
        </p:grpSpPr>
        <p:sp>
          <p:nvSpPr>
            <p:cNvPr id="105" name="TextShape 23"/>
            <p:cNvSpPr/>
            <p:nvPr/>
          </p:nvSpPr>
          <p:spPr>
            <a:xfrm>
              <a:off x="5943600" y="2743200"/>
              <a:ext cx="91332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React md</a:t>
              </a:r>
              <a:endParaRPr b="0" lang="en-US" sz="1200" spc="-1" strike="noStrike">
                <a:latin typeface="Arial"/>
              </a:endParaRPr>
            </a:p>
          </p:txBody>
        </p:sp>
        <p:pic>
          <p:nvPicPr>
            <p:cNvPr id="106" name="" descr=""/>
            <p:cNvPicPr/>
            <p:nvPr/>
          </p:nvPicPr>
          <p:blipFill>
            <a:blip r:embed="rId8"/>
            <a:stretch/>
          </p:blipFill>
          <p:spPr>
            <a:xfrm>
              <a:off x="5486400" y="2743200"/>
              <a:ext cx="456480" cy="456480"/>
            </a:xfrm>
            <a:prstGeom prst="rect">
              <a:avLst/>
            </a:prstGeom>
            <a:ln w="0">
              <a:noFill/>
            </a:ln>
          </p:spPr>
        </p:pic>
      </p:grpSp>
      <p:grpSp>
        <p:nvGrpSpPr>
          <p:cNvPr id="107" name="Group 24"/>
          <p:cNvGrpSpPr/>
          <p:nvPr/>
        </p:nvGrpSpPr>
        <p:grpSpPr>
          <a:xfrm>
            <a:off x="3657600" y="3429000"/>
            <a:ext cx="1370880" cy="456480"/>
            <a:chOff x="3657600" y="3429000"/>
            <a:chExt cx="1370880" cy="456480"/>
          </a:xfrm>
        </p:grpSpPr>
        <p:sp>
          <p:nvSpPr>
            <p:cNvPr id="108" name="TextShape 25"/>
            <p:cNvSpPr/>
            <p:nvPr/>
          </p:nvSpPr>
          <p:spPr>
            <a:xfrm>
              <a:off x="4114800" y="3429000"/>
              <a:ext cx="91368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Prime React</a:t>
              </a:r>
              <a:endParaRPr b="0" lang="en-US" sz="1200" spc="-1" strike="noStrike">
                <a:latin typeface="Arial"/>
              </a:endParaRPr>
            </a:p>
          </p:txBody>
        </p:sp>
        <p:pic>
          <p:nvPicPr>
            <p:cNvPr id="109" name="" descr=""/>
            <p:cNvPicPr/>
            <p:nvPr/>
          </p:nvPicPr>
          <p:blipFill>
            <a:blip r:embed="rId9"/>
            <a:stretch/>
          </p:blipFill>
          <p:spPr>
            <a:xfrm>
              <a:off x="3657600" y="3429000"/>
              <a:ext cx="456480" cy="456480"/>
            </a:xfrm>
            <a:prstGeom prst="rect">
              <a:avLst/>
            </a:prstGeom>
            <a:ln w="0">
              <a:noFill/>
            </a:ln>
          </p:spPr>
        </p:pic>
      </p:grpSp>
      <p:grpSp>
        <p:nvGrpSpPr>
          <p:cNvPr id="110" name="Group 26"/>
          <p:cNvGrpSpPr/>
          <p:nvPr/>
        </p:nvGrpSpPr>
        <p:grpSpPr>
          <a:xfrm>
            <a:off x="457200" y="3200400"/>
            <a:ext cx="2742480" cy="685080"/>
            <a:chOff x="457200" y="3200400"/>
            <a:chExt cx="2742480" cy="685080"/>
          </a:xfrm>
        </p:grpSpPr>
        <p:sp>
          <p:nvSpPr>
            <p:cNvPr id="111" name="TextShape 27"/>
            <p:cNvSpPr/>
            <p:nvPr/>
          </p:nvSpPr>
          <p:spPr>
            <a:xfrm>
              <a:off x="1371600" y="3200400"/>
              <a:ext cx="1828080" cy="6850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React Native Framework</a:t>
              </a:r>
              <a:endParaRPr b="0" lang="en-US" sz="1200" spc="-1" strike="noStrike">
                <a:latin typeface="Arial"/>
              </a:endParaRPr>
            </a:p>
          </p:txBody>
        </p:sp>
        <p:pic>
          <p:nvPicPr>
            <p:cNvPr id="112" name="" descr=""/>
            <p:cNvPicPr/>
            <p:nvPr/>
          </p:nvPicPr>
          <p:blipFill>
            <a:blip r:embed="rId10"/>
            <a:stretch/>
          </p:blipFill>
          <p:spPr>
            <a:xfrm>
              <a:off x="457200" y="3200400"/>
              <a:ext cx="913680" cy="685080"/>
            </a:xfrm>
            <a:prstGeom prst="rect">
              <a:avLst/>
            </a:prstGeom>
            <a:ln w="0">
              <a:noFill/>
            </a:ln>
          </p:spPr>
        </p:pic>
      </p:grpSp>
      <p:sp>
        <p:nvSpPr>
          <p:cNvPr id="113" name="TextShape 28"/>
          <p:cNvSpPr/>
          <p:nvPr/>
        </p:nvSpPr>
        <p:spPr>
          <a:xfrm>
            <a:off x="228600" y="2178000"/>
            <a:ext cx="3428280" cy="60156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tabLst>
                <a:tab algn="l" pos="408240"/>
              </a:tabLst>
            </a:pPr>
            <a:r>
              <a:rPr b="0" lang="en-US" sz="1800" spc="-1" strike="noStrike">
                <a:solidFill>
                  <a:srgbClr val="000000"/>
                </a:solidFill>
                <a:latin typeface="Arial"/>
                <a:ea typeface="DejaVu Sans"/>
              </a:rPr>
              <a:t>Base for frameworks and libraries</a:t>
            </a:r>
            <a:endParaRPr b="0" lang="en-US" sz="1800" spc="-1" strike="noStrike">
              <a:latin typeface="Arial"/>
            </a:endParaRPr>
          </a:p>
        </p:txBody>
      </p:sp>
      <p:grpSp>
        <p:nvGrpSpPr>
          <p:cNvPr id="114" name="Group 29"/>
          <p:cNvGrpSpPr/>
          <p:nvPr/>
        </p:nvGrpSpPr>
        <p:grpSpPr>
          <a:xfrm>
            <a:off x="457200" y="4114800"/>
            <a:ext cx="2742480" cy="456480"/>
            <a:chOff x="457200" y="4114800"/>
            <a:chExt cx="2742480" cy="456480"/>
          </a:xfrm>
        </p:grpSpPr>
        <p:sp>
          <p:nvSpPr>
            <p:cNvPr id="115" name="TextShape 30"/>
            <p:cNvSpPr/>
            <p:nvPr/>
          </p:nvSpPr>
          <p:spPr>
            <a:xfrm>
              <a:off x="1371600" y="4114800"/>
              <a:ext cx="182808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React Node GUI Project</a:t>
              </a:r>
              <a:endParaRPr b="0" lang="en-US" sz="1200" spc="-1" strike="noStrike">
                <a:latin typeface="Arial"/>
              </a:endParaRPr>
            </a:p>
          </p:txBody>
        </p:sp>
        <p:pic>
          <p:nvPicPr>
            <p:cNvPr id="116" name="" descr=""/>
            <p:cNvPicPr/>
            <p:nvPr/>
          </p:nvPicPr>
          <p:blipFill>
            <a:blip r:embed="rId11"/>
            <a:stretch/>
          </p:blipFill>
          <p:spPr>
            <a:xfrm>
              <a:off x="457200" y="4114800"/>
              <a:ext cx="913680" cy="456480"/>
            </a:xfrm>
            <a:prstGeom prst="rect">
              <a:avLst/>
            </a:prstGeom>
            <a:ln w="0">
              <a:noFill/>
            </a:ln>
          </p:spPr>
        </p:pic>
      </p:grpSp>
      <p:grpSp>
        <p:nvGrpSpPr>
          <p:cNvPr id="117" name="Group 31"/>
          <p:cNvGrpSpPr/>
          <p:nvPr/>
        </p:nvGrpSpPr>
        <p:grpSpPr>
          <a:xfrm>
            <a:off x="5257800" y="3429000"/>
            <a:ext cx="1370880" cy="456480"/>
            <a:chOff x="5257800" y="3429000"/>
            <a:chExt cx="1370880" cy="456480"/>
          </a:xfrm>
        </p:grpSpPr>
        <p:sp>
          <p:nvSpPr>
            <p:cNvPr id="118" name="TextShape 32"/>
            <p:cNvSpPr/>
            <p:nvPr/>
          </p:nvSpPr>
          <p:spPr>
            <a:xfrm>
              <a:off x="5715000" y="3429000"/>
              <a:ext cx="913680" cy="45648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Material UI</a:t>
              </a:r>
              <a:endParaRPr b="0" lang="en-US" sz="1200" spc="-1" strike="noStrike">
                <a:latin typeface="Arial"/>
              </a:endParaRPr>
            </a:p>
          </p:txBody>
        </p:sp>
        <p:pic>
          <p:nvPicPr>
            <p:cNvPr id="119" name="" descr=""/>
            <p:cNvPicPr/>
            <p:nvPr/>
          </p:nvPicPr>
          <p:blipFill>
            <a:blip r:embed="rId12"/>
            <a:stretch/>
          </p:blipFill>
          <p:spPr>
            <a:xfrm>
              <a:off x="5257800" y="3429000"/>
              <a:ext cx="456480" cy="456480"/>
            </a:xfrm>
            <a:prstGeom prst="rect">
              <a:avLst/>
            </a:prstGeom>
            <a:ln w="0">
              <a:noFill/>
            </a:ln>
          </p:spPr>
        </p:pic>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 calcmode="lin" valueType="num">
                                      <p:cBhvr additive="repl">
                                        <p:cTn id="7"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79">
                                            <p:txEl>
                                              <p:pRg st="0" end="0"/>
                                            </p:txEl>
                                          </p:spTgt>
                                        </p:tgtEl>
                                        <p:attrNameLst>
                                          <p:attrName>style.visibility</p:attrName>
                                        </p:attrNameLst>
                                      </p:cBhvr>
                                      <p:to>
                                        <p:strVal val="visible"/>
                                      </p:to>
                                    </p:set>
                                    <p:anim calcmode="lin" valueType="num">
                                      <p:cBhvr additive="repl">
                                        <p:cTn id="13"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 presetSubtype="4">
                                  <p:stCondLst>
                                    <p:cond delay="0"/>
                                  </p:stCondLst>
                                  <p:childTnLst>
                                    <p:set>
                                      <p:cBhvr>
                                        <p:cTn id="18" dur="1" fill="hold">
                                          <p:stCondLst>
                                            <p:cond delay="0"/>
                                          </p:stCondLst>
                                        </p:cTn>
                                        <p:tgtEl>
                                          <p:spTgt spid="80">
                                            <p:txEl>
                                              <p:pRg st="0" end="0"/>
                                            </p:txEl>
                                          </p:spTgt>
                                        </p:tgtEl>
                                        <p:attrNameLst>
                                          <p:attrName>style.visibility</p:attrName>
                                        </p:attrNameLst>
                                      </p:cBhvr>
                                      <p:to>
                                        <p:strVal val="visible"/>
                                      </p:to>
                                    </p:set>
                                    <p:anim calcmode="lin" valueType="num">
                                      <p:cBhvr additive="repl">
                                        <p:cTn id="19"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2" presetSubtype="4">
                                  <p:stCondLst>
                                    <p:cond delay="0"/>
                                  </p:stCondLst>
                                  <p:childTnLst>
                                    <p:set>
                                      <p:cBhvr>
                                        <p:cTn id="24" dur="1" fill="hold">
                                          <p:stCondLst>
                                            <p:cond delay="0"/>
                                          </p:stCondLst>
                                        </p:cTn>
                                        <p:tgtEl>
                                          <p:spTgt spid="81">
                                            <p:txEl>
                                              <p:pRg st="0" end="0"/>
                                            </p:txEl>
                                          </p:spTgt>
                                        </p:tgtEl>
                                        <p:attrNameLst>
                                          <p:attrName>style.visibility</p:attrName>
                                        </p:attrNameLst>
                                      </p:cBhvr>
                                      <p:to>
                                        <p:strVal val="visible"/>
                                      </p:to>
                                    </p:set>
                                    <p:anim calcmode="lin" valueType="num">
                                      <p:cBhvr additive="repl">
                                        <p:cTn id="25"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2" presetSubtype="4">
                                  <p:stCondLst>
                                    <p:cond delay="0"/>
                                  </p:stCondLst>
                                  <p:childTnLst>
                                    <p:set>
                                      <p:cBhvr>
                                        <p:cTn id="30" dur="1" fill="hold">
                                          <p:stCondLst>
                                            <p:cond delay="0"/>
                                          </p:stCondLst>
                                        </p:cTn>
                                        <p:tgtEl>
                                          <p:spTgt spid="113">
                                            <p:txEl>
                                              <p:pRg st="0" end="0"/>
                                            </p:txEl>
                                          </p:spTgt>
                                        </p:tgtEl>
                                        <p:attrNameLst>
                                          <p:attrName>style.visibility</p:attrName>
                                        </p:attrNameLst>
                                      </p:cBhvr>
                                      <p:to>
                                        <p:strVal val="visible"/>
                                      </p:to>
                                    </p:set>
                                    <p:anim calcmode="lin" valueType="num">
                                      <p:cBhvr additive="repl">
                                        <p:cTn id="31" dur="500" fill="hold"/>
                                        <p:tgtEl>
                                          <p:spTgt spid="113">
                                            <p:txEl>
                                              <p:pRg st="0" end="0"/>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43">
                                  <p:stCondLst>
                                    <p:cond delay="0"/>
                                  </p:stCondLst>
                                  <p:childTnLst>
                                    <p:set>
                                      <p:cBhvr>
                                        <p:cTn id="36" dur="1" fill="hold">
                                          <p:stCondLst>
                                            <p:cond delay="0"/>
                                          </p:stCondLst>
                                        </p:cTn>
                                        <p:tgtEl>
                                          <p:spTgt spid="110"/>
                                        </p:tgtEl>
                                        <p:attrNameLst>
                                          <p:attrName>style.visibility</p:attrName>
                                        </p:attrNameLst>
                                      </p:cBhvr>
                                      <p:to>
                                        <p:strVal val="visible"/>
                                      </p:to>
                                    </p:set>
                                    <p:animEffect filter="fade" transition="in">
                                      <p:cBhvr additive="repl">
                                        <p:cTn id="37" dur="100"/>
                                        <p:tgtEl>
                                          <p:spTgt spid="110"/>
                                        </p:tgtEl>
                                      </p:cBhvr>
                                    </p:animEffect>
                                    <p:anim calcmode="lin" valueType="num">
                                      <p:cBhvr additive="repl">
                                        <p:cTn id="38" dur="400" fill="hold"/>
                                        <p:tgtEl>
                                          <p:spTgt spid="110"/>
                                        </p:tgtEl>
                                        <p:attrNameLst>
                                          <p:attrName>ppt_x</p:attrName>
                                        </p:attrNameLst>
                                      </p:cBhvr>
                                      <p:tavLst>
                                        <p:tav tm="0">
                                          <p:val>
                                            <p:strVal val="#ppt_x"/>
                                          </p:val>
                                        </p:tav>
                                        <p:tav tm="100000">
                                          <p:val>
                                            <p:strVal val="#ppt_x"/>
                                          </p:val>
                                        </p:tav>
                                      </p:tavLst>
                                    </p:anim>
                                    <p:anim calcmode="lin" valueType="num">
                                      <p:cBhvr additive="repl">
                                        <p:cTn id="39" dur="400" fill="hold"/>
                                        <p:tgtEl>
                                          <p:spTgt spid="110"/>
                                        </p:tgtEl>
                                        <p:attrNameLst>
                                          <p:attrName>ppt_y</p:attrName>
                                        </p:attrNameLst>
                                      </p:cBhvr>
                                      <p:tavLst>
                                        <p:tav tm="0">
                                          <p:val>
                                            <p:strVal val="#ppt_y+0.31"/>
                                          </p:val>
                                        </p:tav>
                                        <p:tav tm="100000">
                                          <p:val>
                                            <p:strVal val="#ppt_y+0.31"/>
                                          </p:val>
                                        </p:tav>
                                      </p:tavLst>
                                    </p:anim>
                                    <p:anim calcmode="lin" valueType="num">
                                      <p:cBhvr additive="repl">
                                        <p:cTn id="40" dur="600" fill="hold">
                                          <p:stCondLst>
                                            <p:cond delay="400"/>
                                          </p:stCondLst>
                                        </p:cTn>
                                        <p:tgtEl>
                                          <p:spTgt spid="1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41" dur="600" fill="hold">
                                          <p:stCondLst>
                                            <p:cond delay="400"/>
                                          </p:stCondLst>
                                        </p:cTn>
                                        <p:tgtEl>
                                          <p:spTgt spid="1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43">
                                  <p:stCondLst>
                                    <p:cond delay="0"/>
                                  </p:stCondLst>
                                  <p:childTnLst>
                                    <p:set>
                                      <p:cBhvr>
                                        <p:cTn id="45" dur="1" fill="hold">
                                          <p:stCondLst>
                                            <p:cond delay="0"/>
                                          </p:stCondLst>
                                        </p:cTn>
                                        <p:tgtEl>
                                          <p:spTgt spid="114"/>
                                        </p:tgtEl>
                                        <p:attrNameLst>
                                          <p:attrName>style.visibility</p:attrName>
                                        </p:attrNameLst>
                                      </p:cBhvr>
                                      <p:to>
                                        <p:strVal val="visible"/>
                                      </p:to>
                                    </p:set>
                                    <p:animEffect filter="fade" transition="in">
                                      <p:cBhvr additive="repl">
                                        <p:cTn id="46" dur="100"/>
                                        <p:tgtEl>
                                          <p:spTgt spid="114"/>
                                        </p:tgtEl>
                                      </p:cBhvr>
                                    </p:animEffect>
                                    <p:anim calcmode="lin" valueType="num">
                                      <p:cBhvr additive="repl">
                                        <p:cTn id="47" dur="400" fill="hold"/>
                                        <p:tgtEl>
                                          <p:spTgt spid="114"/>
                                        </p:tgtEl>
                                        <p:attrNameLst>
                                          <p:attrName>ppt_x</p:attrName>
                                        </p:attrNameLst>
                                      </p:cBhvr>
                                      <p:tavLst>
                                        <p:tav tm="0">
                                          <p:val>
                                            <p:strVal val="#ppt_x"/>
                                          </p:val>
                                        </p:tav>
                                        <p:tav tm="100000">
                                          <p:val>
                                            <p:strVal val="#ppt_x"/>
                                          </p:val>
                                        </p:tav>
                                      </p:tavLst>
                                    </p:anim>
                                    <p:anim calcmode="lin" valueType="num">
                                      <p:cBhvr additive="repl">
                                        <p:cTn id="48" dur="400" fill="hold"/>
                                        <p:tgtEl>
                                          <p:spTgt spid="114"/>
                                        </p:tgtEl>
                                        <p:attrNameLst>
                                          <p:attrName>ppt_y</p:attrName>
                                        </p:attrNameLst>
                                      </p:cBhvr>
                                      <p:tavLst>
                                        <p:tav tm="0">
                                          <p:val>
                                            <p:strVal val="#ppt_y+0.31"/>
                                          </p:val>
                                        </p:tav>
                                        <p:tav tm="100000">
                                          <p:val>
                                            <p:strVal val="#ppt_y+0.31"/>
                                          </p:val>
                                        </p:tav>
                                      </p:tavLst>
                                    </p:anim>
                                    <p:anim calcmode="lin" valueType="num">
                                      <p:cBhvr additive="repl">
                                        <p:cTn id="49" dur="600" fill="hold">
                                          <p:stCondLst>
                                            <p:cond delay="400"/>
                                          </p:stCondLst>
                                        </p:cTn>
                                        <p:tgtEl>
                                          <p:spTgt spid="1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50" dur="600" fill="hold">
                                          <p:stCondLst>
                                            <p:cond delay="400"/>
                                          </p:stCondLst>
                                        </p:cTn>
                                        <p:tgtEl>
                                          <p:spTgt spid="1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47">
                                  <p:stCondLst>
                                    <p:cond delay="0"/>
                                  </p:stCondLst>
                                  <p:childTnLst>
                                    <p:set>
                                      <p:cBhvr>
                                        <p:cTn id="54" dur="1" fill="hold">
                                          <p:stCondLst>
                                            <p:cond delay="0"/>
                                          </p:stCondLst>
                                        </p:cTn>
                                        <p:tgtEl>
                                          <p:spTgt spid="77">
                                            <p:txEl>
                                              <p:pRg st="0" end="0"/>
                                            </p:txEl>
                                          </p:spTgt>
                                        </p:tgtEl>
                                        <p:attrNameLst>
                                          <p:attrName>style.visibility</p:attrName>
                                        </p:attrNameLst>
                                      </p:cBhvr>
                                      <p:to>
                                        <p:strVal val="visible"/>
                                      </p:to>
                                    </p:set>
                                    <p:animEffect filter="fade" transition="in">
                                      <p:cBhvr additive="repl">
                                        <p:cTn id="55" dur="1000"/>
                                        <p:tgtEl>
                                          <p:spTgt spid="77">
                                            <p:txEl>
                                              <p:pRg st="0" end="0"/>
                                            </p:txEl>
                                          </p:spTgt>
                                        </p:tgtEl>
                                      </p:cBhvr>
                                    </p:animEffect>
                                    <p:anim calcmode="lin" valueType="num">
                                      <p:cBhvr additive="repl">
                                        <p:cTn id="56" dur="10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repl">
                                        <p:cTn id="57" dur="1000" fill="hold"/>
                                        <p:tgtEl>
                                          <p:spTgt spid="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49">
                                  <p:stCondLst>
                                    <p:cond delay="0"/>
                                  </p:stCondLst>
                                  <p:childTnLst>
                                    <p:set>
                                      <p:cBhvr>
                                        <p:cTn id="61" dur="1" fill="hold">
                                          <p:stCondLst>
                                            <p:cond delay="0"/>
                                          </p:stCondLst>
                                        </p:cTn>
                                        <p:tgtEl>
                                          <p:spTgt spid="78">
                                            <p:txEl>
                                              <p:pRg st="0" end="0"/>
                                            </p:txEl>
                                          </p:spTgt>
                                        </p:tgtEl>
                                        <p:attrNameLst>
                                          <p:attrName>style.visibility</p:attrName>
                                        </p:attrNameLst>
                                      </p:cBhvr>
                                      <p:to>
                                        <p:strVal val="visible"/>
                                      </p:to>
                                    </p:set>
                                    <p:anim calcmode="lin" valueType="num">
                                      <p:cBhvr additive="repl">
                                        <p:cTn id="62" dur="500" fill="hold"/>
                                        <p:tgtEl>
                                          <p:spTgt spid="78">
                                            <p:txEl>
                                              <p:pRg st="0" end="0"/>
                                            </p:txEl>
                                          </p:spTgt>
                                        </p:tgtEl>
                                        <p:attrNameLst>
                                          <p:attrName>ppt_w</p:attrName>
                                        </p:attrNameLst>
                                      </p:cBhvr>
                                      <p:tavLst>
                                        <p:tav tm="0">
                                          <p:val>
                                            <p:strVal val="0"/>
                                          </p:val>
                                        </p:tav>
                                        <p:tav tm="100000">
                                          <p:val>
                                            <p:strVal val="#ppt_w"/>
                                          </p:val>
                                        </p:tav>
                                      </p:tavLst>
                                    </p:anim>
                                    <p:anim calcmode="lin" valueType="num">
                                      <p:cBhvr additive="repl">
                                        <p:cTn id="63" dur="500" fill="hold"/>
                                        <p:tgtEl>
                                          <p:spTgt spid="78">
                                            <p:txEl>
                                              <p:pRg st="0" end="0"/>
                                            </p:txEl>
                                          </p:spTgt>
                                        </p:tgtEl>
                                        <p:attrNameLst>
                                          <p:attrName>ppt_h</p:attrName>
                                        </p:attrNameLst>
                                      </p:cBhvr>
                                      <p:tavLst>
                                        <p:tav tm="0">
                                          <p:val>
                                            <p:strVal val="0"/>
                                          </p:val>
                                        </p:tav>
                                        <p:tav tm="100000">
                                          <p:val>
                                            <p:strVal val="#ppt_h"/>
                                          </p:val>
                                        </p:tav>
                                      </p:tavLst>
                                    </p:anim>
                                    <p:anim calcmode="lin" valueType="num">
                                      <p:cBhvr additive="repl">
                                        <p:cTn id="64" dur="500" fill="hold"/>
                                        <p:tgtEl>
                                          <p:spTgt spid="78">
                                            <p:txEl>
                                              <p:pRg st="0" end="0"/>
                                            </p:txEl>
                                          </p:spTgt>
                                        </p:tgtEl>
                                        <p:attrNameLst>
                                          <p:attrName>r</p:attrName>
                                        </p:attrNameLst>
                                      </p:cBhvr>
                                      <p:tavLst>
                                        <p:tav tm="0">
                                          <p:val>
                                            <p:strVal val="360"/>
                                          </p:val>
                                        </p:tav>
                                        <p:tav tm="100000">
                                          <p:val>
                                            <p:strVal val="0"/>
                                          </p:val>
                                        </p:tav>
                                      </p:tavLst>
                                    </p:anim>
                                    <p:animEffect filter="fade" transition="in">
                                      <p:cBhvr additive="repl">
                                        <p:cTn id="65" dur="500"/>
                                        <p:tgtEl>
                                          <p:spTgt spid="7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49">
                                  <p:stCondLst>
                                    <p:cond delay="0"/>
                                  </p:stCondLst>
                                  <p:childTnLst>
                                    <p:set>
                                      <p:cBhvr>
                                        <p:cTn id="69" dur="1" fill="hold">
                                          <p:stCondLst>
                                            <p:cond delay="0"/>
                                          </p:stCondLst>
                                        </p:cTn>
                                        <p:tgtEl>
                                          <p:spTgt spid="82">
                                            <p:txEl>
                                              <p:pRg st="0" end="0"/>
                                            </p:txEl>
                                          </p:spTgt>
                                        </p:tgtEl>
                                        <p:attrNameLst>
                                          <p:attrName>style.visibility</p:attrName>
                                        </p:attrNameLst>
                                      </p:cBhvr>
                                      <p:to>
                                        <p:strVal val="visible"/>
                                      </p:to>
                                    </p:set>
                                    <p:anim calcmode="lin" valueType="num">
                                      <p:cBhvr additive="repl">
                                        <p:cTn id="70" dur="500" fill="hold"/>
                                        <p:tgtEl>
                                          <p:spTgt spid="82">
                                            <p:txEl>
                                              <p:pRg st="0" end="0"/>
                                            </p:txEl>
                                          </p:spTgt>
                                        </p:tgtEl>
                                        <p:attrNameLst>
                                          <p:attrName>ppt_w</p:attrName>
                                        </p:attrNameLst>
                                      </p:cBhvr>
                                      <p:tavLst>
                                        <p:tav tm="0">
                                          <p:val>
                                            <p:strVal val="0"/>
                                          </p:val>
                                        </p:tav>
                                        <p:tav tm="100000">
                                          <p:val>
                                            <p:strVal val="#ppt_w"/>
                                          </p:val>
                                        </p:tav>
                                      </p:tavLst>
                                    </p:anim>
                                    <p:anim calcmode="lin" valueType="num">
                                      <p:cBhvr additive="repl">
                                        <p:cTn id="71" dur="500" fill="hold"/>
                                        <p:tgtEl>
                                          <p:spTgt spid="82">
                                            <p:txEl>
                                              <p:pRg st="0" end="0"/>
                                            </p:txEl>
                                          </p:spTgt>
                                        </p:tgtEl>
                                        <p:attrNameLst>
                                          <p:attrName>ppt_h</p:attrName>
                                        </p:attrNameLst>
                                      </p:cBhvr>
                                      <p:tavLst>
                                        <p:tav tm="0">
                                          <p:val>
                                            <p:strVal val="0"/>
                                          </p:val>
                                        </p:tav>
                                        <p:tav tm="100000">
                                          <p:val>
                                            <p:strVal val="#ppt_h"/>
                                          </p:val>
                                        </p:tav>
                                      </p:tavLst>
                                    </p:anim>
                                    <p:anim calcmode="lin" valueType="num">
                                      <p:cBhvr additive="repl">
                                        <p:cTn id="72" dur="500" fill="hold"/>
                                        <p:tgtEl>
                                          <p:spTgt spid="82">
                                            <p:txEl>
                                              <p:pRg st="0" end="0"/>
                                            </p:txEl>
                                          </p:spTgt>
                                        </p:tgtEl>
                                        <p:attrNameLst>
                                          <p:attrName>r</p:attrName>
                                        </p:attrNameLst>
                                      </p:cBhvr>
                                      <p:tavLst>
                                        <p:tav tm="0">
                                          <p:val>
                                            <p:strVal val="360"/>
                                          </p:val>
                                        </p:tav>
                                        <p:tav tm="100000">
                                          <p:val>
                                            <p:strVal val="0"/>
                                          </p:val>
                                        </p:tav>
                                      </p:tavLst>
                                    </p:anim>
                                    <p:animEffect filter="fade" transition="in">
                                      <p:cBhvr additive="repl">
                                        <p:cTn id="73" dur="500"/>
                                        <p:tgtEl>
                                          <p:spTgt spid="8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49">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repl">
                                        <p:cTn id="78" dur="500" fill="hold"/>
                                        <p:tgtEl>
                                          <p:spTgt spid="83">
                                            <p:txEl>
                                              <p:pRg st="0" end="0"/>
                                            </p:txEl>
                                          </p:spTgt>
                                        </p:tgtEl>
                                        <p:attrNameLst>
                                          <p:attrName>ppt_w</p:attrName>
                                        </p:attrNameLst>
                                      </p:cBhvr>
                                      <p:tavLst>
                                        <p:tav tm="0">
                                          <p:val>
                                            <p:strVal val="0"/>
                                          </p:val>
                                        </p:tav>
                                        <p:tav tm="100000">
                                          <p:val>
                                            <p:strVal val="#ppt_w"/>
                                          </p:val>
                                        </p:tav>
                                      </p:tavLst>
                                    </p:anim>
                                    <p:anim calcmode="lin" valueType="num">
                                      <p:cBhvr additive="repl">
                                        <p:cTn id="79" dur="500" fill="hold"/>
                                        <p:tgtEl>
                                          <p:spTgt spid="83">
                                            <p:txEl>
                                              <p:pRg st="0" end="0"/>
                                            </p:txEl>
                                          </p:spTgt>
                                        </p:tgtEl>
                                        <p:attrNameLst>
                                          <p:attrName>ppt_h</p:attrName>
                                        </p:attrNameLst>
                                      </p:cBhvr>
                                      <p:tavLst>
                                        <p:tav tm="0">
                                          <p:val>
                                            <p:strVal val="0"/>
                                          </p:val>
                                        </p:tav>
                                        <p:tav tm="100000">
                                          <p:val>
                                            <p:strVal val="#ppt_h"/>
                                          </p:val>
                                        </p:tav>
                                      </p:tavLst>
                                    </p:anim>
                                    <p:anim calcmode="lin" valueType="num">
                                      <p:cBhvr additive="repl">
                                        <p:cTn id="80" dur="500" fill="hold"/>
                                        <p:tgtEl>
                                          <p:spTgt spid="83">
                                            <p:txEl>
                                              <p:pRg st="0" end="0"/>
                                            </p:txEl>
                                          </p:spTgt>
                                        </p:tgtEl>
                                        <p:attrNameLst>
                                          <p:attrName>r</p:attrName>
                                        </p:attrNameLst>
                                      </p:cBhvr>
                                      <p:tavLst>
                                        <p:tav tm="0">
                                          <p:val>
                                            <p:strVal val="360"/>
                                          </p:val>
                                        </p:tav>
                                        <p:tav tm="100000">
                                          <p:val>
                                            <p:strVal val="0"/>
                                          </p:val>
                                        </p:tav>
                                      </p:tavLst>
                                    </p:anim>
                                    <p:animEffect filter="fade" transition="in">
                                      <p:cBhvr additive="repl">
                                        <p:cTn id="81" dur="500"/>
                                        <p:tgtEl>
                                          <p:spTgt spid="83">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43">
                                  <p:stCondLst>
                                    <p:cond delay="0"/>
                                  </p:stCondLst>
                                  <p:childTnLst>
                                    <p:set>
                                      <p:cBhvr>
                                        <p:cTn id="85" dur="1" fill="hold">
                                          <p:stCondLst>
                                            <p:cond delay="0"/>
                                          </p:stCondLst>
                                        </p:cTn>
                                        <p:tgtEl>
                                          <p:spTgt spid="101"/>
                                        </p:tgtEl>
                                        <p:attrNameLst>
                                          <p:attrName>style.visibility</p:attrName>
                                        </p:attrNameLst>
                                      </p:cBhvr>
                                      <p:to>
                                        <p:strVal val="visible"/>
                                      </p:to>
                                    </p:set>
                                    <p:animEffect filter="fade" transition="in">
                                      <p:cBhvr additive="repl">
                                        <p:cTn id="86" dur="100"/>
                                        <p:tgtEl>
                                          <p:spTgt spid="101"/>
                                        </p:tgtEl>
                                      </p:cBhvr>
                                    </p:animEffect>
                                    <p:anim calcmode="lin" valueType="num">
                                      <p:cBhvr additive="repl">
                                        <p:cTn id="87" dur="400" fill="hold"/>
                                        <p:tgtEl>
                                          <p:spTgt spid="101"/>
                                        </p:tgtEl>
                                        <p:attrNameLst>
                                          <p:attrName>ppt_x</p:attrName>
                                        </p:attrNameLst>
                                      </p:cBhvr>
                                      <p:tavLst>
                                        <p:tav tm="0">
                                          <p:val>
                                            <p:strVal val="#ppt_x"/>
                                          </p:val>
                                        </p:tav>
                                        <p:tav tm="100000">
                                          <p:val>
                                            <p:strVal val="#ppt_x"/>
                                          </p:val>
                                        </p:tav>
                                      </p:tavLst>
                                    </p:anim>
                                    <p:anim calcmode="lin" valueType="num">
                                      <p:cBhvr additive="repl">
                                        <p:cTn id="88" dur="400" fill="hold"/>
                                        <p:tgtEl>
                                          <p:spTgt spid="101"/>
                                        </p:tgtEl>
                                        <p:attrNameLst>
                                          <p:attrName>ppt_y</p:attrName>
                                        </p:attrNameLst>
                                      </p:cBhvr>
                                      <p:tavLst>
                                        <p:tav tm="0">
                                          <p:val>
                                            <p:strVal val="#ppt_y+0.31"/>
                                          </p:val>
                                        </p:tav>
                                        <p:tav tm="100000">
                                          <p:val>
                                            <p:strVal val="#ppt_y+0.31"/>
                                          </p:val>
                                        </p:tav>
                                      </p:tavLst>
                                    </p:anim>
                                    <p:anim calcmode="lin" valueType="num">
                                      <p:cBhvr additive="repl">
                                        <p:cTn id="89" dur="600" fill="hold">
                                          <p:stCondLst>
                                            <p:cond delay="400"/>
                                          </p:stCondLst>
                                        </p:cTn>
                                        <p:tgtEl>
                                          <p:spTgt spid="10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90" dur="600" fill="hold">
                                          <p:stCondLst>
                                            <p:cond delay="400"/>
                                          </p:stCondLst>
                                        </p:cTn>
                                        <p:tgtEl>
                                          <p:spTgt spid="10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43">
                                  <p:stCondLst>
                                    <p:cond delay="0"/>
                                  </p:stCondLst>
                                  <p:childTnLst>
                                    <p:set>
                                      <p:cBhvr>
                                        <p:cTn id="94" dur="1" fill="hold">
                                          <p:stCondLst>
                                            <p:cond delay="0"/>
                                          </p:stCondLst>
                                        </p:cTn>
                                        <p:tgtEl>
                                          <p:spTgt spid="92"/>
                                        </p:tgtEl>
                                        <p:attrNameLst>
                                          <p:attrName>style.visibility</p:attrName>
                                        </p:attrNameLst>
                                      </p:cBhvr>
                                      <p:to>
                                        <p:strVal val="visible"/>
                                      </p:to>
                                    </p:set>
                                    <p:animEffect filter="fade" transition="in">
                                      <p:cBhvr additive="repl">
                                        <p:cTn id="95" dur="100"/>
                                        <p:tgtEl>
                                          <p:spTgt spid="92"/>
                                        </p:tgtEl>
                                      </p:cBhvr>
                                    </p:animEffect>
                                    <p:anim calcmode="lin" valueType="num">
                                      <p:cBhvr additive="repl">
                                        <p:cTn id="96" dur="400" fill="hold"/>
                                        <p:tgtEl>
                                          <p:spTgt spid="92"/>
                                        </p:tgtEl>
                                        <p:attrNameLst>
                                          <p:attrName>ppt_x</p:attrName>
                                        </p:attrNameLst>
                                      </p:cBhvr>
                                      <p:tavLst>
                                        <p:tav tm="0">
                                          <p:val>
                                            <p:strVal val="#ppt_x"/>
                                          </p:val>
                                        </p:tav>
                                        <p:tav tm="100000">
                                          <p:val>
                                            <p:strVal val="#ppt_x"/>
                                          </p:val>
                                        </p:tav>
                                      </p:tavLst>
                                    </p:anim>
                                    <p:anim calcmode="lin" valueType="num">
                                      <p:cBhvr additive="repl">
                                        <p:cTn id="97" dur="400" fill="hold"/>
                                        <p:tgtEl>
                                          <p:spTgt spid="92"/>
                                        </p:tgtEl>
                                        <p:attrNameLst>
                                          <p:attrName>ppt_y</p:attrName>
                                        </p:attrNameLst>
                                      </p:cBhvr>
                                      <p:tavLst>
                                        <p:tav tm="0">
                                          <p:val>
                                            <p:strVal val="#ppt_y+0.31"/>
                                          </p:val>
                                        </p:tav>
                                        <p:tav tm="100000">
                                          <p:val>
                                            <p:strVal val="#ppt_y+0.31"/>
                                          </p:val>
                                        </p:tav>
                                      </p:tavLst>
                                    </p:anim>
                                    <p:anim calcmode="lin" valueType="num">
                                      <p:cBhvr additive="repl">
                                        <p:cTn id="98" dur="600" fill="hold">
                                          <p:stCondLst>
                                            <p:cond delay="400"/>
                                          </p:stCondLst>
                                        </p:cTn>
                                        <p:tgtEl>
                                          <p:spTgt spid="9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99" dur="600" fill="hold">
                                          <p:stCondLst>
                                            <p:cond delay="400"/>
                                          </p:stCondLst>
                                        </p:cTn>
                                        <p:tgtEl>
                                          <p:spTgt spid="9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43">
                                  <p:stCondLst>
                                    <p:cond delay="0"/>
                                  </p:stCondLst>
                                  <p:childTnLst>
                                    <p:set>
                                      <p:cBhvr>
                                        <p:cTn id="103" dur="1" fill="hold">
                                          <p:stCondLst>
                                            <p:cond delay="0"/>
                                          </p:stCondLst>
                                        </p:cTn>
                                        <p:tgtEl>
                                          <p:spTgt spid="98"/>
                                        </p:tgtEl>
                                        <p:attrNameLst>
                                          <p:attrName>style.visibility</p:attrName>
                                        </p:attrNameLst>
                                      </p:cBhvr>
                                      <p:to>
                                        <p:strVal val="visible"/>
                                      </p:to>
                                    </p:set>
                                    <p:animEffect filter="fade" transition="in">
                                      <p:cBhvr additive="repl">
                                        <p:cTn id="104" dur="100"/>
                                        <p:tgtEl>
                                          <p:spTgt spid="98"/>
                                        </p:tgtEl>
                                      </p:cBhvr>
                                    </p:animEffect>
                                    <p:anim calcmode="lin" valueType="num">
                                      <p:cBhvr additive="repl">
                                        <p:cTn id="105" dur="400" fill="hold"/>
                                        <p:tgtEl>
                                          <p:spTgt spid="98"/>
                                        </p:tgtEl>
                                        <p:attrNameLst>
                                          <p:attrName>ppt_x</p:attrName>
                                        </p:attrNameLst>
                                      </p:cBhvr>
                                      <p:tavLst>
                                        <p:tav tm="0">
                                          <p:val>
                                            <p:strVal val="#ppt_x"/>
                                          </p:val>
                                        </p:tav>
                                        <p:tav tm="100000">
                                          <p:val>
                                            <p:strVal val="#ppt_x"/>
                                          </p:val>
                                        </p:tav>
                                      </p:tavLst>
                                    </p:anim>
                                    <p:anim calcmode="lin" valueType="num">
                                      <p:cBhvr additive="repl">
                                        <p:cTn id="106" dur="400" fill="hold"/>
                                        <p:tgtEl>
                                          <p:spTgt spid="98"/>
                                        </p:tgtEl>
                                        <p:attrNameLst>
                                          <p:attrName>ppt_y</p:attrName>
                                        </p:attrNameLst>
                                      </p:cBhvr>
                                      <p:tavLst>
                                        <p:tav tm="0">
                                          <p:val>
                                            <p:strVal val="#ppt_y+0.31"/>
                                          </p:val>
                                        </p:tav>
                                        <p:tav tm="100000">
                                          <p:val>
                                            <p:strVal val="#ppt_y+0.31"/>
                                          </p:val>
                                        </p:tav>
                                      </p:tavLst>
                                    </p:anim>
                                    <p:anim calcmode="lin" valueType="num">
                                      <p:cBhvr additive="repl">
                                        <p:cTn id="107" dur="600" fill="hold">
                                          <p:stCondLst>
                                            <p:cond delay="400"/>
                                          </p:stCondLst>
                                        </p:cTn>
                                        <p:tgtEl>
                                          <p:spTgt spid="9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108" dur="600" fill="hold">
                                          <p:stCondLst>
                                            <p:cond delay="400"/>
                                          </p:stCondLst>
                                        </p:cTn>
                                        <p:tgtEl>
                                          <p:spTgt spid="9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43">
                                  <p:stCondLst>
                                    <p:cond delay="0"/>
                                  </p:stCondLst>
                                  <p:childTnLst>
                                    <p:set>
                                      <p:cBhvr>
                                        <p:cTn id="112" dur="1" fill="hold">
                                          <p:stCondLst>
                                            <p:cond delay="0"/>
                                          </p:stCondLst>
                                        </p:cTn>
                                        <p:tgtEl>
                                          <p:spTgt spid="86"/>
                                        </p:tgtEl>
                                        <p:attrNameLst>
                                          <p:attrName>style.visibility</p:attrName>
                                        </p:attrNameLst>
                                      </p:cBhvr>
                                      <p:to>
                                        <p:strVal val="visible"/>
                                      </p:to>
                                    </p:set>
                                    <p:animEffect filter="fade" transition="in">
                                      <p:cBhvr additive="repl">
                                        <p:cTn id="113" dur="100"/>
                                        <p:tgtEl>
                                          <p:spTgt spid="86"/>
                                        </p:tgtEl>
                                      </p:cBhvr>
                                    </p:animEffect>
                                    <p:anim calcmode="lin" valueType="num">
                                      <p:cBhvr additive="repl">
                                        <p:cTn id="114" dur="400" fill="hold"/>
                                        <p:tgtEl>
                                          <p:spTgt spid="86"/>
                                        </p:tgtEl>
                                        <p:attrNameLst>
                                          <p:attrName>ppt_x</p:attrName>
                                        </p:attrNameLst>
                                      </p:cBhvr>
                                      <p:tavLst>
                                        <p:tav tm="0">
                                          <p:val>
                                            <p:strVal val="#ppt_x"/>
                                          </p:val>
                                        </p:tav>
                                        <p:tav tm="100000">
                                          <p:val>
                                            <p:strVal val="#ppt_x"/>
                                          </p:val>
                                        </p:tav>
                                      </p:tavLst>
                                    </p:anim>
                                    <p:anim calcmode="lin" valueType="num">
                                      <p:cBhvr additive="repl">
                                        <p:cTn id="115" dur="400" fill="hold"/>
                                        <p:tgtEl>
                                          <p:spTgt spid="86"/>
                                        </p:tgtEl>
                                        <p:attrNameLst>
                                          <p:attrName>ppt_y</p:attrName>
                                        </p:attrNameLst>
                                      </p:cBhvr>
                                      <p:tavLst>
                                        <p:tav tm="0">
                                          <p:val>
                                            <p:strVal val="#ppt_y+0.31"/>
                                          </p:val>
                                        </p:tav>
                                        <p:tav tm="100000">
                                          <p:val>
                                            <p:strVal val="#ppt_y+0.31"/>
                                          </p:val>
                                        </p:tav>
                                      </p:tavLst>
                                    </p:anim>
                                    <p:anim calcmode="lin" valueType="num">
                                      <p:cBhvr additive="repl">
                                        <p:cTn id="116" dur="600" fill="hold">
                                          <p:stCondLst>
                                            <p:cond delay="400"/>
                                          </p:stCondLst>
                                        </p:cTn>
                                        <p:tgtEl>
                                          <p:spTgt spid="8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117" dur="600" fill="hold">
                                          <p:stCondLst>
                                            <p:cond delay="400"/>
                                          </p:stCondLst>
                                        </p:cTn>
                                        <p:tgtEl>
                                          <p:spTgt spid="8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43">
                                  <p:stCondLst>
                                    <p:cond delay="0"/>
                                  </p:stCondLst>
                                  <p:childTnLst>
                                    <p:set>
                                      <p:cBhvr>
                                        <p:cTn id="121" dur="1" fill="hold">
                                          <p:stCondLst>
                                            <p:cond delay="0"/>
                                          </p:stCondLst>
                                        </p:cTn>
                                        <p:tgtEl>
                                          <p:spTgt spid="89"/>
                                        </p:tgtEl>
                                        <p:attrNameLst>
                                          <p:attrName>style.visibility</p:attrName>
                                        </p:attrNameLst>
                                      </p:cBhvr>
                                      <p:to>
                                        <p:strVal val="visible"/>
                                      </p:to>
                                    </p:set>
                                    <p:animEffect filter="fade" transition="in">
                                      <p:cBhvr additive="repl">
                                        <p:cTn id="122" dur="100"/>
                                        <p:tgtEl>
                                          <p:spTgt spid="89"/>
                                        </p:tgtEl>
                                      </p:cBhvr>
                                    </p:animEffect>
                                    <p:anim calcmode="lin" valueType="num">
                                      <p:cBhvr additive="repl">
                                        <p:cTn id="123" dur="400" fill="hold"/>
                                        <p:tgtEl>
                                          <p:spTgt spid="89"/>
                                        </p:tgtEl>
                                        <p:attrNameLst>
                                          <p:attrName>ppt_x</p:attrName>
                                        </p:attrNameLst>
                                      </p:cBhvr>
                                      <p:tavLst>
                                        <p:tav tm="0">
                                          <p:val>
                                            <p:strVal val="#ppt_x"/>
                                          </p:val>
                                        </p:tav>
                                        <p:tav tm="100000">
                                          <p:val>
                                            <p:strVal val="#ppt_x"/>
                                          </p:val>
                                        </p:tav>
                                      </p:tavLst>
                                    </p:anim>
                                    <p:anim calcmode="lin" valueType="num">
                                      <p:cBhvr additive="repl">
                                        <p:cTn id="124" dur="400" fill="hold"/>
                                        <p:tgtEl>
                                          <p:spTgt spid="89"/>
                                        </p:tgtEl>
                                        <p:attrNameLst>
                                          <p:attrName>ppt_y</p:attrName>
                                        </p:attrNameLst>
                                      </p:cBhvr>
                                      <p:tavLst>
                                        <p:tav tm="0">
                                          <p:val>
                                            <p:strVal val="#ppt_y+0.31"/>
                                          </p:val>
                                        </p:tav>
                                        <p:tav tm="100000">
                                          <p:val>
                                            <p:strVal val="#ppt_y+0.31"/>
                                          </p:val>
                                        </p:tav>
                                      </p:tavLst>
                                    </p:anim>
                                    <p:anim calcmode="lin" valueType="num">
                                      <p:cBhvr additive="repl">
                                        <p:cTn id="125" dur="600" fill="hold">
                                          <p:stCondLst>
                                            <p:cond delay="400"/>
                                          </p:stCondLst>
                                        </p:cTn>
                                        <p:tgtEl>
                                          <p:spTgt spid="8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126" dur="600" fill="hold">
                                          <p:stCondLst>
                                            <p:cond delay="400"/>
                                          </p:stCondLst>
                                        </p:cTn>
                                        <p:tgtEl>
                                          <p:spTgt spid="8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43">
                                  <p:stCondLst>
                                    <p:cond delay="0"/>
                                  </p:stCondLst>
                                  <p:childTnLst>
                                    <p:set>
                                      <p:cBhvr>
                                        <p:cTn id="130" dur="1" fill="hold">
                                          <p:stCondLst>
                                            <p:cond delay="0"/>
                                          </p:stCondLst>
                                        </p:cTn>
                                        <p:tgtEl>
                                          <p:spTgt spid="104"/>
                                        </p:tgtEl>
                                        <p:attrNameLst>
                                          <p:attrName>style.visibility</p:attrName>
                                        </p:attrNameLst>
                                      </p:cBhvr>
                                      <p:to>
                                        <p:strVal val="visible"/>
                                      </p:to>
                                    </p:set>
                                    <p:animEffect filter="fade" transition="in">
                                      <p:cBhvr additive="repl">
                                        <p:cTn id="131" dur="100"/>
                                        <p:tgtEl>
                                          <p:spTgt spid="104"/>
                                        </p:tgtEl>
                                      </p:cBhvr>
                                    </p:animEffect>
                                    <p:anim calcmode="lin" valueType="num">
                                      <p:cBhvr additive="repl">
                                        <p:cTn id="132" dur="400" fill="hold"/>
                                        <p:tgtEl>
                                          <p:spTgt spid="104"/>
                                        </p:tgtEl>
                                        <p:attrNameLst>
                                          <p:attrName>ppt_x</p:attrName>
                                        </p:attrNameLst>
                                      </p:cBhvr>
                                      <p:tavLst>
                                        <p:tav tm="0">
                                          <p:val>
                                            <p:strVal val="#ppt_x"/>
                                          </p:val>
                                        </p:tav>
                                        <p:tav tm="100000">
                                          <p:val>
                                            <p:strVal val="#ppt_x"/>
                                          </p:val>
                                        </p:tav>
                                      </p:tavLst>
                                    </p:anim>
                                    <p:anim calcmode="lin" valueType="num">
                                      <p:cBhvr additive="repl">
                                        <p:cTn id="133" dur="400" fill="hold"/>
                                        <p:tgtEl>
                                          <p:spTgt spid="104"/>
                                        </p:tgtEl>
                                        <p:attrNameLst>
                                          <p:attrName>ppt_y</p:attrName>
                                        </p:attrNameLst>
                                      </p:cBhvr>
                                      <p:tavLst>
                                        <p:tav tm="0">
                                          <p:val>
                                            <p:strVal val="#ppt_y+0.31"/>
                                          </p:val>
                                        </p:tav>
                                        <p:tav tm="100000">
                                          <p:val>
                                            <p:strVal val="#ppt_y+0.31"/>
                                          </p:val>
                                        </p:tav>
                                      </p:tavLst>
                                    </p:anim>
                                    <p:anim calcmode="lin" valueType="num">
                                      <p:cBhvr additive="repl">
                                        <p:cTn id="134" dur="600" fill="hold">
                                          <p:stCondLst>
                                            <p:cond delay="400"/>
                                          </p:stCondLst>
                                        </p:cTn>
                                        <p:tgtEl>
                                          <p:spTgt spid="10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135" dur="600" fill="hold">
                                          <p:stCondLst>
                                            <p:cond delay="400"/>
                                          </p:stCondLst>
                                        </p:cTn>
                                        <p:tgtEl>
                                          <p:spTgt spid="10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43">
                                  <p:stCondLst>
                                    <p:cond delay="0"/>
                                  </p:stCondLst>
                                  <p:childTnLst>
                                    <p:set>
                                      <p:cBhvr>
                                        <p:cTn id="139" dur="1" fill="hold">
                                          <p:stCondLst>
                                            <p:cond delay="0"/>
                                          </p:stCondLst>
                                        </p:cTn>
                                        <p:tgtEl>
                                          <p:spTgt spid="107"/>
                                        </p:tgtEl>
                                        <p:attrNameLst>
                                          <p:attrName>style.visibility</p:attrName>
                                        </p:attrNameLst>
                                      </p:cBhvr>
                                      <p:to>
                                        <p:strVal val="visible"/>
                                      </p:to>
                                    </p:set>
                                    <p:animEffect filter="fade" transition="in">
                                      <p:cBhvr additive="repl">
                                        <p:cTn id="140" dur="100"/>
                                        <p:tgtEl>
                                          <p:spTgt spid="107"/>
                                        </p:tgtEl>
                                      </p:cBhvr>
                                    </p:animEffect>
                                    <p:anim calcmode="lin" valueType="num">
                                      <p:cBhvr additive="repl">
                                        <p:cTn id="141" dur="400" fill="hold"/>
                                        <p:tgtEl>
                                          <p:spTgt spid="107"/>
                                        </p:tgtEl>
                                        <p:attrNameLst>
                                          <p:attrName>ppt_x</p:attrName>
                                        </p:attrNameLst>
                                      </p:cBhvr>
                                      <p:tavLst>
                                        <p:tav tm="0">
                                          <p:val>
                                            <p:strVal val="#ppt_x"/>
                                          </p:val>
                                        </p:tav>
                                        <p:tav tm="100000">
                                          <p:val>
                                            <p:strVal val="#ppt_x"/>
                                          </p:val>
                                        </p:tav>
                                      </p:tavLst>
                                    </p:anim>
                                    <p:anim calcmode="lin" valueType="num">
                                      <p:cBhvr additive="repl">
                                        <p:cTn id="142" dur="400" fill="hold"/>
                                        <p:tgtEl>
                                          <p:spTgt spid="107"/>
                                        </p:tgtEl>
                                        <p:attrNameLst>
                                          <p:attrName>ppt_y</p:attrName>
                                        </p:attrNameLst>
                                      </p:cBhvr>
                                      <p:tavLst>
                                        <p:tav tm="0">
                                          <p:val>
                                            <p:strVal val="#ppt_y+0.31"/>
                                          </p:val>
                                        </p:tav>
                                        <p:tav tm="100000">
                                          <p:val>
                                            <p:strVal val="#ppt_y+0.31"/>
                                          </p:val>
                                        </p:tav>
                                      </p:tavLst>
                                    </p:anim>
                                    <p:anim calcmode="lin" valueType="num">
                                      <p:cBhvr additive="repl">
                                        <p:cTn id="143" dur="600" fill="hold">
                                          <p:stCondLst>
                                            <p:cond delay="400"/>
                                          </p:stCondLst>
                                        </p:cTn>
                                        <p:tgtEl>
                                          <p:spTgt spid="10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144" dur="600" fill="hold">
                                          <p:stCondLst>
                                            <p:cond delay="400"/>
                                          </p:stCondLst>
                                        </p:cTn>
                                        <p:tgtEl>
                                          <p:spTgt spid="10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43">
                                  <p:stCondLst>
                                    <p:cond delay="0"/>
                                  </p:stCondLst>
                                  <p:childTnLst>
                                    <p:set>
                                      <p:cBhvr>
                                        <p:cTn id="148" dur="1" fill="hold">
                                          <p:stCondLst>
                                            <p:cond delay="0"/>
                                          </p:stCondLst>
                                        </p:cTn>
                                        <p:tgtEl>
                                          <p:spTgt spid="117"/>
                                        </p:tgtEl>
                                        <p:attrNameLst>
                                          <p:attrName>style.visibility</p:attrName>
                                        </p:attrNameLst>
                                      </p:cBhvr>
                                      <p:to>
                                        <p:strVal val="visible"/>
                                      </p:to>
                                    </p:set>
                                    <p:animEffect filter="fade" transition="in">
                                      <p:cBhvr additive="repl">
                                        <p:cTn id="149" dur="100"/>
                                        <p:tgtEl>
                                          <p:spTgt spid="117"/>
                                        </p:tgtEl>
                                      </p:cBhvr>
                                    </p:animEffect>
                                    <p:anim calcmode="lin" valueType="num">
                                      <p:cBhvr additive="repl">
                                        <p:cTn id="150" dur="400" fill="hold"/>
                                        <p:tgtEl>
                                          <p:spTgt spid="117"/>
                                        </p:tgtEl>
                                        <p:attrNameLst>
                                          <p:attrName>ppt_x</p:attrName>
                                        </p:attrNameLst>
                                      </p:cBhvr>
                                      <p:tavLst>
                                        <p:tav tm="0">
                                          <p:val>
                                            <p:strVal val="#ppt_x"/>
                                          </p:val>
                                        </p:tav>
                                        <p:tav tm="100000">
                                          <p:val>
                                            <p:strVal val="#ppt_x"/>
                                          </p:val>
                                        </p:tav>
                                      </p:tavLst>
                                    </p:anim>
                                    <p:anim calcmode="lin" valueType="num">
                                      <p:cBhvr additive="repl">
                                        <p:cTn id="151" dur="400" fill="hold"/>
                                        <p:tgtEl>
                                          <p:spTgt spid="117"/>
                                        </p:tgtEl>
                                        <p:attrNameLst>
                                          <p:attrName>ppt_y</p:attrName>
                                        </p:attrNameLst>
                                      </p:cBhvr>
                                      <p:tavLst>
                                        <p:tav tm="0">
                                          <p:val>
                                            <p:strVal val="#ppt_y+0.31"/>
                                          </p:val>
                                        </p:tav>
                                        <p:tav tm="100000">
                                          <p:val>
                                            <p:strVal val="#ppt_y+0.31"/>
                                          </p:val>
                                        </p:tav>
                                      </p:tavLst>
                                    </p:anim>
                                    <p:anim calcmode="lin" valueType="num">
                                      <p:cBhvr additive="repl">
                                        <p:cTn id="152" dur="600" fill="hold">
                                          <p:stCondLst>
                                            <p:cond delay="400"/>
                                          </p:stCondLst>
                                        </p:cTn>
                                        <p:tgtEl>
                                          <p:spTgt spid="11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153" dur="600" fill="hold">
                                          <p:stCondLst>
                                            <p:cond delay="400"/>
                                          </p:stCondLst>
                                        </p:cTn>
                                        <p:tgtEl>
                                          <p:spTgt spid="11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43">
                                  <p:stCondLst>
                                    <p:cond delay="0"/>
                                  </p:stCondLst>
                                  <p:childTnLst>
                                    <p:set>
                                      <p:cBhvr>
                                        <p:cTn id="157" dur="1" fill="hold">
                                          <p:stCondLst>
                                            <p:cond delay="0"/>
                                          </p:stCondLst>
                                        </p:cTn>
                                        <p:tgtEl>
                                          <p:spTgt spid="95"/>
                                        </p:tgtEl>
                                        <p:attrNameLst>
                                          <p:attrName>style.visibility</p:attrName>
                                        </p:attrNameLst>
                                      </p:cBhvr>
                                      <p:to>
                                        <p:strVal val="visible"/>
                                      </p:to>
                                    </p:set>
                                    <p:animEffect filter="fade" transition="in">
                                      <p:cBhvr additive="repl">
                                        <p:cTn id="158" dur="100"/>
                                        <p:tgtEl>
                                          <p:spTgt spid="95"/>
                                        </p:tgtEl>
                                      </p:cBhvr>
                                    </p:animEffect>
                                    <p:anim calcmode="lin" valueType="num">
                                      <p:cBhvr additive="repl">
                                        <p:cTn id="159" dur="400" fill="hold"/>
                                        <p:tgtEl>
                                          <p:spTgt spid="95"/>
                                        </p:tgtEl>
                                        <p:attrNameLst>
                                          <p:attrName>ppt_x</p:attrName>
                                        </p:attrNameLst>
                                      </p:cBhvr>
                                      <p:tavLst>
                                        <p:tav tm="0">
                                          <p:val>
                                            <p:strVal val="#ppt_x"/>
                                          </p:val>
                                        </p:tav>
                                        <p:tav tm="100000">
                                          <p:val>
                                            <p:strVal val="#ppt_x"/>
                                          </p:val>
                                        </p:tav>
                                      </p:tavLst>
                                    </p:anim>
                                    <p:anim calcmode="lin" valueType="num">
                                      <p:cBhvr additive="repl">
                                        <p:cTn id="160" dur="400" fill="hold"/>
                                        <p:tgtEl>
                                          <p:spTgt spid="95"/>
                                        </p:tgtEl>
                                        <p:attrNameLst>
                                          <p:attrName>ppt_y</p:attrName>
                                        </p:attrNameLst>
                                      </p:cBhvr>
                                      <p:tavLst>
                                        <p:tav tm="0">
                                          <p:val>
                                            <p:strVal val="#ppt_y+0.31"/>
                                          </p:val>
                                        </p:tav>
                                        <p:tav tm="100000">
                                          <p:val>
                                            <p:strVal val="#ppt_y+0.31"/>
                                          </p:val>
                                        </p:tav>
                                      </p:tavLst>
                                    </p:anim>
                                    <p:anim calcmode="lin" valueType="num">
                                      <p:cBhvr additive="repl">
                                        <p:cTn id="161" dur="600" fill="hold">
                                          <p:stCondLst>
                                            <p:cond delay="400"/>
                                          </p:stCondLst>
                                        </p:cTn>
                                        <p:tgtEl>
                                          <p:spTgt spid="9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additive="repl">
                                        <p:cTn id="162" dur="600" fill="hold">
                                          <p:stCondLst>
                                            <p:cond delay="400"/>
                                          </p:stCondLst>
                                        </p:cTn>
                                        <p:tgtEl>
                                          <p:spTgt spid="9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37">
                                  <p:stCondLst>
                                    <p:cond delay="0"/>
                                  </p:stCondLst>
                                  <p:childTnLst>
                                    <p:set>
                                      <p:cBhvr>
                                        <p:cTn id="166" dur="1" fill="hold">
                                          <p:stCondLst>
                                            <p:cond delay="0"/>
                                          </p:stCondLst>
                                        </p:cTn>
                                        <p:tgtEl>
                                          <p:spTgt spid="84">
                                            <p:txEl>
                                              <p:pRg st="0" end="0"/>
                                            </p:txEl>
                                          </p:spTgt>
                                        </p:tgtEl>
                                        <p:attrNameLst>
                                          <p:attrName>style.visibility</p:attrName>
                                        </p:attrNameLst>
                                      </p:cBhvr>
                                      <p:to>
                                        <p:strVal val="visible"/>
                                      </p:to>
                                    </p:set>
                                    <p:animEffect filter="fade" transition="in">
                                      <p:cBhvr additive="repl">
                                        <p:cTn id="167" dur="1000"/>
                                        <p:tgtEl>
                                          <p:spTgt spid="84">
                                            <p:txEl>
                                              <p:pRg st="0" end="0"/>
                                            </p:txEl>
                                          </p:spTgt>
                                        </p:tgtEl>
                                      </p:cBhvr>
                                    </p:animEffect>
                                    <p:anim calcmode="lin" valueType="num">
                                      <p:cBhvr additive="repl">
                                        <p:cTn id="168" dur="10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repl">
                                        <p:cTn id="169" dur="900" fill="hold"/>
                                        <p:tgtEl>
                                          <p:spTgt spid="84">
                                            <p:txEl>
                                              <p:pRg st="0" end="0"/>
                                            </p:txEl>
                                          </p:spTgt>
                                        </p:tgtEl>
                                        <p:attrNameLst>
                                          <p:attrName>ppt_y</p:attrName>
                                        </p:attrNameLst>
                                      </p:cBhvr>
                                      <p:tavLst>
                                        <p:tav tm="0">
                                          <p:val>
                                            <p:strVal val="#ppt_y+1"/>
                                          </p:val>
                                        </p:tav>
                                        <p:tav tm="100000">
                                          <p:val>
                                            <p:strVal val="#ppt_y-.03"/>
                                          </p:val>
                                        </p:tav>
                                      </p:tavLst>
                                    </p:anim>
                                    <p:anim calcmode="lin" valueType="num">
                                      <p:cBhvr additive="repl">
                                        <p:cTn id="170" dur="100" fill="hold">
                                          <p:stCondLst>
                                            <p:cond delay="900"/>
                                          </p:stCondLst>
                                        </p:cTn>
                                        <p:tgtEl>
                                          <p:spTgt spid="84">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txBox="1"/>
          <p:nvPr/>
        </p:nvSpPr>
        <p:spPr>
          <a:xfrm>
            <a:off x="4572000" y="0"/>
            <a:ext cx="1600200" cy="546120"/>
          </a:xfrm>
          <a:prstGeom prst="rect">
            <a:avLst/>
          </a:prstGeom>
          <a:noFill/>
          <a:ln w="0">
            <a:noFill/>
          </a:ln>
        </p:spPr>
        <p:txBody>
          <a:bodyPr lIns="90000" rIns="90000" tIns="45000" bIns="45000">
            <a:noAutofit/>
          </a:bodyPr>
          <a:p>
            <a:r>
              <a:rPr b="0" lang="en-US" sz="3200" spc="-1" strike="noStrike">
                <a:latin typeface="Arial"/>
                <a:ea typeface="Microsoft YaHei"/>
              </a:rPr>
              <a:t>Styling</a:t>
            </a:r>
            <a:endParaRPr b="0" lang="en-US" sz="3200" spc="-1" strike="noStrike">
              <a:latin typeface="Arial"/>
            </a:endParaRPr>
          </a:p>
        </p:txBody>
      </p:sp>
      <p:sp>
        <p:nvSpPr>
          <p:cNvPr id="173" name=""/>
          <p:cNvSpPr txBox="1"/>
          <p:nvPr/>
        </p:nvSpPr>
        <p:spPr>
          <a:xfrm>
            <a:off x="457200" y="685800"/>
            <a:ext cx="9372600" cy="274680"/>
          </a:xfrm>
          <a:prstGeom prst="rect">
            <a:avLst/>
          </a:prstGeom>
          <a:noFill/>
          <a:ln w="0">
            <a:noFill/>
          </a:ln>
        </p:spPr>
        <p:txBody>
          <a:bodyPr lIns="90000" rIns="90000" tIns="45000" bIns="45000">
            <a:noAutofit/>
          </a:bodyPr>
          <a:p>
            <a:r>
              <a:rPr b="1" lang="en-US" sz="1300" spc="-1" strike="noStrike">
                <a:latin typeface="Arial"/>
                <a:hlinkClick r:id="rId1"/>
              </a:rPr>
              <a:t>Inline CSS</a:t>
            </a:r>
            <a:r>
              <a:rPr b="1" lang="en-US" sz="1300" spc="-1" strike="noStrike">
                <a:latin typeface="Arial"/>
              </a:rPr>
              <a:t>:</a:t>
            </a:r>
            <a:r>
              <a:rPr b="0" lang="en-US" sz="1300" spc="-1" strike="noStrike">
                <a:solidFill>
                  <a:srgbClr val="999999"/>
                </a:solidFill>
                <a:latin typeface="Arial"/>
              </a:rPr>
              <a:t> Dependencies:</a:t>
            </a:r>
            <a:r>
              <a:rPr b="0" lang="en-US" sz="1300" spc="-1" strike="noStrike">
                <a:latin typeface="Arial"/>
              </a:rPr>
              <a:t> None / [ radium,aphrodite,emotion];</a:t>
            </a:r>
            <a:r>
              <a:rPr b="0" lang="en-US" sz="1300" spc="-1" strike="noStrike">
                <a:solidFill>
                  <a:srgbClr val="808080"/>
                </a:solidFill>
                <a:latin typeface="Arial"/>
              </a:rPr>
              <a:t> Difficulty:</a:t>
            </a:r>
            <a:r>
              <a:rPr b="0" lang="en-US" sz="1300" spc="-1" strike="noStrike">
                <a:latin typeface="Arial"/>
              </a:rPr>
              <a:t> Easy;</a:t>
            </a:r>
            <a:r>
              <a:rPr b="0" lang="en-US" sz="1300" spc="-1" strike="noStrike">
                <a:solidFill>
                  <a:srgbClr val="999999"/>
                </a:solidFill>
                <a:latin typeface="Arial"/>
              </a:rPr>
              <a:t> Approach:</a:t>
            </a:r>
            <a:r>
              <a:rPr b="0" lang="en-US" sz="1300" spc="-1" strike="noStrike">
                <a:latin typeface="Arial"/>
              </a:rPr>
              <a:t> Worst;</a:t>
            </a:r>
            <a:endParaRPr b="0" lang="en-US" sz="1300" spc="-1" strike="noStrike">
              <a:latin typeface="Arial"/>
            </a:endParaRPr>
          </a:p>
        </p:txBody>
      </p:sp>
      <p:sp>
        <p:nvSpPr>
          <p:cNvPr id="174" name=""/>
          <p:cNvSpPr txBox="1"/>
          <p:nvPr/>
        </p:nvSpPr>
        <p:spPr>
          <a:xfrm>
            <a:off x="457200" y="1143000"/>
            <a:ext cx="7315200" cy="346680"/>
          </a:xfrm>
          <a:prstGeom prst="rect">
            <a:avLst/>
          </a:prstGeom>
          <a:noFill/>
          <a:ln w="0">
            <a:noFill/>
          </a:ln>
        </p:spPr>
        <p:txBody>
          <a:bodyPr lIns="90000" rIns="90000" tIns="45000" bIns="45000">
            <a:noAutofit/>
          </a:bodyPr>
          <a:p>
            <a:r>
              <a:rPr b="1" lang="en-US" sz="1300" spc="-1" strike="noStrike">
                <a:latin typeface="Arial"/>
                <a:hlinkClick r:id="rId2"/>
              </a:rPr>
              <a:t>Regular CSS</a:t>
            </a:r>
            <a:r>
              <a:rPr b="1" lang="en-US" sz="1300" spc="-1" strike="noStrike">
                <a:latin typeface="Arial"/>
              </a:rPr>
              <a:t>:</a:t>
            </a:r>
            <a:r>
              <a:rPr b="0" lang="en-US" sz="1300" spc="-1" strike="noStrike">
                <a:latin typeface="Arial"/>
              </a:rPr>
              <a:t>  </a:t>
            </a:r>
            <a:r>
              <a:rPr b="0" lang="en-US" sz="1300" spc="-1" strike="noStrike">
                <a:solidFill>
                  <a:srgbClr val="999999"/>
                </a:solidFill>
                <a:latin typeface="Arial"/>
              </a:rPr>
              <a:t>Dependencies:</a:t>
            </a:r>
            <a:r>
              <a:rPr b="0" lang="en-US" sz="1300" spc="-1" strike="noStrike">
                <a:latin typeface="Arial"/>
              </a:rPr>
              <a:t> None; </a:t>
            </a:r>
            <a:r>
              <a:rPr b="0" lang="en-US" sz="1300" spc="-1" strike="noStrike">
                <a:solidFill>
                  <a:srgbClr val="999999"/>
                </a:solidFill>
                <a:latin typeface="Arial"/>
              </a:rPr>
              <a:t>Difficulty:</a:t>
            </a:r>
            <a:r>
              <a:rPr b="0" lang="en-US" sz="1300" spc="-1" strike="noStrike">
                <a:latin typeface="Arial"/>
              </a:rPr>
              <a:t> Easy; </a:t>
            </a:r>
            <a:r>
              <a:rPr b="0" lang="en-US" sz="1300" spc="-1" strike="noStrike">
                <a:solidFill>
                  <a:srgbClr val="808080"/>
                </a:solidFill>
                <a:latin typeface="Arial"/>
              </a:rPr>
              <a:t>Approach:</a:t>
            </a:r>
            <a:r>
              <a:rPr b="0" lang="en-US" sz="1300" spc="-1" strike="noStrike">
                <a:latin typeface="Arial"/>
              </a:rPr>
              <a:t> Okay;</a:t>
            </a:r>
            <a:endParaRPr b="0" lang="en-US" sz="1300" spc="-1" strike="noStrike">
              <a:latin typeface="Arial"/>
            </a:endParaRPr>
          </a:p>
        </p:txBody>
      </p:sp>
      <p:sp>
        <p:nvSpPr>
          <p:cNvPr id="175" name=""/>
          <p:cNvSpPr txBox="1"/>
          <p:nvPr/>
        </p:nvSpPr>
        <p:spPr>
          <a:xfrm>
            <a:off x="457200" y="1600200"/>
            <a:ext cx="7315200" cy="346680"/>
          </a:xfrm>
          <a:prstGeom prst="rect">
            <a:avLst/>
          </a:prstGeom>
          <a:noFill/>
          <a:ln w="0">
            <a:noFill/>
          </a:ln>
        </p:spPr>
        <p:txBody>
          <a:bodyPr lIns="90000" rIns="90000" tIns="45000" bIns="45000">
            <a:noAutofit/>
          </a:bodyPr>
          <a:p>
            <a:r>
              <a:rPr b="1" lang="en-US" sz="1300" spc="-1" strike="noStrike">
                <a:latin typeface="Arial"/>
                <a:hlinkClick r:id="rId3"/>
              </a:rPr>
              <a:t>CSS-in-JS</a:t>
            </a:r>
            <a:r>
              <a:rPr b="1" lang="en-US" sz="1300" spc="-1" strike="noStrike">
                <a:latin typeface="Arial"/>
              </a:rPr>
              <a:t>: </a:t>
            </a:r>
            <a:r>
              <a:rPr b="0" lang="en-US" sz="1300" spc="-1" strike="noStrike">
                <a:latin typeface="Arial"/>
              </a:rPr>
              <a:t> </a:t>
            </a:r>
            <a:r>
              <a:rPr b="0" lang="en-US" sz="1300" spc="-1" strike="noStrike">
                <a:solidFill>
                  <a:srgbClr val="808080"/>
                </a:solidFill>
                <a:latin typeface="Arial"/>
              </a:rPr>
              <a:t>Dependencies:</a:t>
            </a:r>
            <a:r>
              <a:rPr b="0" lang="en-US" sz="1300" spc="-1" strike="noStrike">
                <a:latin typeface="Arial"/>
              </a:rPr>
              <a:t> None;</a:t>
            </a:r>
            <a:r>
              <a:rPr b="0" lang="en-US" sz="1300" spc="-1" strike="noStrike">
                <a:solidFill>
                  <a:srgbClr val="808080"/>
                </a:solidFill>
                <a:latin typeface="Arial"/>
              </a:rPr>
              <a:t> Difficulty:</a:t>
            </a:r>
            <a:r>
              <a:rPr b="0" lang="en-US" sz="1300" spc="-1" strike="noStrike">
                <a:latin typeface="Arial"/>
              </a:rPr>
              <a:t> Easy; </a:t>
            </a:r>
            <a:r>
              <a:rPr b="0" lang="en-US" sz="1300" spc="-1" strike="noStrike">
                <a:solidFill>
                  <a:srgbClr val="808080"/>
                </a:solidFill>
                <a:latin typeface="Arial"/>
              </a:rPr>
              <a:t>Approach:</a:t>
            </a:r>
            <a:r>
              <a:rPr b="0" lang="en-US" sz="1300" spc="-1" strike="noStrike">
                <a:latin typeface="Arial"/>
              </a:rPr>
              <a:t> Okay;</a:t>
            </a:r>
            <a:endParaRPr b="0" lang="en-US" sz="1300" spc="-1" strike="noStrike">
              <a:latin typeface="Arial"/>
            </a:endParaRPr>
          </a:p>
        </p:txBody>
      </p:sp>
      <p:sp>
        <p:nvSpPr>
          <p:cNvPr id="176" name=""/>
          <p:cNvSpPr txBox="1"/>
          <p:nvPr/>
        </p:nvSpPr>
        <p:spPr>
          <a:xfrm>
            <a:off x="457200" y="2057400"/>
            <a:ext cx="7315200" cy="346680"/>
          </a:xfrm>
          <a:prstGeom prst="rect">
            <a:avLst/>
          </a:prstGeom>
          <a:noFill/>
          <a:ln w="0">
            <a:noFill/>
          </a:ln>
        </p:spPr>
        <p:txBody>
          <a:bodyPr lIns="90000" rIns="90000" tIns="45000" bIns="45000">
            <a:noAutofit/>
          </a:bodyPr>
          <a:p>
            <a:r>
              <a:rPr b="1" lang="en-US" sz="1300" spc="-1" strike="noStrike">
                <a:latin typeface="Arial"/>
                <a:hlinkClick r:id="rId4"/>
              </a:rPr>
              <a:t>JSS</a:t>
            </a:r>
            <a:r>
              <a:rPr b="1" lang="en-US" sz="1300" spc="-1" strike="noStrike">
                <a:latin typeface="Arial"/>
              </a:rPr>
              <a:t>:</a:t>
            </a:r>
            <a:r>
              <a:rPr b="0" lang="en-US" sz="1300" spc="-1" strike="noStrike">
                <a:latin typeface="Arial"/>
              </a:rPr>
              <a:t> </a:t>
            </a:r>
            <a:r>
              <a:rPr b="0" lang="en-US" sz="1300" spc="-1" strike="noStrike">
                <a:solidFill>
                  <a:srgbClr val="808080"/>
                </a:solidFill>
                <a:latin typeface="Arial"/>
              </a:rPr>
              <a:t>Dependencies:</a:t>
            </a:r>
            <a:r>
              <a:rPr b="0" lang="en-US" sz="1300" spc="-1" strike="noStrike">
                <a:latin typeface="Arial"/>
              </a:rPr>
              <a:t> react-jss; </a:t>
            </a:r>
            <a:r>
              <a:rPr b="0" lang="en-US" sz="1300" spc="-1" strike="noStrike">
                <a:solidFill>
                  <a:srgbClr val="808080"/>
                </a:solidFill>
                <a:latin typeface="Arial"/>
              </a:rPr>
              <a:t>Difficulty:</a:t>
            </a:r>
            <a:r>
              <a:rPr b="0" lang="en-US" sz="1300" spc="-1" strike="noStrike">
                <a:latin typeface="Arial"/>
              </a:rPr>
              <a:t> Easy; </a:t>
            </a:r>
            <a:r>
              <a:rPr b="0" lang="en-US" sz="1300" spc="-1" strike="noStrike">
                <a:solidFill>
                  <a:srgbClr val="808080"/>
                </a:solidFill>
                <a:latin typeface="Arial"/>
              </a:rPr>
              <a:t>Approach:</a:t>
            </a:r>
            <a:r>
              <a:rPr b="0" lang="en-US" sz="1300" spc="-1" strike="noStrike">
                <a:latin typeface="Arial"/>
              </a:rPr>
              <a:t> Decent;</a:t>
            </a:r>
            <a:endParaRPr b="0" lang="en-US" sz="1300" spc="-1" strike="noStrike">
              <a:latin typeface="Arial"/>
            </a:endParaRPr>
          </a:p>
        </p:txBody>
      </p:sp>
      <p:sp>
        <p:nvSpPr>
          <p:cNvPr id="177" name=""/>
          <p:cNvSpPr txBox="1"/>
          <p:nvPr/>
        </p:nvSpPr>
        <p:spPr>
          <a:xfrm>
            <a:off x="457200" y="2514600"/>
            <a:ext cx="8001000" cy="274680"/>
          </a:xfrm>
          <a:prstGeom prst="rect">
            <a:avLst/>
          </a:prstGeom>
          <a:noFill/>
          <a:ln w="0">
            <a:noFill/>
          </a:ln>
        </p:spPr>
        <p:txBody>
          <a:bodyPr lIns="90000" rIns="90000" tIns="45000" bIns="45000">
            <a:noAutofit/>
          </a:bodyPr>
          <a:p>
            <a:r>
              <a:rPr b="1" lang="en-US" sz="1300" spc="-1" strike="noStrike">
                <a:latin typeface="Arial"/>
                <a:hlinkClick r:id="rId5"/>
              </a:rPr>
              <a:t>Styled-Components</a:t>
            </a:r>
            <a:r>
              <a:rPr b="1" lang="en-US" sz="1300" spc="-1" strike="noStrike">
                <a:latin typeface="Arial"/>
              </a:rPr>
              <a:t>: </a:t>
            </a:r>
            <a:r>
              <a:rPr b="0" lang="en-US" sz="1300" spc="-1" strike="noStrike">
                <a:solidFill>
                  <a:srgbClr val="808080"/>
                </a:solidFill>
                <a:latin typeface="Arial"/>
              </a:rPr>
              <a:t>Dependencies:</a:t>
            </a:r>
            <a:r>
              <a:rPr b="0" lang="en-US" sz="1300" spc="-1" strike="noStrike">
                <a:latin typeface="Arial"/>
              </a:rPr>
              <a:t> styled-components; </a:t>
            </a:r>
            <a:r>
              <a:rPr b="0" lang="en-US" sz="1300" spc="-1" strike="noStrike">
                <a:solidFill>
                  <a:srgbClr val="808080"/>
                </a:solidFill>
                <a:latin typeface="Arial"/>
              </a:rPr>
              <a:t>Difficulty:</a:t>
            </a:r>
            <a:r>
              <a:rPr b="0" lang="en-US" sz="1300" spc="-1" strike="noStrike">
                <a:latin typeface="Arial"/>
              </a:rPr>
              <a:t> Medium;</a:t>
            </a:r>
            <a:r>
              <a:rPr b="0" lang="en-US" sz="1300" spc="-1" strike="noStrike">
                <a:solidFill>
                  <a:srgbClr val="808080"/>
                </a:solidFill>
                <a:latin typeface="Arial"/>
              </a:rPr>
              <a:t> Approach:</a:t>
            </a:r>
            <a:r>
              <a:rPr b="0" lang="en-US" sz="1300" spc="-1" strike="noStrike">
                <a:latin typeface="Arial"/>
              </a:rPr>
              <a:t> Decent;</a:t>
            </a:r>
            <a:endParaRPr b="0" lang="en-US" sz="1300" spc="-1" strike="noStrike">
              <a:latin typeface="Arial"/>
            </a:endParaRPr>
          </a:p>
        </p:txBody>
      </p:sp>
      <p:sp>
        <p:nvSpPr>
          <p:cNvPr id="178" name=""/>
          <p:cNvSpPr txBox="1"/>
          <p:nvPr/>
        </p:nvSpPr>
        <p:spPr>
          <a:xfrm>
            <a:off x="457200" y="2971800"/>
            <a:ext cx="9144000" cy="274680"/>
          </a:xfrm>
          <a:prstGeom prst="rect">
            <a:avLst/>
          </a:prstGeom>
          <a:noFill/>
          <a:ln w="0">
            <a:noFill/>
          </a:ln>
        </p:spPr>
        <p:txBody>
          <a:bodyPr lIns="90000" rIns="90000" tIns="45000" bIns="45000">
            <a:noAutofit/>
          </a:bodyPr>
          <a:p>
            <a:r>
              <a:rPr b="1" lang="en-US" sz="1300" spc="-1" strike="noStrike">
                <a:latin typeface="Arial"/>
                <a:hlinkClick r:id="rId6"/>
              </a:rPr>
              <a:t>CSS Modules</a:t>
            </a:r>
            <a:r>
              <a:rPr b="1" lang="en-US" sz="1300" spc="-1" strike="noStrike">
                <a:latin typeface="Arial"/>
              </a:rPr>
              <a:t>:</a:t>
            </a:r>
            <a:r>
              <a:rPr b="0" lang="en-US" sz="1300" spc="-1" strike="noStrike">
                <a:solidFill>
                  <a:srgbClr val="808080"/>
                </a:solidFill>
                <a:latin typeface="Arial"/>
              </a:rPr>
              <a:t> Dependencies:</a:t>
            </a:r>
            <a:r>
              <a:rPr b="0" lang="en-US" sz="1300" spc="-1" strike="noStrike">
                <a:latin typeface="Arial"/>
              </a:rPr>
              <a:t> css-loader;</a:t>
            </a:r>
            <a:r>
              <a:rPr b="0" lang="en-US" sz="1300" spc="-1" strike="noStrike">
                <a:solidFill>
                  <a:srgbClr val="808080"/>
                </a:solidFill>
                <a:latin typeface="Arial"/>
              </a:rPr>
              <a:t> Difficulty:</a:t>
            </a:r>
            <a:r>
              <a:rPr b="0" lang="en-US" sz="1300" spc="-1" strike="noStrike">
                <a:latin typeface="Arial"/>
              </a:rPr>
              <a:t> Tough (Uses Loader Configuration); </a:t>
            </a:r>
            <a:r>
              <a:rPr b="0" lang="en-US" sz="1300" spc="-1" strike="noStrike">
                <a:solidFill>
                  <a:srgbClr val="808080"/>
                </a:solidFill>
                <a:latin typeface="Arial"/>
              </a:rPr>
              <a:t>Approach:</a:t>
            </a:r>
            <a:r>
              <a:rPr b="0" lang="en-US" sz="1300" spc="-1" strike="noStrike">
                <a:latin typeface="Arial"/>
              </a:rPr>
              <a:t> Better;</a:t>
            </a:r>
            <a:endParaRPr b="0" lang="en-US" sz="1300" spc="-1" strike="noStrike">
              <a:latin typeface="Arial"/>
            </a:endParaRPr>
          </a:p>
        </p:txBody>
      </p:sp>
      <p:sp>
        <p:nvSpPr>
          <p:cNvPr id="179" name=""/>
          <p:cNvSpPr txBox="1"/>
          <p:nvPr/>
        </p:nvSpPr>
        <p:spPr>
          <a:xfrm>
            <a:off x="457200" y="3429000"/>
            <a:ext cx="8915400" cy="274680"/>
          </a:xfrm>
          <a:prstGeom prst="rect">
            <a:avLst/>
          </a:prstGeom>
          <a:noFill/>
          <a:ln w="0">
            <a:noFill/>
          </a:ln>
        </p:spPr>
        <p:txBody>
          <a:bodyPr lIns="90000" rIns="90000" tIns="45000" bIns="45000">
            <a:noAutofit/>
          </a:bodyPr>
          <a:p>
            <a:r>
              <a:rPr b="1" lang="en-US" sz="1300" spc="-1" strike="noStrike">
                <a:latin typeface="Arial"/>
                <a:hlinkClick r:id="rId7"/>
              </a:rPr>
              <a:t>Sass &amp; SCSS</a:t>
            </a:r>
            <a:r>
              <a:rPr b="1" lang="en-US" sz="1300" spc="-1" strike="noStrike">
                <a:latin typeface="Arial"/>
              </a:rPr>
              <a:t>:</a:t>
            </a:r>
            <a:r>
              <a:rPr b="0" lang="en-US" sz="1300" spc="-1" strike="noStrike">
                <a:latin typeface="Arial"/>
              </a:rPr>
              <a:t> </a:t>
            </a:r>
            <a:r>
              <a:rPr b="0" lang="en-US" sz="1300" spc="-1" strike="noStrike">
                <a:solidFill>
                  <a:srgbClr val="808080"/>
                </a:solidFill>
                <a:latin typeface="Arial"/>
              </a:rPr>
              <a:t>Dependencies:</a:t>
            </a:r>
            <a:r>
              <a:rPr b="0" lang="en-US" sz="1300" spc="-1" strike="noStrike">
                <a:latin typeface="Arial"/>
              </a:rPr>
              <a:t>node-sass; </a:t>
            </a:r>
            <a:r>
              <a:rPr b="0" lang="en-US" sz="1300" spc="-1" strike="noStrike">
                <a:solidFill>
                  <a:srgbClr val="808080"/>
                </a:solidFill>
                <a:latin typeface="Arial"/>
              </a:rPr>
              <a:t>Difficulty:</a:t>
            </a:r>
            <a:r>
              <a:rPr b="0" lang="en-US" sz="1300" spc="-1" strike="noStrike">
                <a:latin typeface="Arial"/>
              </a:rPr>
              <a:t>Easy; </a:t>
            </a:r>
            <a:r>
              <a:rPr b="0" lang="en-US" sz="1300" spc="-1" strike="noStrike">
                <a:solidFill>
                  <a:srgbClr val="808080"/>
                </a:solidFill>
                <a:latin typeface="Arial"/>
              </a:rPr>
              <a:t>Approach:</a:t>
            </a:r>
            <a:r>
              <a:rPr b="0" lang="en-US" sz="1300" spc="-1" strike="noStrike">
                <a:latin typeface="Arial"/>
              </a:rPr>
              <a:t> Best;</a:t>
            </a:r>
            <a:endParaRPr b="0" lang="en-US" sz="1300" spc="-1" strike="noStrike">
              <a:latin typeface="Arial"/>
            </a:endParaRPr>
          </a:p>
        </p:txBody>
      </p:sp>
      <p:sp>
        <p:nvSpPr>
          <p:cNvPr id="180" name=""/>
          <p:cNvSpPr txBox="1"/>
          <p:nvPr/>
        </p:nvSpPr>
        <p:spPr>
          <a:xfrm>
            <a:off x="457200" y="3886200"/>
            <a:ext cx="8686800" cy="274680"/>
          </a:xfrm>
          <a:prstGeom prst="rect">
            <a:avLst/>
          </a:prstGeom>
          <a:noFill/>
          <a:ln w="0">
            <a:noFill/>
          </a:ln>
        </p:spPr>
        <p:txBody>
          <a:bodyPr lIns="90000" rIns="90000" tIns="45000" bIns="45000">
            <a:noAutofit/>
          </a:bodyPr>
          <a:p>
            <a:r>
              <a:rPr b="1" lang="en-US" sz="1300" spc="-1" strike="noStrike">
                <a:latin typeface="Arial"/>
                <a:hlinkClick r:id="rId8"/>
              </a:rPr>
              <a:t>Less</a:t>
            </a:r>
            <a:r>
              <a:rPr b="1" lang="en-US" sz="1300" spc="-1" strike="noStrike">
                <a:latin typeface="Arial"/>
              </a:rPr>
              <a:t>:</a:t>
            </a:r>
            <a:r>
              <a:rPr b="0" lang="en-US" sz="1300" spc="-1" strike="noStrike">
                <a:solidFill>
                  <a:srgbClr val="808080"/>
                </a:solidFill>
                <a:latin typeface="Arial"/>
              </a:rPr>
              <a:t> Dependencies:</a:t>
            </a:r>
            <a:r>
              <a:rPr b="0" lang="en-US" sz="1300" spc="-1" strike="noStrike">
                <a:latin typeface="Arial"/>
              </a:rPr>
              <a:t>less, less-loader;</a:t>
            </a:r>
            <a:r>
              <a:rPr b="0" lang="en-US" sz="1300" spc="-1" strike="noStrike">
                <a:solidFill>
                  <a:srgbClr val="808080"/>
                </a:solidFill>
                <a:latin typeface="Arial"/>
              </a:rPr>
              <a:t> Difficulty:</a:t>
            </a:r>
            <a:r>
              <a:rPr b="0" lang="en-US" sz="1300" spc="-1" strike="noStrike">
                <a:latin typeface="Arial"/>
              </a:rPr>
              <a:t>Easy; </a:t>
            </a:r>
            <a:r>
              <a:rPr b="0" lang="en-US" sz="1300" spc="-1" strike="noStrike">
                <a:solidFill>
                  <a:srgbClr val="808080"/>
                </a:solidFill>
                <a:latin typeface="Arial"/>
              </a:rPr>
              <a:t>Approach:</a:t>
            </a:r>
            <a:r>
              <a:rPr b="0" lang="en-US" sz="1300" spc="-1" strike="noStrike">
                <a:latin typeface="Arial"/>
              </a:rPr>
              <a:t> Good;</a:t>
            </a:r>
            <a:endParaRPr b="0" lang="en-US" sz="1300" spc="-1" strike="noStrike">
              <a:latin typeface="Arial"/>
            </a:endParaRPr>
          </a:p>
        </p:txBody>
      </p:sp>
      <p:sp>
        <p:nvSpPr>
          <p:cNvPr id="181" name=""/>
          <p:cNvSpPr txBox="1"/>
          <p:nvPr/>
        </p:nvSpPr>
        <p:spPr>
          <a:xfrm>
            <a:off x="457200" y="4343400"/>
            <a:ext cx="8458200" cy="274680"/>
          </a:xfrm>
          <a:prstGeom prst="rect">
            <a:avLst/>
          </a:prstGeom>
          <a:noFill/>
          <a:ln w="0">
            <a:noFill/>
          </a:ln>
        </p:spPr>
        <p:txBody>
          <a:bodyPr lIns="90000" rIns="90000" tIns="45000" bIns="45000">
            <a:noAutofit/>
          </a:bodyPr>
          <a:p>
            <a:r>
              <a:rPr b="1" lang="en-US" sz="1300" spc="-1" strike="noStrike">
                <a:latin typeface="Arial"/>
                <a:hlinkClick r:id="rId9"/>
              </a:rPr>
              <a:t>Stylable</a:t>
            </a:r>
            <a:r>
              <a:rPr b="1" lang="en-US" sz="1300" spc="-1" strike="noStrike">
                <a:latin typeface="Arial"/>
              </a:rPr>
              <a:t>:</a:t>
            </a:r>
            <a:r>
              <a:rPr b="0" lang="en-US" sz="1300" spc="-1" strike="noStrike">
                <a:latin typeface="Arial"/>
              </a:rPr>
              <a:t> </a:t>
            </a:r>
            <a:r>
              <a:rPr b="0" lang="en-US" sz="1300" spc="-1" strike="noStrike">
                <a:solidFill>
                  <a:srgbClr val="808080"/>
                </a:solidFill>
                <a:latin typeface="Arial"/>
              </a:rPr>
              <a:t>Dependencies:</a:t>
            </a:r>
            <a:r>
              <a:rPr b="0" lang="en-US" sz="1300" spc="-1" strike="noStrike">
                <a:latin typeface="Arial"/>
              </a:rPr>
              <a:t> stylable, @stylable/webpack-plugin, react-styleable;</a:t>
            </a:r>
            <a:r>
              <a:rPr b="0" lang="en-US" sz="1300" spc="-1" strike="noStrike">
                <a:solidFill>
                  <a:srgbClr val="808080"/>
                </a:solidFill>
                <a:latin typeface="Arial"/>
              </a:rPr>
              <a:t> Difficulty:</a:t>
            </a:r>
            <a:r>
              <a:rPr b="0" lang="en-US" sz="1300" spc="-1" strike="noStrike">
                <a:latin typeface="Arial"/>
              </a:rPr>
              <a:t>Difficult;</a:t>
            </a:r>
            <a:r>
              <a:rPr b="0" lang="en-US" sz="1300" spc="-1" strike="noStrike">
                <a:solidFill>
                  <a:srgbClr val="808080"/>
                </a:solidFill>
                <a:latin typeface="Arial"/>
              </a:rPr>
              <a:t> Approach:</a:t>
            </a:r>
            <a:r>
              <a:rPr b="0" lang="en-US" sz="1300" spc="-1" strike="noStrike">
                <a:latin typeface="Arial"/>
              </a:rPr>
              <a:t> Better;</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387" dur="indefinite" restart="never" nodeType="tmRoot">
          <p:childTnLst>
            <p:seq>
              <p:cTn id="388" dur="indefinite" nodeType="mainSeq">
                <p:childTnLst>
                  <p:par>
                    <p:cTn id="389" fill="hold">
                      <p:stCondLst>
                        <p:cond delay="indefinite"/>
                      </p:stCondLst>
                      <p:childTnLst>
                        <p:par>
                          <p:cTn id="390" fill="hold">
                            <p:stCondLst>
                              <p:cond delay="0"/>
                            </p:stCondLst>
                            <p:childTnLst>
                              <p:par>
                                <p:cTn id="391" nodeType="clickEffect" fill="hold" presetClass="entr" presetID="29">
                                  <p:stCondLst>
                                    <p:cond delay="0"/>
                                  </p:stCondLst>
                                  <p:childTnLst>
                                    <p:set>
                                      <p:cBhvr>
                                        <p:cTn id="392" dur="1" fill="hold">
                                          <p:stCondLst>
                                            <p:cond delay="0"/>
                                          </p:stCondLst>
                                        </p:cTn>
                                        <p:tgtEl>
                                          <p:spTgt spid="173">
                                            <p:txEl>
                                              <p:pRg st="0" end="0"/>
                                            </p:txEl>
                                          </p:spTgt>
                                        </p:tgtEl>
                                        <p:attrNameLst>
                                          <p:attrName>style.visibility</p:attrName>
                                        </p:attrNameLst>
                                      </p:cBhvr>
                                      <p:to>
                                        <p:strVal val="visible"/>
                                      </p:to>
                                    </p:set>
                                    <p:anim calcmode="lin" valueType="num">
                                      <p:cBhvr additive="repl">
                                        <p:cTn id="393" dur="1000" fill="hold"/>
                                        <p:tgtEl>
                                          <p:spTgt spid="173">
                                            <p:txEl>
                                              <p:pRg st="0" end="0"/>
                                            </p:txEl>
                                          </p:spTgt>
                                        </p:tgtEl>
                                        <p:attrNameLst>
                                          <p:attrName>ppt_x</p:attrName>
                                        </p:attrNameLst>
                                      </p:cBhvr>
                                      <p:tavLst>
                                        <p:tav tm="0">
                                          <p:val>
                                            <p:strVal val="#ppt_x-.2"/>
                                          </p:val>
                                        </p:tav>
                                        <p:tav tm="100000">
                                          <p:val>
                                            <p:strVal val="#ppt_x"/>
                                          </p:val>
                                        </p:tav>
                                      </p:tavLst>
                                    </p:anim>
                                    <p:anim calcmode="lin" valueType="num">
                                      <p:cBhvr additive="repl">
                                        <p:cTn id="394" dur="1000" fill="hold"/>
                                        <p:tgtEl>
                                          <p:spTgt spid="173">
                                            <p:txEl>
                                              <p:pRg st="0" end="0"/>
                                            </p:txEl>
                                          </p:spTgt>
                                        </p:tgtEl>
                                        <p:attrNameLst>
                                          <p:attrName>ppt_y</p:attrName>
                                        </p:attrNameLst>
                                      </p:cBhvr>
                                      <p:tavLst>
                                        <p:tav tm="0">
                                          <p:val>
                                            <p:strVal val="#ppt_y"/>
                                          </p:val>
                                        </p:tav>
                                        <p:tav tm="100000">
                                          <p:val>
                                            <p:strVal val="#ppt_y"/>
                                          </p:val>
                                        </p:tav>
                                      </p:tavLst>
                                    </p:anim>
                                    <p:animEffect filter="wipe(right)" transition="in">
                                      <p:cBhvr additive="repl">
                                        <p:cTn id="395" dur="1000"/>
                                        <p:tgtEl>
                                          <p:spTgt spid="173">
                                            <p:txEl>
                                              <p:pRg st="0" end="0"/>
                                            </p:txEl>
                                          </p:spTgt>
                                        </p:tgtEl>
                                      </p:cBhvr>
                                    </p:animEffec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29">
                                  <p:stCondLst>
                                    <p:cond delay="0"/>
                                  </p:stCondLst>
                                  <p:childTnLst>
                                    <p:set>
                                      <p:cBhvr>
                                        <p:cTn id="399" dur="1" fill="hold">
                                          <p:stCondLst>
                                            <p:cond delay="0"/>
                                          </p:stCondLst>
                                        </p:cTn>
                                        <p:tgtEl>
                                          <p:spTgt spid="174"/>
                                        </p:tgtEl>
                                        <p:attrNameLst>
                                          <p:attrName>style.visibility</p:attrName>
                                        </p:attrNameLst>
                                      </p:cBhvr>
                                      <p:to>
                                        <p:strVal val="visible"/>
                                      </p:to>
                                    </p:set>
                                    <p:anim calcmode="lin" valueType="num">
                                      <p:cBhvr additive="repl">
                                        <p:cTn id="400" dur="1000" fill="hold"/>
                                        <p:tgtEl>
                                          <p:spTgt spid="174"/>
                                        </p:tgtEl>
                                        <p:attrNameLst>
                                          <p:attrName>ppt_x</p:attrName>
                                        </p:attrNameLst>
                                      </p:cBhvr>
                                      <p:tavLst>
                                        <p:tav tm="0">
                                          <p:val>
                                            <p:strVal val="#ppt_x-.2"/>
                                          </p:val>
                                        </p:tav>
                                        <p:tav tm="100000">
                                          <p:val>
                                            <p:strVal val="#ppt_x"/>
                                          </p:val>
                                        </p:tav>
                                      </p:tavLst>
                                    </p:anim>
                                    <p:anim calcmode="lin" valueType="num">
                                      <p:cBhvr additive="repl">
                                        <p:cTn id="401" dur="1000" fill="hold"/>
                                        <p:tgtEl>
                                          <p:spTgt spid="174"/>
                                        </p:tgtEl>
                                        <p:attrNameLst>
                                          <p:attrName>ppt_y</p:attrName>
                                        </p:attrNameLst>
                                      </p:cBhvr>
                                      <p:tavLst>
                                        <p:tav tm="0">
                                          <p:val>
                                            <p:strVal val="#ppt_y"/>
                                          </p:val>
                                        </p:tav>
                                        <p:tav tm="100000">
                                          <p:val>
                                            <p:strVal val="#ppt_y"/>
                                          </p:val>
                                        </p:tav>
                                      </p:tavLst>
                                    </p:anim>
                                    <p:animEffect filter="wipe(right)" transition="in">
                                      <p:cBhvr additive="repl">
                                        <p:cTn id="402" dur="1000"/>
                                        <p:tgtEl>
                                          <p:spTgt spid="174"/>
                                        </p:tgtEl>
                                      </p:cBhvr>
                                    </p:animEffec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29">
                                  <p:stCondLst>
                                    <p:cond delay="0"/>
                                  </p:stCondLst>
                                  <p:childTnLst>
                                    <p:set>
                                      <p:cBhvr>
                                        <p:cTn id="406" dur="1" fill="hold">
                                          <p:stCondLst>
                                            <p:cond delay="0"/>
                                          </p:stCondLst>
                                        </p:cTn>
                                        <p:tgtEl>
                                          <p:spTgt spid="175"/>
                                        </p:tgtEl>
                                        <p:attrNameLst>
                                          <p:attrName>style.visibility</p:attrName>
                                        </p:attrNameLst>
                                      </p:cBhvr>
                                      <p:to>
                                        <p:strVal val="visible"/>
                                      </p:to>
                                    </p:set>
                                    <p:anim calcmode="lin" valueType="num">
                                      <p:cBhvr additive="repl">
                                        <p:cTn id="407" dur="1000" fill="hold"/>
                                        <p:tgtEl>
                                          <p:spTgt spid="175"/>
                                        </p:tgtEl>
                                        <p:attrNameLst>
                                          <p:attrName>ppt_x</p:attrName>
                                        </p:attrNameLst>
                                      </p:cBhvr>
                                      <p:tavLst>
                                        <p:tav tm="0">
                                          <p:val>
                                            <p:strVal val="#ppt_x-.2"/>
                                          </p:val>
                                        </p:tav>
                                        <p:tav tm="100000">
                                          <p:val>
                                            <p:strVal val="#ppt_x"/>
                                          </p:val>
                                        </p:tav>
                                      </p:tavLst>
                                    </p:anim>
                                    <p:anim calcmode="lin" valueType="num">
                                      <p:cBhvr additive="repl">
                                        <p:cTn id="408" dur="1000" fill="hold"/>
                                        <p:tgtEl>
                                          <p:spTgt spid="175"/>
                                        </p:tgtEl>
                                        <p:attrNameLst>
                                          <p:attrName>ppt_y</p:attrName>
                                        </p:attrNameLst>
                                      </p:cBhvr>
                                      <p:tavLst>
                                        <p:tav tm="0">
                                          <p:val>
                                            <p:strVal val="#ppt_y"/>
                                          </p:val>
                                        </p:tav>
                                        <p:tav tm="100000">
                                          <p:val>
                                            <p:strVal val="#ppt_y"/>
                                          </p:val>
                                        </p:tav>
                                      </p:tavLst>
                                    </p:anim>
                                    <p:animEffect filter="wipe(right)" transition="in">
                                      <p:cBhvr additive="repl">
                                        <p:cTn id="409" dur="1000"/>
                                        <p:tgtEl>
                                          <p:spTgt spid="175"/>
                                        </p:tgtEl>
                                      </p:cBhvr>
                                    </p:animEffect>
                                  </p:childTnLst>
                                </p:cTn>
                              </p:par>
                            </p:childTnLst>
                          </p:cTn>
                        </p:par>
                      </p:childTnLst>
                    </p:cTn>
                  </p:par>
                  <p:par>
                    <p:cTn id="410" fill="hold">
                      <p:stCondLst>
                        <p:cond delay="indefinite"/>
                      </p:stCondLst>
                      <p:childTnLst>
                        <p:par>
                          <p:cTn id="411" fill="hold">
                            <p:stCondLst>
                              <p:cond delay="0"/>
                            </p:stCondLst>
                            <p:childTnLst>
                              <p:par>
                                <p:cTn id="412" nodeType="clickEffect" fill="hold" presetClass="entr" presetID="29">
                                  <p:stCondLst>
                                    <p:cond delay="0"/>
                                  </p:stCondLst>
                                  <p:childTnLst>
                                    <p:set>
                                      <p:cBhvr>
                                        <p:cTn id="413" dur="1" fill="hold">
                                          <p:stCondLst>
                                            <p:cond delay="0"/>
                                          </p:stCondLst>
                                        </p:cTn>
                                        <p:tgtEl>
                                          <p:spTgt spid="176"/>
                                        </p:tgtEl>
                                        <p:attrNameLst>
                                          <p:attrName>style.visibility</p:attrName>
                                        </p:attrNameLst>
                                      </p:cBhvr>
                                      <p:to>
                                        <p:strVal val="visible"/>
                                      </p:to>
                                    </p:set>
                                    <p:anim calcmode="lin" valueType="num">
                                      <p:cBhvr additive="repl">
                                        <p:cTn id="414" dur="1000" fill="hold"/>
                                        <p:tgtEl>
                                          <p:spTgt spid="176"/>
                                        </p:tgtEl>
                                        <p:attrNameLst>
                                          <p:attrName>ppt_x</p:attrName>
                                        </p:attrNameLst>
                                      </p:cBhvr>
                                      <p:tavLst>
                                        <p:tav tm="0">
                                          <p:val>
                                            <p:strVal val="#ppt_x-.2"/>
                                          </p:val>
                                        </p:tav>
                                        <p:tav tm="100000">
                                          <p:val>
                                            <p:strVal val="#ppt_x"/>
                                          </p:val>
                                        </p:tav>
                                      </p:tavLst>
                                    </p:anim>
                                    <p:anim calcmode="lin" valueType="num">
                                      <p:cBhvr additive="repl">
                                        <p:cTn id="415" dur="1000" fill="hold"/>
                                        <p:tgtEl>
                                          <p:spTgt spid="176"/>
                                        </p:tgtEl>
                                        <p:attrNameLst>
                                          <p:attrName>ppt_y</p:attrName>
                                        </p:attrNameLst>
                                      </p:cBhvr>
                                      <p:tavLst>
                                        <p:tav tm="0">
                                          <p:val>
                                            <p:strVal val="#ppt_y"/>
                                          </p:val>
                                        </p:tav>
                                        <p:tav tm="100000">
                                          <p:val>
                                            <p:strVal val="#ppt_y"/>
                                          </p:val>
                                        </p:tav>
                                      </p:tavLst>
                                    </p:anim>
                                    <p:animEffect filter="wipe(right)" transition="in">
                                      <p:cBhvr additive="repl">
                                        <p:cTn id="416" dur="1000"/>
                                        <p:tgtEl>
                                          <p:spTgt spid="176"/>
                                        </p:tgtEl>
                                      </p:cBhvr>
                                    </p:animEffec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29">
                                  <p:stCondLst>
                                    <p:cond delay="0"/>
                                  </p:stCondLst>
                                  <p:childTnLst>
                                    <p:set>
                                      <p:cBhvr>
                                        <p:cTn id="420" dur="1" fill="hold">
                                          <p:stCondLst>
                                            <p:cond delay="0"/>
                                          </p:stCondLst>
                                        </p:cTn>
                                        <p:tgtEl>
                                          <p:spTgt spid="177"/>
                                        </p:tgtEl>
                                        <p:attrNameLst>
                                          <p:attrName>style.visibility</p:attrName>
                                        </p:attrNameLst>
                                      </p:cBhvr>
                                      <p:to>
                                        <p:strVal val="visible"/>
                                      </p:to>
                                    </p:set>
                                    <p:anim calcmode="lin" valueType="num">
                                      <p:cBhvr additive="repl">
                                        <p:cTn id="421" dur="1000" fill="hold"/>
                                        <p:tgtEl>
                                          <p:spTgt spid="177"/>
                                        </p:tgtEl>
                                        <p:attrNameLst>
                                          <p:attrName>ppt_x</p:attrName>
                                        </p:attrNameLst>
                                      </p:cBhvr>
                                      <p:tavLst>
                                        <p:tav tm="0">
                                          <p:val>
                                            <p:strVal val="#ppt_x-.2"/>
                                          </p:val>
                                        </p:tav>
                                        <p:tav tm="100000">
                                          <p:val>
                                            <p:strVal val="#ppt_x"/>
                                          </p:val>
                                        </p:tav>
                                      </p:tavLst>
                                    </p:anim>
                                    <p:anim calcmode="lin" valueType="num">
                                      <p:cBhvr additive="repl">
                                        <p:cTn id="422" dur="1000" fill="hold"/>
                                        <p:tgtEl>
                                          <p:spTgt spid="177"/>
                                        </p:tgtEl>
                                        <p:attrNameLst>
                                          <p:attrName>ppt_y</p:attrName>
                                        </p:attrNameLst>
                                      </p:cBhvr>
                                      <p:tavLst>
                                        <p:tav tm="0">
                                          <p:val>
                                            <p:strVal val="#ppt_y"/>
                                          </p:val>
                                        </p:tav>
                                        <p:tav tm="100000">
                                          <p:val>
                                            <p:strVal val="#ppt_y"/>
                                          </p:val>
                                        </p:tav>
                                      </p:tavLst>
                                    </p:anim>
                                    <p:animEffect filter="wipe(right)" transition="in">
                                      <p:cBhvr additive="repl">
                                        <p:cTn id="423" dur="1000"/>
                                        <p:tgtEl>
                                          <p:spTgt spid="177"/>
                                        </p:tgtEl>
                                      </p:cBhvr>
                                    </p:animEffect>
                                  </p:childTnLst>
                                </p:cTn>
                              </p:par>
                            </p:childTnLst>
                          </p:cTn>
                        </p:par>
                      </p:childTnLst>
                    </p:cTn>
                  </p:par>
                  <p:par>
                    <p:cTn id="424" fill="hold">
                      <p:stCondLst>
                        <p:cond delay="indefinite"/>
                      </p:stCondLst>
                      <p:childTnLst>
                        <p:par>
                          <p:cTn id="425" fill="hold">
                            <p:stCondLst>
                              <p:cond delay="0"/>
                            </p:stCondLst>
                            <p:childTnLst>
                              <p:par>
                                <p:cTn id="426" nodeType="clickEffect" fill="hold" presetClass="entr" presetID="29">
                                  <p:stCondLst>
                                    <p:cond delay="0"/>
                                  </p:stCondLst>
                                  <p:childTnLst>
                                    <p:set>
                                      <p:cBhvr>
                                        <p:cTn id="427" dur="1" fill="hold">
                                          <p:stCondLst>
                                            <p:cond delay="0"/>
                                          </p:stCondLst>
                                        </p:cTn>
                                        <p:tgtEl>
                                          <p:spTgt spid="178">
                                            <p:txEl>
                                              <p:pRg st="0" end="0"/>
                                            </p:txEl>
                                          </p:spTgt>
                                        </p:tgtEl>
                                        <p:attrNameLst>
                                          <p:attrName>style.visibility</p:attrName>
                                        </p:attrNameLst>
                                      </p:cBhvr>
                                      <p:to>
                                        <p:strVal val="visible"/>
                                      </p:to>
                                    </p:set>
                                    <p:anim calcmode="lin" valueType="num">
                                      <p:cBhvr additive="repl">
                                        <p:cTn id="428" dur="1000" fill="hold"/>
                                        <p:tgtEl>
                                          <p:spTgt spid="178">
                                            <p:txEl>
                                              <p:pRg st="0" end="0"/>
                                            </p:txEl>
                                          </p:spTgt>
                                        </p:tgtEl>
                                        <p:attrNameLst>
                                          <p:attrName>ppt_x</p:attrName>
                                        </p:attrNameLst>
                                      </p:cBhvr>
                                      <p:tavLst>
                                        <p:tav tm="0">
                                          <p:val>
                                            <p:strVal val="#ppt_x-.2"/>
                                          </p:val>
                                        </p:tav>
                                        <p:tav tm="100000">
                                          <p:val>
                                            <p:strVal val="#ppt_x"/>
                                          </p:val>
                                        </p:tav>
                                      </p:tavLst>
                                    </p:anim>
                                    <p:anim calcmode="lin" valueType="num">
                                      <p:cBhvr additive="repl">
                                        <p:cTn id="429" dur="1000" fill="hold"/>
                                        <p:tgtEl>
                                          <p:spTgt spid="178">
                                            <p:txEl>
                                              <p:pRg st="0" end="0"/>
                                            </p:txEl>
                                          </p:spTgt>
                                        </p:tgtEl>
                                        <p:attrNameLst>
                                          <p:attrName>ppt_y</p:attrName>
                                        </p:attrNameLst>
                                      </p:cBhvr>
                                      <p:tavLst>
                                        <p:tav tm="0">
                                          <p:val>
                                            <p:strVal val="#ppt_y"/>
                                          </p:val>
                                        </p:tav>
                                        <p:tav tm="100000">
                                          <p:val>
                                            <p:strVal val="#ppt_y"/>
                                          </p:val>
                                        </p:tav>
                                      </p:tavLst>
                                    </p:anim>
                                    <p:animEffect filter="wipe(right)" transition="in">
                                      <p:cBhvr additive="repl">
                                        <p:cTn id="430" dur="1000"/>
                                        <p:tgtEl>
                                          <p:spTgt spid="178">
                                            <p:txEl>
                                              <p:pRg st="0" end="0"/>
                                            </p:txEl>
                                          </p:spTgt>
                                        </p:tgtEl>
                                      </p:cBhvr>
                                    </p:animEffec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29">
                                  <p:stCondLst>
                                    <p:cond delay="0"/>
                                  </p:stCondLst>
                                  <p:childTnLst>
                                    <p:set>
                                      <p:cBhvr>
                                        <p:cTn id="434" dur="1" fill="hold">
                                          <p:stCondLst>
                                            <p:cond delay="0"/>
                                          </p:stCondLst>
                                        </p:cTn>
                                        <p:tgtEl>
                                          <p:spTgt spid="179">
                                            <p:txEl>
                                              <p:pRg st="0" end="0"/>
                                            </p:txEl>
                                          </p:spTgt>
                                        </p:tgtEl>
                                        <p:attrNameLst>
                                          <p:attrName>style.visibility</p:attrName>
                                        </p:attrNameLst>
                                      </p:cBhvr>
                                      <p:to>
                                        <p:strVal val="visible"/>
                                      </p:to>
                                    </p:set>
                                    <p:anim calcmode="lin" valueType="num">
                                      <p:cBhvr additive="repl">
                                        <p:cTn id="435" dur="1000" fill="hold"/>
                                        <p:tgtEl>
                                          <p:spTgt spid="179">
                                            <p:txEl>
                                              <p:pRg st="0" end="0"/>
                                            </p:txEl>
                                          </p:spTgt>
                                        </p:tgtEl>
                                        <p:attrNameLst>
                                          <p:attrName>ppt_x</p:attrName>
                                        </p:attrNameLst>
                                      </p:cBhvr>
                                      <p:tavLst>
                                        <p:tav tm="0">
                                          <p:val>
                                            <p:strVal val="#ppt_x-.2"/>
                                          </p:val>
                                        </p:tav>
                                        <p:tav tm="100000">
                                          <p:val>
                                            <p:strVal val="#ppt_x"/>
                                          </p:val>
                                        </p:tav>
                                      </p:tavLst>
                                    </p:anim>
                                    <p:anim calcmode="lin" valueType="num">
                                      <p:cBhvr additive="repl">
                                        <p:cTn id="436" dur="1000" fill="hold"/>
                                        <p:tgtEl>
                                          <p:spTgt spid="179">
                                            <p:txEl>
                                              <p:pRg st="0" end="0"/>
                                            </p:txEl>
                                          </p:spTgt>
                                        </p:tgtEl>
                                        <p:attrNameLst>
                                          <p:attrName>ppt_y</p:attrName>
                                        </p:attrNameLst>
                                      </p:cBhvr>
                                      <p:tavLst>
                                        <p:tav tm="0">
                                          <p:val>
                                            <p:strVal val="#ppt_y"/>
                                          </p:val>
                                        </p:tav>
                                        <p:tav tm="100000">
                                          <p:val>
                                            <p:strVal val="#ppt_y"/>
                                          </p:val>
                                        </p:tav>
                                      </p:tavLst>
                                    </p:anim>
                                    <p:animEffect filter="wipe(right)" transition="in">
                                      <p:cBhvr additive="repl">
                                        <p:cTn id="437" dur="1000"/>
                                        <p:tgtEl>
                                          <p:spTgt spid="179">
                                            <p:txEl>
                                              <p:pRg st="0" end="0"/>
                                            </p:txEl>
                                          </p:spTgt>
                                        </p:tgtEl>
                                      </p:cBhvr>
                                    </p:animEffect>
                                  </p:childTnLst>
                                </p:cTn>
                              </p:par>
                            </p:childTnLst>
                          </p:cTn>
                        </p:par>
                      </p:childTnLst>
                    </p:cTn>
                  </p:par>
                  <p:par>
                    <p:cTn id="438" fill="hold">
                      <p:stCondLst>
                        <p:cond delay="indefinite"/>
                      </p:stCondLst>
                      <p:childTnLst>
                        <p:par>
                          <p:cTn id="439" fill="hold">
                            <p:stCondLst>
                              <p:cond delay="0"/>
                            </p:stCondLst>
                            <p:childTnLst>
                              <p:par>
                                <p:cTn id="440" nodeType="clickEffect" fill="hold" presetClass="entr" presetID="29">
                                  <p:stCondLst>
                                    <p:cond delay="0"/>
                                  </p:stCondLst>
                                  <p:childTnLst>
                                    <p:set>
                                      <p:cBhvr>
                                        <p:cTn id="441" dur="1" fill="hold">
                                          <p:stCondLst>
                                            <p:cond delay="0"/>
                                          </p:stCondLst>
                                        </p:cTn>
                                        <p:tgtEl>
                                          <p:spTgt spid="180">
                                            <p:txEl>
                                              <p:pRg st="0" end="0"/>
                                            </p:txEl>
                                          </p:spTgt>
                                        </p:tgtEl>
                                        <p:attrNameLst>
                                          <p:attrName>style.visibility</p:attrName>
                                        </p:attrNameLst>
                                      </p:cBhvr>
                                      <p:to>
                                        <p:strVal val="visible"/>
                                      </p:to>
                                    </p:set>
                                    <p:anim calcmode="lin" valueType="num">
                                      <p:cBhvr additive="repl">
                                        <p:cTn id="442" dur="1000" fill="hold"/>
                                        <p:tgtEl>
                                          <p:spTgt spid="180">
                                            <p:txEl>
                                              <p:pRg st="0" end="0"/>
                                            </p:txEl>
                                          </p:spTgt>
                                        </p:tgtEl>
                                        <p:attrNameLst>
                                          <p:attrName>ppt_x</p:attrName>
                                        </p:attrNameLst>
                                      </p:cBhvr>
                                      <p:tavLst>
                                        <p:tav tm="0">
                                          <p:val>
                                            <p:strVal val="#ppt_x-.2"/>
                                          </p:val>
                                        </p:tav>
                                        <p:tav tm="100000">
                                          <p:val>
                                            <p:strVal val="#ppt_x"/>
                                          </p:val>
                                        </p:tav>
                                      </p:tavLst>
                                    </p:anim>
                                    <p:anim calcmode="lin" valueType="num">
                                      <p:cBhvr additive="repl">
                                        <p:cTn id="443" dur="1000" fill="hold"/>
                                        <p:tgtEl>
                                          <p:spTgt spid="180">
                                            <p:txEl>
                                              <p:pRg st="0" end="0"/>
                                            </p:txEl>
                                          </p:spTgt>
                                        </p:tgtEl>
                                        <p:attrNameLst>
                                          <p:attrName>ppt_y</p:attrName>
                                        </p:attrNameLst>
                                      </p:cBhvr>
                                      <p:tavLst>
                                        <p:tav tm="0">
                                          <p:val>
                                            <p:strVal val="#ppt_y"/>
                                          </p:val>
                                        </p:tav>
                                        <p:tav tm="100000">
                                          <p:val>
                                            <p:strVal val="#ppt_y"/>
                                          </p:val>
                                        </p:tav>
                                      </p:tavLst>
                                    </p:anim>
                                    <p:animEffect filter="wipe(right)" transition="in">
                                      <p:cBhvr additive="repl">
                                        <p:cTn id="444" dur="1000"/>
                                        <p:tgtEl>
                                          <p:spTgt spid="180">
                                            <p:txEl>
                                              <p:pRg st="0" end="0"/>
                                            </p:txEl>
                                          </p:spTgt>
                                        </p:tgtEl>
                                      </p:cBhvr>
                                    </p:animEffec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29">
                                  <p:stCondLst>
                                    <p:cond delay="0"/>
                                  </p:stCondLst>
                                  <p:childTnLst>
                                    <p:set>
                                      <p:cBhvr>
                                        <p:cTn id="448" dur="1" fill="hold">
                                          <p:stCondLst>
                                            <p:cond delay="0"/>
                                          </p:stCondLst>
                                        </p:cTn>
                                        <p:tgtEl>
                                          <p:spTgt spid="181">
                                            <p:txEl>
                                              <p:pRg st="0" end="0"/>
                                            </p:txEl>
                                          </p:spTgt>
                                        </p:tgtEl>
                                        <p:attrNameLst>
                                          <p:attrName>style.visibility</p:attrName>
                                        </p:attrNameLst>
                                      </p:cBhvr>
                                      <p:to>
                                        <p:strVal val="visible"/>
                                      </p:to>
                                    </p:set>
                                    <p:anim calcmode="lin" valueType="num">
                                      <p:cBhvr additive="repl">
                                        <p:cTn id="449" dur="1000" fill="hold"/>
                                        <p:tgtEl>
                                          <p:spTgt spid="181">
                                            <p:txEl>
                                              <p:pRg st="0" end="0"/>
                                            </p:txEl>
                                          </p:spTgt>
                                        </p:tgtEl>
                                        <p:attrNameLst>
                                          <p:attrName>ppt_x</p:attrName>
                                        </p:attrNameLst>
                                      </p:cBhvr>
                                      <p:tavLst>
                                        <p:tav tm="0">
                                          <p:val>
                                            <p:strVal val="#ppt_x-.2"/>
                                          </p:val>
                                        </p:tav>
                                        <p:tav tm="100000">
                                          <p:val>
                                            <p:strVal val="#ppt_x"/>
                                          </p:val>
                                        </p:tav>
                                      </p:tavLst>
                                    </p:anim>
                                    <p:anim calcmode="lin" valueType="num">
                                      <p:cBhvr additive="repl">
                                        <p:cTn id="450" dur="1000" fill="hold"/>
                                        <p:tgtEl>
                                          <p:spTgt spid="181">
                                            <p:txEl>
                                              <p:pRg st="0" end="0"/>
                                            </p:txEl>
                                          </p:spTgt>
                                        </p:tgtEl>
                                        <p:attrNameLst>
                                          <p:attrName>ppt_y</p:attrName>
                                        </p:attrNameLst>
                                      </p:cBhvr>
                                      <p:tavLst>
                                        <p:tav tm="0">
                                          <p:val>
                                            <p:strVal val="#ppt_y"/>
                                          </p:val>
                                        </p:tav>
                                        <p:tav tm="100000">
                                          <p:val>
                                            <p:strVal val="#ppt_y"/>
                                          </p:val>
                                        </p:tav>
                                      </p:tavLst>
                                    </p:anim>
                                    <p:animEffect filter="wipe(right)" transition="in">
                                      <p:cBhvr additive="repl">
                                        <p:cTn id="451" dur="1000"/>
                                        <p:tgtEl>
                                          <p:spTgt spid="18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
          <p:cNvSpPr txBox="1"/>
          <p:nvPr/>
        </p:nvSpPr>
        <p:spPr>
          <a:xfrm>
            <a:off x="4800600" y="139680"/>
            <a:ext cx="685800" cy="546120"/>
          </a:xfrm>
          <a:prstGeom prst="rect">
            <a:avLst/>
          </a:prstGeom>
          <a:noFill/>
          <a:ln w="0">
            <a:noFill/>
          </a:ln>
        </p:spPr>
        <p:txBody>
          <a:bodyPr lIns="90000" rIns="90000" tIns="45000" bIns="45000">
            <a:noAutofit/>
          </a:bodyPr>
          <a:p>
            <a:r>
              <a:rPr b="0" lang="en-US" sz="3200" spc="-1" strike="noStrike">
                <a:latin typeface="Arial"/>
                <a:ea typeface="Microsoft YaHei"/>
              </a:rPr>
              <a:t>...</a:t>
            </a:r>
            <a:endParaRPr b="0" lang="en-US" sz="3200" spc="-1" strike="noStrike">
              <a:latin typeface="Arial"/>
            </a:endParaRPr>
          </a:p>
        </p:txBody>
      </p:sp>
      <p:sp>
        <p:nvSpPr>
          <p:cNvPr id="183" name=""/>
          <p:cNvSpPr txBox="1"/>
          <p:nvPr/>
        </p:nvSpPr>
        <p:spPr>
          <a:xfrm>
            <a:off x="1371600" y="1568520"/>
            <a:ext cx="7474680" cy="602280"/>
          </a:xfrm>
          <a:prstGeom prst="rect">
            <a:avLst/>
          </a:prstGeom>
          <a:noFill/>
          <a:ln w="0">
            <a:noFill/>
          </a:ln>
        </p:spPr>
        <p:txBody>
          <a:bodyPr lIns="90000" rIns="90000" tIns="45000" bIns="45000">
            <a:noAutofit/>
          </a:bodyPr>
          <a:p>
            <a:r>
              <a:rPr b="0" lang="en-US" sz="1800" spc="-1" strike="noStrike">
                <a:latin typeface="Arial"/>
              </a:rPr>
              <a:t>The code screenshots mostly are extracted from the project available on</a:t>
            </a:r>
            <a:endParaRPr b="0" lang="en-US" sz="1800" spc="-1" strike="noStrike">
              <a:latin typeface="Arial"/>
            </a:endParaRPr>
          </a:p>
          <a:p>
            <a:r>
              <a:rPr b="0" lang="en-US" sz="1800" spc="-1" strike="noStrike">
                <a:latin typeface="Arial"/>
              </a:rPr>
              <a:t> </a:t>
            </a:r>
            <a:r>
              <a:rPr b="0" lang="en-US" sz="1800" spc="-1" strike="noStrike">
                <a:latin typeface="Arial"/>
                <a:hlinkClick r:id="rId1"/>
              </a:rPr>
              <a:t>https://github.com/web-dev-s/react_presentation</a:t>
            </a:r>
            <a:endParaRPr b="0" lang="en-US" sz="1800" spc="-1" strike="noStrike">
              <a:latin typeface="Arial"/>
            </a:endParaRPr>
          </a:p>
        </p:txBody>
      </p:sp>
      <p:sp>
        <p:nvSpPr>
          <p:cNvPr id="184" name=""/>
          <p:cNvSpPr txBox="1"/>
          <p:nvPr/>
        </p:nvSpPr>
        <p:spPr>
          <a:xfrm>
            <a:off x="1371600" y="2598120"/>
            <a:ext cx="7474680" cy="858240"/>
          </a:xfrm>
          <a:prstGeom prst="rect">
            <a:avLst/>
          </a:prstGeom>
          <a:noFill/>
          <a:ln w="0">
            <a:noFill/>
          </a:ln>
        </p:spPr>
        <p:txBody>
          <a:bodyPr lIns="90000" rIns="90000" tIns="45000" bIns="45000">
            <a:noAutofit/>
          </a:bodyPr>
          <a:p>
            <a:r>
              <a:rPr b="0" lang="en-US" sz="1800" spc="-1" strike="noStrike">
                <a:latin typeface="Arial"/>
              </a:rPr>
              <a:t>For running the web app locally just :</a:t>
            </a:r>
            <a:endParaRPr b="0" lang="en-US" sz="1800" spc="-1" strike="noStrike">
              <a:latin typeface="Arial"/>
            </a:endParaRPr>
          </a:p>
          <a:p>
            <a:r>
              <a:rPr b="0" lang="en-US" sz="1800" spc="-1" strike="noStrike">
                <a:latin typeface="Arial"/>
              </a:rPr>
              <a:t>&gt;npm install  (or yarn install)</a:t>
            </a:r>
            <a:endParaRPr b="0" lang="en-US" sz="1800" spc="-1" strike="noStrike">
              <a:latin typeface="Arial"/>
            </a:endParaRPr>
          </a:p>
          <a:p>
            <a:r>
              <a:rPr b="0" lang="en-US" sz="1800" spc="-1" strike="noStrike">
                <a:latin typeface="Arial"/>
              </a:rPr>
              <a:t>&gt;npm start  (or yarn start)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p:nvPr/>
        </p:nvSpPr>
        <p:spPr>
          <a:xfrm>
            <a:off x="2514600" y="198720"/>
            <a:ext cx="5714640" cy="7153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4400" spc="-1" strike="noStrike">
                <a:latin typeface="Arial"/>
              </a:rPr>
              <a:t>Why using REACT ?</a:t>
            </a:r>
            <a:endParaRPr b="0" lang="en-US" sz="4400" spc="-1" strike="noStrike">
              <a:latin typeface="Arial"/>
            </a:endParaRPr>
          </a:p>
        </p:txBody>
      </p:sp>
      <p:sp>
        <p:nvSpPr>
          <p:cNvPr id="121" name=""/>
          <p:cNvSpPr/>
          <p:nvPr/>
        </p:nvSpPr>
        <p:spPr>
          <a:xfrm>
            <a:off x="457200" y="1143000"/>
            <a:ext cx="2742840" cy="4568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1. Fast Learning Curve</a:t>
            </a:r>
            <a:endParaRPr b="0" lang="en-US" sz="1800" spc="-1" strike="noStrike">
              <a:latin typeface="Arial"/>
            </a:endParaRPr>
          </a:p>
        </p:txBody>
      </p:sp>
      <p:sp>
        <p:nvSpPr>
          <p:cNvPr id="122" name=""/>
          <p:cNvSpPr/>
          <p:nvPr/>
        </p:nvSpPr>
        <p:spPr>
          <a:xfrm>
            <a:off x="457200" y="1852200"/>
            <a:ext cx="1599840" cy="6019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2. Reusable Components</a:t>
            </a:r>
            <a:endParaRPr b="0" lang="en-US" sz="1800" spc="-1" strike="noStrike">
              <a:latin typeface="Arial"/>
            </a:endParaRPr>
          </a:p>
        </p:txBody>
      </p:sp>
      <p:sp>
        <p:nvSpPr>
          <p:cNvPr id="123" name=""/>
          <p:cNvSpPr/>
          <p:nvPr/>
        </p:nvSpPr>
        <p:spPr>
          <a:xfrm>
            <a:off x="228600" y="3178080"/>
            <a:ext cx="3428640" cy="345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3. Fast render with Virtual DOM</a:t>
            </a:r>
            <a:endParaRPr b="0" lang="en-US" sz="1800" spc="-1" strike="noStrike">
              <a:latin typeface="Arial"/>
            </a:endParaRPr>
          </a:p>
        </p:txBody>
      </p:sp>
      <p:sp>
        <p:nvSpPr>
          <p:cNvPr id="124" name=""/>
          <p:cNvSpPr/>
          <p:nvPr/>
        </p:nvSpPr>
        <p:spPr>
          <a:xfrm>
            <a:off x="3200400" y="1143000"/>
            <a:ext cx="6629040" cy="4568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 ‘</a:t>
            </a:r>
            <a:r>
              <a:rPr b="0" lang="en-US" sz="1800" spc="-1" strike="noStrike">
                <a:latin typeface="Arial"/>
              </a:rPr>
              <a:t>Thinking in React’    </a:t>
            </a:r>
            <a:r>
              <a:rPr b="0" lang="en-US" sz="1300" spc="-1" strike="noStrike" u="sng">
                <a:solidFill>
                  <a:srgbClr val="0000ff"/>
                </a:solidFill>
                <a:uFillTx/>
                <a:latin typeface="Arial"/>
                <a:hlinkClick r:id="rId1"/>
              </a:rPr>
              <a:t>https://reactjs.org/docs/thinking-in-react.html</a:t>
            </a:r>
            <a:endParaRPr b="0" lang="en-US" sz="1300" spc="-1" strike="noStrike">
              <a:latin typeface="Arial"/>
            </a:endParaRPr>
          </a:p>
        </p:txBody>
      </p:sp>
      <p:sp>
        <p:nvSpPr>
          <p:cNvPr id="125" name=""/>
          <p:cNvSpPr/>
          <p:nvPr/>
        </p:nvSpPr>
        <p:spPr>
          <a:xfrm>
            <a:off x="135720" y="3881880"/>
            <a:ext cx="4207320" cy="14223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300" spc="-1" strike="noStrike">
                <a:latin typeface="Arial"/>
              </a:rPr>
              <a:t>Any view changes are first reflected to virtual DOM, then an efficient diff algorithm compares the previous and current states of the virtual DOM and calculates the best way (minimum amount of updates needed) to apply these changes</a:t>
            </a:r>
            <a:endParaRPr b="0" lang="en-US" sz="1300" spc="-1" strike="noStrike">
              <a:latin typeface="Arial"/>
            </a:endParaRPr>
          </a:p>
        </p:txBody>
      </p:sp>
      <p:pic>
        <p:nvPicPr>
          <p:cNvPr id="126" name="" descr=""/>
          <p:cNvPicPr/>
          <p:nvPr/>
        </p:nvPicPr>
        <p:blipFill>
          <a:blip r:embed="rId2"/>
          <a:stretch/>
        </p:blipFill>
        <p:spPr>
          <a:xfrm>
            <a:off x="4343400" y="3156120"/>
            <a:ext cx="5486040" cy="2514240"/>
          </a:xfrm>
          <a:prstGeom prst="rect">
            <a:avLst/>
          </a:prstGeom>
          <a:ln w="0">
            <a:noFill/>
          </a:ln>
        </p:spPr>
      </p:pic>
      <p:pic>
        <p:nvPicPr>
          <p:cNvPr id="127" name="" descr=""/>
          <p:cNvPicPr/>
          <p:nvPr/>
        </p:nvPicPr>
        <p:blipFill>
          <a:blip r:embed="rId3"/>
          <a:stretch/>
        </p:blipFill>
        <p:spPr>
          <a:xfrm>
            <a:off x="6172200" y="1479600"/>
            <a:ext cx="3657240" cy="1491840"/>
          </a:xfrm>
          <a:prstGeom prst="rect">
            <a:avLst/>
          </a:prstGeom>
          <a:ln w="0">
            <a:noFill/>
          </a:ln>
        </p:spPr>
      </p:pic>
      <p:pic>
        <p:nvPicPr>
          <p:cNvPr id="128" name="" descr=""/>
          <p:cNvPicPr/>
          <p:nvPr/>
        </p:nvPicPr>
        <p:blipFill>
          <a:blip r:embed="rId4"/>
          <a:stretch/>
        </p:blipFill>
        <p:spPr>
          <a:xfrm>
            <a:off x="2057400" y="1600200"/>
            <a:ext cx="3885840" cy="1371240"/>
          </a:xfrm>
          <a:prstGeom prst="rect">
            <a:avLst/>
          </a:prstGeom>
          <a:ln w="0">
            <a:noFill/>
          </a:ln>
        </p:spPr>
      </p:pic>
    </p:spTree>
  </p:cSld>
  <mc:AlternateContent>
    <mc:Choice Requires="p14">
      <p:transition spd="slow" p14:dur="2000"/>
    </mc:Choice>
    <mc:Fallback>
      <p:transition spd="slow"/>
    </mc:Fallback>
  </mc:AlternateContent>
  <p:timing>
    <p:tnLst>
      <p:par>
        <p:cTn id="171" dur="indefinite" restart="never" nodeType="tmRoot">
          <p:childTnLst>
            <p:seq>
              <p:cTn id="172" dur="indefinite" nodeType="mainSeq">
                <p:childTnLst>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2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2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2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2743200" y="0"/>
            <a:ext cx="5301000" cy="7153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4400" spc="-1" strike="noStrike">
                <a:latin typeface="Arial"/>
              </a:rPr>
              <a:t>Why using REACT ?</a:t>
            </a:r>
            <a:endParaRPr b="0" lang="en-US" sz="4400" spc="-1" strike="noStrike">
              <a:latin typeface="Arial"/>
            </a:endParaRPr>
          </a:p>
        </p:txBody>
      </p:sp>
      <p:sp>
        <p:nvSpPr>
          <p:cNvPr id="130" name=""/>
          <p:cNvSpPr/>
          <p:nvPr/>
        </p:nvSpPr>
        <p:spPr>
          <a:xfrm>
            <a:off x="241560" y="966600"/>
            <a:ext cx="4101480" cy="345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4. Clean Abstraction </a:t>
            </a:r>
            <a:endParaRPr b="0" lang="en-US" sz="1800" spc="-1" strike="noStrike">
              <a:latin typeface="Arial"/>
            </a:endParaRPr>
          </a:p>
        </p:txBody>
      </p:sp>
      <p:sp>
        <p:nvSpPr>
          <p:cNvPr id="131" name=""/>
          <p:cNvSpPr/>
          <p:nvPr/>
        </p:nvSpPr>
        <p:spPr>
          <a:xfrm>
            <a:off x="228600" y="3243960"/>
            <a:ext cx="5714640" cy="6019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5. Convenient state/store containers as React-Redux</a:t>
            </a:r>
            <a:endParaRPr b="0" lang="en-US" sz="1800" spc="-1" strike="noStrike">
              <a:latin typeface="Arial"/>
            </a:endParaRPr>
          </a:p>
        </p:txBody>
      </p:sp>
      <p:sp>
        <p:nvSpPr>
          <p:cNvPr id="132" name=""/>
          <p:cNvSpPr/>
          <p:nvPr/>
        </p:nvSpPr>
        <p:spPr>
          <a:xfrm>
            <a:off x="205560" y="3897000"/>
            <a:ext cx="2742480" cy="345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6. Great Developer Tools</a:t>
            </a:r>
            <a:endParaRPr b="0" lang="en-US" sz="1800" spc="-1" strike="noStrike">
              <a:latin typeface="Arial"/>
            </a:endParaRPr>
          </a:p>
        </p:txBody>
      </p:sp>
      <p:sp>
        <p:nvSpPr>
          <p:cNvPr id="133" name=""/>
          <p:cNvSpPr/>
          <p:nvPr/>
        </p:nvSpPr>
        <p:spPr>
          <a:xfrm>
            <a:off x="5486400" y="3886200"/>
            <a:ext cx="4114440" cy="345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7. Wide Range of render targets</a:t>
            </a:r>
            <a:endParaRPr b="0" lang="en-US" sz="1800" spc="-1" strike="noStrike">
              <a:latin typeface="Arial"/>
            </a:endParaRPr>
          </a:p>
        </p:txBody>
      </p:sp>
      <p:pic>
        <p:nvPicPr>
          <p:cNvPr id="134" name="" descr=""/>
          <p:cNvPicPr/>
          <p:nvPr/>
        </p:nvPicPr>
        <p:blipFill>
          <a:blip r:embed="rId1"/>
          <a:stretch/>
        </p:blipFill>
        <p:spPr>
          <a:xfrm>
            <a:off x="2971800" y="914400"/>
            <a:ext cx="6857640" cy="1599840"/>
          </a:xfrm>
          <a:prstGeom prst="rect">
            <a:avLst/>
          </a:prstGeom>
          <a:ln w="0">
            <a:noFill/>
          </a:ln>
        </p:spPr>
      </p:pic>
      <p:sp>
        <p:nvSpPr>
          <p:cNvPr id="135" name=""/>
          <p:cNvSpPr/>
          <p:nvPr/>
        </p:nvSpPr>
        <p:spPr>
          <a:xfrm>
            <a:off x="2743560" y="2477520"/>
            <a:ext cx="7086240" cy="5932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100" spc="-1" strike="noStrike">
                <a:latin typeface="Arial"/>
              </a:rPr>
              <a:t>You only need to understand a component’s life cycles, states and props to master React to accomplish everything you need. React does not dictate any patterns or architecture like MVC/MVVM, after all its only about the view layer and you are free to design your app’s architecture in any way you see fit</a:t>
            </a:r>
            <a:endParaRPr b="0" lang="en-US" sz="1100" spc="-1" strike="noStrike">
              <a:latin typeface="Arial"/>
            </a:endParaRPr>
          </a:p>
        </p:txBody>
      </p:sp>
      <p:pic>
        <p:nvPicPr>
          <p:cNvPr id="136" name="" descr=""/>
          <p:cNvPicPr/>
          <p:nvPr/>
        </p:nvPicPr>
        <p:blipFill>
          <a:blip r:embed="rId2"/>
          <a:stretch/>
        </p:blipFill>
        <p:spPr>
          <a:xfrm>
            <a:off x="5181840" y="4343400"/>
            <a:ext cx="4190400" cy="1287000"/>
          </a:xfrm>
          <a:prstGeom prst="rect">
            <a:avLst/>
          </a:prstGeom>
          <a:ln w="0">
            <a:noFill/>
          </a:ln>
        </p:spPr>
      </p:pic>
      <p:pic>
        <p:nvPicPr>
          <p:cNvPr id="137" name="" descr=""/>
          <p:cNvPicPr/>
          <p:nvPr/>
        </p:nvPicPr>
        <p:blipFill>
          <a:blip r:embed="rId3"/>
          <a:stretch/>
        </p:blipFill>
        <p:spPr>
          <a:xfrm>
            <a:off x="228600" y="1422720"/>
            <a:ext cx="2514240" cy="1777320"/>
          </a:xfrm>
          <a:prstGeom prst="rect">
            <a:avLst/>
          </a:prstGeom>
          <a:ln w="0">
            <a:noFill/>
          </a:ln>
        </p:spPr>
      </p:pic>
      <p:pic>
        <p:nvPicPr>
          <p:cNvPr id="138" name="" descr=""/>
          <p:cNvPicPr/>
          <p:nvPr/>
        </p:nvPicPr>
        <p:blipFill>
          <a:blip r:embed="rId4"/>
          <a:stretch/>
        </p:blipFill>
        <p:spPr>
          <a:xfrm>
            <a:off x="6172200" y="3043800"/>
            <a:ext cx="3428640" cy="827640"/>
          </a:xfrm>
          <a:prstGeom prst="rect">
            <a:avLst/>
          </a:prstGeom>
          <a:ln w="0">
            <a:noFill/>
          </a:ln>
        </p:spPr>
      </p:pic>
      <p:grpSp>
        <p:nvGrpSpPr>
          <p:cNvPr id="139" name=""/>
          <p:cNvGrpSpPr/>
          <p:nvPr/>
        </p:nvGrpSpPr>
        <p:grpSpPr>
          <a:xfrm>
            <a:off x="277200" y="4230000"/>
            <a:ext cx="4343040" cy="1296720"/>
            <a:chOff x="277200" y="4230000"/>
            <a:chExt cx="4343040" cy="1296720"/>
          </a:xfrm>
        </p:grpSpPr>
        <p:pic>
          <p:nvPicPr>
            <p:cNvPr id="140" name="" descr=""/>
            <p:cNvPicPr/>
            <p:nvPr/>
          </p:nvPicPr>
          <p:blipFill>
            <a:blip r:embed="rId5"/>
            <a:stretch/>
          </p:blipFill>
          <p:spPr>
            <a:xfrm>
              <a:off x="277200" y="4230000"/>
              <a:ext cx="1828440" cy="1292040"/>
            </a:xfrm>
            <a:prstGeom prst="rect">
              <a:avLst/>
            </a:prstGeom>
            <a:ln w="0">
              <a:noFill/>
            </a:ln>
          </p:spPr>
        </p:pic>
        <p:pic>
          <p:nvPicPr>
            <p:cNvPr id="141" name="" descr=""/>
            <p:cNvPicPr/>
            <p:nvPr/>
          </p:nvPicPr>
          <p:blipFill>
            <a:blip r:embed="rId6"/>
            <a:stretch/>
          </p:blipFill>
          <p:spPr>
            <a:xfrm>
              <a:off x="2172960" y="4268520"/>
              <a:ext cx="2447280" cy="1258200"/>
            </a:xfrm>
            <a:prstGeom prst="rect">
              <a:avLst/>
            </a:prstGeom>
            <a:ln w="0">
              <a:noFill/>
            </a:ln>
          </p:spPr>
        </p:pic>
      </p:grpSp>
      <p:sp>
        <p:nvSpPr>
          <p:cNvPr id="142" name=""/>
          <p:cNvSpPr/>
          <p:nvPr/>
        </p:nvSpPr>
        <p:spPr>
          <a:xfrm>
            <a:off x="2971800" y="1139400"/>
            <a:ext cx="1478880" cy="2318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000" spc="-1" strike="noStrike">
                <a:latin typeface="Arial"/>
              </a:rPr>
              <a:t>One-direction data flow</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37"/>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3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138"/>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139"/>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
          <p:cNvSpPr/>
          <p:nvPr/>
        </p:nvSpPr>
        <p:spPr>
          <a:xfrm>
            <a:off x="2743200" y="0"/>
            <a:ext cx="4800240" cy="714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4400" spc="-1" strike="noStrike">
                <a:latin typeface="Arial"/>
              </a:rPr>
              <a:t>Cons of REACT ?</a:t>
            </a:r>
            <a:endParaRPr b="0" lang="en-US" sz="4400" spc="-1" strike="noStrike">
              <a:latin typeface="Arial"/>
            </a:endParaRPr>
          </a:p>
        </p:txBody>
      </p:sp>
      <p:sp>
        <p:nvSpPr>
          <p:cNvPr id="144" name=""/>
          <p:cNvSpPr/>
          <p:nvPr/>
        </p:nvSpPr>
        <p:spPr>
          <a:xfrm>
            <a:off x="228600" y="1143000"/>
            <a:ext cx="3004200" cy="345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1. The pace of development</a:t>
            </a:r>
            <a:endParaRPr b="0" lang="en-US" sz="1800" spc="-1" strike="noStrike">
              <a:latin typeface="Arial"/>
            </a:endParaRPr>
          </a:p>
        </p:txBody>
      </p:sp>
      <p:sp>
        <p:nvSpPr>
          <p:cNvPr id="145" name=""/>
          <p:cNvSpPr/>
          <p:nvPr/>
        </p:nvSpPr>
        <p:spPr>
          <a:xfrm>
            <a:off x="267480" y="2743200"/>
            <a:ext cx="2475360" cy="345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2. Poor documentation</a:t>
            </a:r>
            <a:endParaRPr b="0" lang="en-US" sz="1800" spc="-1" strike="noStrike">
              <a:latin typeface="Arial"/>
            </a:endParaRPr>
          </a:p>
        </p:txBody>
      </p:sp>
      <p:sp>
        <p:nvSpPr>
          <p:cNvPr id="146" name=""/>
          <p:cNvSpPr/>
          <p:nvPr/>
        </p:nvSpPr>
        <p:spPr>
          <a:xfrm>
            <a:off x="3441600" y="1119600"/>
            <a:ext cx="6387840" cy="10836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600" spc="-1" strike="noStrike">
                <a:latin typeface="Arial"/>
              </a:rPr>
              <a:t>“</a:t>
            </a:r>
            <a:r>
              <a:rPr b="0" lang="en-US" sz="1600" spc="-1" strike="noStrike">
                <a:latin typeface="Arial"/>
              </a:rPr>
              <a:t>Everything is evolving, and some developers </a:t>
            </a:r>
            <a:endParaRPr b="0" lang="en-US" sz="1600" spc="-1" strike="noStrike">
              <a:latin typeface="Arial"/>
            </a:endParaRPr>
          </a:p>
          <a:p>
            <a:pPr>
              <a:lnSpc>
                <a:spcPct val="100000"/>
              </a:lnSpc>
              <a:tabLst>
                <a:tab algn="l" pos="408240"/>
              </a:tabLst>
            </a:pPr>
            <a:r>
              <a:rPr b="0" lang="en-US" sz="1600" spc="-1" strike="noStrike">
                <a:latin typeface="Arial"/>
              </a:rPr>
              <a:t>are not comfortable with keeping up with such a pace</a:t>
            </a:r>
            <a:r>
              <a:rPr b="0" lang="en-US" sz="1800" spc="-1" strike="noStrike">
                <a:latin typeface="Arial"/>
              </a:rPr>
              <a:t>.”</a:t>
            </a:r>
            <a:endParaRPr b="0" lang="en-US" sz="1800" spc="-1" strike="noStrike">
              <a:latin typeface="Arial"/>
            </a:endParaRPr>
          </a:p>
          <a:p>
            <a:pPr>
              <a:lnSpc>
                <a:spcPct val="100000"/>
              </a:lnSpc>
              <a:tabLst>
                <a:tab algn="l" pos="408240"/>
              </a:tabLst>
            </a:pPr>
            <a:r>
              <a:rPr b="0" lang="en-US" sz="1500" spc="-1" strike="noStrike">
                <a:latin typeface="Arial"/>
              </a:rPr>
              <a:t>Alterations now mostly relate to library updates and </a:t>
            </a:r>
            <a:endParaRPr b="0" lang="en-US" sz="1500" spc="-1" strike="noStrike">
              <a:latin typeface="Arial"/>
            </a:endParaRPr>
          </a:p>
          <a:p>
            <a:pPr>
              <a:lnSpc>
                <a:spcPct val="100000"/>
              </a:lnSpc>
              <a:tabLst>
                <a:tab algn="l" pos="408240"/>
              </a:tabLst>
            </a:pPr>
            <a:r>
              <a:rPr b="0" lang="en-US" sz="1500" spc="-1" strike="noStrike">
                <a:latin typeface="Arial"/>
              </a:rPr>
              <a:t>adding new improvement features than changing core principles</a:t>
            </a:r>
            <a:endParaRPr b="0" lang="en-US" sz="1500" spc="-1" strike="noStrike">
              <a:latin typeface="Arial"/>
            </a:endParaRPr>
          </a:p>
        </p:txBody>
      </p:sp>
      <p:sp>
        <p:nvSpPr>
          <p:cNvPr id="147" name=""/>
          <p:cNvSpPr/>
          <p:nvPr/>
        </p:nvSpPr>
        <p:spPr>
          <a:xfrm>
            <a:off x="3429000" y="2167920"/>
            <a:ext cx="5079960" cy="3463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u="sng">
                <a:solidFill>
                  <a:srgbClr val="0000ff"/>
                </a:solidFill>
                <a:uFillTx/>
                <a:latin typeface="Arial"/>
                <a:hlinkClick r:id="rId1"/>
              </a:rPr>
              <a:t>https://2019.stateofjs.com/front-end-frameworks/</a:t>
            </a:r>
            <a:endParaRPr b="0" lang="en-US" sz="1800" spc="-1" strike="noStrike">
              <a:latin typeface="Arial"/>
            </a:endParaRPr>
          </a:p>
        </p:txBody>
      </p:sp>
      <p:sp>
        <p:nvSpPr>
          <p:cNvPr id="148" name=""/>
          <p:cNvSpPr/>
          <p:nvPr/>
        </p:nvSpPr>
        <p:spPr>
          <a:xfrm>
            <a:off x="3441600" y="2707560"/>
            <a:ext cx="6171840" cy="11484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500" spc="-1" strike="noStrike">
                <a:latin typeface="Arial"/>
              </a:rPr>
              <a:t>“</a:t>
            </a:r>
            <a:r>
              <a:rPr b="0" lang="en-US" sz="1500" spc="-1" strike="noStrike">
                <a:latin typeface="Arial"/>
              </a:rPr>
              <a:t>Some members of the community think that React technologies </a:t>
            </a:r>
            <a:endParaRPr b="0" lang="en-US" sz="1500" spc="-1" strike="noStrike">
              <a:latin typeface="Arial"/>
            </a:endParaRPr>
          </a:p>
          <a:p>
            <a:pPr>
              <a:lnSpc>
                <a:spcPct val="100000"/>
              </a:lnSpc>
              <a:tabLst>
                <a:tab algn="l" pos="408240"/>
              </a:tabLst>
            </a:pPr>
            <a:r>
              <a:rPr b="0" lang="en-US" sz="1500" spc="-1" strike="noStrike">
                <a:latin typeface="Arial"/>
              </a:rPr>
              <a:t>are updating and accelerating so fast that there is no time</a:t>
            </a:r>
            <a:endParaRPr b="0" lang="en-US" sz="1500" spc="-1" strike="noStrike">
              <a:latin typeface="Arial"/>
            </a:endParaRPr>
          </a:p>
          <a:p>
            <a:pPr>
              <a:lnSpc>
                <a:spcPct val="100000"/>
              </a:lnSpc>
              <a:tabLst>
                <a:tab algn="l" pos="408240"/>
              </a:tabLst>
            </a:pPr>
            <a:r>
              <a:rPr b="0" lang="en-US" sz="1500" spc="-1" strike="noStrike">
                <a:latin typeface="Arial"/>
              </a:rPr>
              <a:t> </a:t>
            </a:r>
            <a:r>
              <a:rPr b="0" lang="en-US" sz="1500" spc="-1" strike="noStrike">
                <a:latin typeface="Arial"/>
              </a:rPr>
              <a:t>to write proper instruction.” Therefore not mastering the basics and trying to integrate an extra tool promising to accelerate the work of a library can lead to a real struggle at development level</a:t>
            </a:r>
            <a:endParaRPr b="0" lang="en-US" sz="1500" spc="-1" strike="noStrike">
              <a:latin typeface="Arial"/>
            </a:endParaRPr>
          </a:p>
        </p:txBody>
      </p:sp>
      <p:sp>
        <p:nvSpPr>
          <p:cNvPr id="149" name=""/>
          <p:cNvSpPr/>
          <p:nvPr/>
        </p:nvSpPr>
        <p:spPr>
          <a:xfrm>
            <a:off x="277200" y="4358520"/>
            <a:ext cx="2971440" cy="3463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3.Additional SEO hassle</a:t>
            </a:r>
            <a:endParaRPr b="0" lang="en-US" sz="1800" spc="-1" strike="noStrike">
              <a:latin typeface="Arial"/>
            </a:endParaRPr>
          </a:p>
        </p:txBody>
      </p:sp>
      <p:sp>
        <p:nvSpPr>
          <p:cNvPr id="150" name=""/>
          <p:cNvSpPr/>
          <p:nvPr/>
        </p:nvSpPr>
        <p:spPr>
          <a:xfrm>
            <a:off x="3458520" y="4394520"/>
            <a:ext cx="5227920" cy="3463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u="sng">
                <a:solidFill>
                  <a:srgbClr val="0000ff"/>
                </a:solidFill>
                <a:uFillTx/>
                <a:latin typeface="Arial"/>
                <a:hlinkClick r:id="rId2"/>
              </a:rPr>
              <a:t>https://rubygarage.org/blog/seo-for-react-websites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44"/>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46"/>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47"/>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145"/>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48"/>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49"/>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p:nvPr/>
        </p:nvSpPr>
        <p:spPr>
          <a:xfrm>
            <a:off x="889200" y="0"/>
            <a:ext cx="8915040" cy="714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4400" spc="-1" strike="noStrike">
                <a:latin typeface="Arial"/>
              </a:rPr>
              <a:t>How to start develop using React?</a:t>
            </a:r>
            <a:endParaRPr b="0" lang="en-US" sz="4400" spc="-1" strike="noStrike">
              <a:latin typeface="Arial"/>
            </a:endParaRPr>
          </a:p>
        </p:txBody>
      </p:sp>
      <p:sp>
        <p:nvSpPr>
          <p:cNvPr id="152" name=""/>
          <p:cNvSpPr/>
          <p:nvPr/>
        </p:nvSpPr>
        <p:spPr>
          <a:xfrm>
            <a:off x="482040" y="914400"/>
            <a:ext cx="5461200" cy="3463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u="sng">
                <a:solidFill>
                  <a:srgbClr val="0000ff"/>
                </a:solidFill>
                <a:uFillTx/>
                <a:latin typeface="Arial"/>
                <a:hlinkClick r:id="rId1"/>
              </a:rPr>
              <a:t>https://reactjs.org/docs/getting-started.html#try-react</a:t>
            </a:r>
            <a:endParaRPr b="0" lang="en-US" sz="1800" spc="-1" strike="noStrike">
              <a:latin typeface="Arial"/>
            </a:endParaRPr>
          </a:p>
        </p:txBody>
      </p:sp>
      <p:sp>
        <p:nvSpPr>
          <p:cNvPr id="153" name=""/>
          <p:cNvSpPr/>
          <p:nvPr/>
        </p:nvSpPr>
        <p:spPr>
          <a:xfrm>
            <a:off x="4193280" y="1371600"/>
            <a:ext cx="5407560" cy="3463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u="sng">
                <a:solidFill>
                  <a:srgbClr val="0000ff"/>
                </a:solidFill>
                <a:uFillTx/>
                <a:latin typeface="Arial"/>
                <a:hlinkClick r:id="rId2"/>
              </a:rPr>
              <a:t>https://reactjs.org/docs/create-a-new-react-app.html</a:t>
            </a:r>
            <a:endParaRPr b="0" lang="en-US" sz="1800" spc="-1" strike="noStrike">
              <a:latin typeface="Arial"/>
            </a:endParaRPr>
          </a:p>
        </p:txBody>
      </p:sp>
      <p:sp>
        <p:nvSpPr>
          <p:cNvPr id="154" name=""/>
          <p:cNvSpPr/>
          <p:nvPr/>
        </p:nvSpPr>
        <p:spPr>
          <a:xfrm>
            <a:off x="6618600" y="1828800"/>
            <a:ext cx="1638720" cy="3459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latin typeface="Arial"/>
              </a:rPr>
              <a:t>Prerequisites: </a:t>
            </a:r>
            <a:endParaRPr b="0" lang="en-US" sz="1800" spc="-1" strike="noStrike">
              <a:latin typeface="Arial"/>
            </a:endParaRPr>
          </a:p>
        </p:txBody>
      </p:sp>
      <p:pic>
        <p:nvPicPr>
          <p:cNvPr id="155" name="" descr=""/>
          <p:cNvPicPr/>
          <p:nvPr/>
        </p:nvPicPr>
        <p:blipFill>
          <a:blip r:embed="rId3"/>
          <a:stretch/>
        </p:blipFill>
        <p:spPr>
          <a:xfrm>
            <a:off x="228600" y="1828800"/>
            <a:ext cx="6171840" cy="3657240"/>
          </a:xfrm>
          <a:prstGeom prst="rect">
            <a:avLst/>
          </a:prstGeom>
          <a:ln w="0">
            <a:noFill/>
          </a:ln>
        </p:spPr>
      </p:pic>
      <p:sp>
        <p:nvSpPr>
          <p:cNvPr id="156" name=""/>
          <p:cNvSpPr/>
          <p:nvPr/>
        </p:nvSpPr>
        <p:spPr>
          <a:xfrm>
            <a:off x="6618600" y="2168280"/>
            <a:ext cx="2982240" cy="402120"/>
          </a:xfrm>
          <a:prstGeom prst="rect">
            <a:avLst/>
          </a:prstGeom>
          <a:noFill/>
          <a:ln w="0">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tabLst>
                <a:tab algn="l" pos="408240"/>
              </a:tabLst>
            </a:pPr>
            <a:r>
              <a:rPr b="0" lang="en-US" sz="1800" spc="-1" strike="noStrike">
                <a:latin typeface="Arial"/>
              </a:rPr>
              <a:t> </a:t>
            </a:r>
            <a:r>
              <a:rPr b="0" lang="en-US" sz="1800" spc="-1" strike="noStrike">
                <a:latin typeface="Arial"/>
              </a:rPr>
              <a:t>Node JS environment</a:t>
            </a:r>
            <a:endParaRPr b="0" lang="en-US" sz="1800" spc="-1" strike="noStrike">
              <a:latin typeface="Arial"/>
            </a:endParaRPr>
          </a:p>
        </p:txBody>
      </p:sp>
      <p:sp>
        <p:nvSpPr>
          <p:cNvPr id="157" name=""/>
          <p:cNvSpPr/>
          <p:nvPr/>
        </p:nvSpPr>
        <p:spPr>
          <a:xfrm>
            <a:off x="6606000" y="2570760"/>
            <a:ext cx="3054240" cy="857880"/>
          </a:xfrm>
          <a:prstGeom prst="rect">
            <a:avLst/>
          </a:prstGeom>
          <a:noFill/>
          <a:ln w="0">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tabLst>
                <a:tab algn="l" pos="408240"/>
              </a:tabLst>
            </a:pPr>
            <a:r>
              <a:rPr b="0" lang="en-US" sz="1800" spc="-1" strike="noStrike">
                <a:latin typeface="Arial"/>
              </a:rPr>
              <a:t>any JS IDE (WebStorm,Komodo Edit, VSCode, Atom, Brackets)</a:t>
            </a:r>
            <a:endParaRPr b="0" lang="en-US" sz="1800" spc="-1" strike="noStrike">
              <a:latin typeface="Arial"/>
            </a:endParaRPr>
          </a:p>
        </p:txBody>
      </p:sp>
      <p:sp>
        <p:nvSpPr>
          <p:cNvPr id="158" name=""/>
          <p:cNvSpPr/>
          <p:nvPr/>
        </p:nvSpPr>
        <p:spPr>
          <a:xfrm>
            <a:off x="6629400" y="3657600"/>
            <a:ext cx="3200040" cy="601920"/>
          </a:xfrm>
          <a:prstGeom prst="rect">
            <a:avLst/>
          </a:prstGeom>
          <a:noFill/>
          <a:ln w="0">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tabLst>
                <a:tab algn="l" pos="408240"/>
              </a:tabLst>
            </a:pPr>
            <a:r>
              <a:rPr b="0" lang="en-US" sz="1800" spc="-1" strike="noStrike">
                <a:latin typeface="Arial"/>
              </a:rPr>
              <a:t> </a:t>
            </a:r>
            <a:r>
              <a:rPr b="0" lang="en-US" sz="1800" spc="-1" strike="noStrike">
                <a:latin typeface="Arial"/>
              </a:rPr>
              <a:t>installed create-react-app module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81" dur="indefinite" restart="never" nodeType="tmRoot">
          <p:childTnLst>
            <p:seq>
              <p:cTn id="282" dur="indefinite" nodeType="mainSeq">
                <p:childTnLst>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152"/>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153"/>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154"/>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156"/>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157"/>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158"/>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889560" y="360"/>
            <a:ext cx="8915040" cy="6854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3200" spc="-1" strike="noStrike">
                <a:latin typeface="Arial"/>
                <a:ea typeface="Microsoft YaHei"/>
              </a:rPr>
              <a:t>New single page application basic environment</a:t>
            </a:r>
            <a:endParaRPr b="0" lang="en-US" sz="3200" spc="-1" strike="noStrike">
              <a:latin typeface="Arial"/>
            </a:endParaRPr>
          </a:p>
        </p:txBody>
      </p:sp>
      <p:pic>
        <p:nvPicPr>
          <p:cNvPr id="160" name="" descr=""/>
          <p:cNvPicPr/>
          <p:nvPr/>
        </p:nvPicPr>
        <p:blipFill>
          <a:blip r:embed="rId1"/>
          <a:stretch/>
        </p:blipFill>
        <p:spPr>
          <a:xfrm>
            <a:off x="55800" y="674640"/>
            <a:ext cx="9748800" cy="4995720"/>
          </a:xfrm>
          <a:prstGeom prst="rect">
            <a:avLst/>
          </a:prstGeom>
          <a:ln w="0">
            <a:noFill/>
          </a:ln>
        </p:spPr>
      </p:pic>
    </p:spTree>
  </p:cSld>
  <mc:AlternateContent>
    <mc:Choice Requires="p14">
      <p:transition spd="slow" p14:dur="2000"/>
    </mc:Choice>
    <mc:Fallback>
      <p:transition spd="slow"/>
    </mc:Fallback>
  </mc:AlternateContent>
  <p:timing>
    <p:tnLst>
      <p:par>
        <p:cTn id="311" dur="indefinite" restart="never" nodeType="tmRoot">
          <p:childTnLst>
            <p:seq>
              <p:cTn id="312" dur="indefinite" nodeType="mainSeq">
                <p:childTnLst>
                  <p:par>
                    <p:cTn id="313" fill="hold">
                      <p:stCondLst>
                        <p:cond delay="indefinite"/>
                      </p:stCondLst>
                      <p:childTnLst>
                        <p:par>
                          <p:cTn id="314" fill="hold">
                            <p:stCondLst>
                              <p:cond delay="0"/>
                            </p:stCondLst>
                            <p:childTnLst>
                              <p:par>
                                <p:cTn id="315" nodeType="clickEffect" fill="hold" presetClass="entr" presetID="2" presetSubtype="4">
                                  <p:stCondLst>
                                    <p:cond delay="0"/>
                                  </p:stCondLst>
                                  <p:childTnLst>
                                    <p:set>
                                      <p:cBhvr>
                                        <p:cTn id="316" dur="1" fill="hold">
                                          <p:stCondLst>
                                            <p:cond delay="0"/>
                                          </p:stCondLst>
                                        </p:cTn>
                                        <p:tgtEl>
                                          <p:spTgt spid="160"/>
                                        </p:tgtEl>
                                        <p:attrNameLst>
                                          <p:attrName>style.visibility</p:attrName>
                                        </p:attrNameLst>
                                      </p:cBhvr>
                                      <p:to>
                                        <p:strVal val="visible"/>
                                      </p:to>
                                    </p:set>
                                    <p:anim calcmode="lin" valueType="num">
                                      <p:cBhvr additive="repl">
                                        <p:cTn id="317" dur="500" fill="hold"/>
                                        <p:tgtEl>
                                          <p:spTgt spid="160"/>
                                        </p:tgtEl>
                                        <p:attrNameLst>
                                          <p:attrName>ppt_x</p:attrName>
                                        </p:attrNameLst>
                                      </p:cBhvr>
                                      <p:tavLst>
                                        <p:tav tm="0">
                                          <p:val>
                                            <p:strVal val="#ppt_x"/>
                                          </p:val>
                                        </p:tav>
                                        <p:tav tm="100000">
                                          <p:val>
                                            <p:strVal val="#ppt_x"/>
                                          </p:val>
                                        </p:tav>
                                      </p:tavLst>
                                    </p:anim>
                                    <p:anim calcmode="lin" valueType="num">
                                      <p:cBhvr additive="repl">
                                        <p:cTn id="318"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
          <p:cNvSpPr/>
          <p:nvPr/>
        </p:nvSpPr>
        <p:spPr>
          <a:xfrm>
            <a:off x="3429000" y="360"/>
            <a:ext cx="3657600" cy="6854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3200" spc="-1" strike="noStrike">
                <a:latin typeface="Arial"/>
                <a:ea typeface="Microsoft YaHei"/>
              </a:rPr>
              <a:t>React Components</a:t>
            </a:r>
            <a:endParaRPr b="0" lang="en-US" sz="3200" spc="-1" strike="noStrike">
              <a:latin typeface="Arial"/>
            </a:endParaRPr>
          </a:p>
        </p:txBody>
      </p:sp>
      <p:sp>
        <p:nvSpPr>
          <p:cNvPr id="162" name=""/>
          <p:cNvSpPr/>
          <p:nvPr/>
        </p:nvSpPr>
        <p:spPr>
          <a:xfrm>
            <a:off x="1143000" y="577800"/>
            <a:ext cx="2514600" cy="6854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3200" spc="-1" strike="noStrike">
                <a:latin typeface="Arial"/>
                <a:ea typeface="Microsoft YaHei"/>
              </a:rPr>
              <a:t>Class based</a:t>
            </a:r>
            <a:endParaRPr b="0" lang="en-US" sz="3200" spc="-1" strike="noStrike">
              <a:latin typeface="Arial"/>
            </a:endParaRPr>
          </a:p>
        </p:txBody>
      </p:sp>
      <p:sp>
        <p:nvSpPr>
          <p:cNvPr id="163" name=""/>
          <p:cNvSpPr/>
          <p:nvPr/>
        </p:nvSpPr>
        <p:spPr>
          <a:xfrm>
            <a:off x="5943600" y="577800"/>
            <a:ext cx="3200400" cy="6854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3200" spc="-1" strike="noStrike">
                <a:latin typeface="Arial"/>
                <a:ea typeface="Microsoft YaHei"/>
              </a:rPr>
              <a:t>Function based</a:t>
            </a:r>
            <a:endParaRPr b="0" lang="en-US" sz="3200" spc="-1" strike="noStrike">
              <a:latin typeface="Arial"/>
            </a:endParaRPr>
          </a:p>
        </p:txBody>
      </p:sp>
      <p:pic>
        <p:nvPicPr>
          <p:cNvPr id="164" name="" descr=""/>
          <p:cNvPicPr/>
          <p:nvPr/>
        </p:nvPicPr>
        <p:blipFill>
          <a:blip r:embed="rId1"/>
          <a:stretch/>
        </p:blipFill>
        <p:spPr>
          <a:xfrm>
            <a:off x="4957200" y="1179000"/>
            <a:ext cx="5041440" cy="4403160"/>
          </a:xfrm>
          <a:prstGeom prst="rect">
            <a:avLst/>
          </a:prstGeom>
          <a:ln w="0">
            <a:noFill/>
          </a:ln>
        </p:spPr>
      </p:pic>
      <p:pic>
        <p:nvPicPr>
          <p:cNvPr id="165" name="" descr=""/>
          <p:cNvPicPr/>
          <p:nvPr/>
        </p:nvPicPr>
        <p:blipFill>
          <a:blip r:embed="rId2"/>
          <a:stretch/>
        </p:blipFill>
        <p:spPr>
          <a:xfrm>
            <a:off x="228600" y="1143000"/>
            <a:ext cx="4572000" cy="4460760"/>
          </a:xfrm>
          <a:prstGeom prst="rect">
            <a:avLst/>
          </a:prstGeom>
          <a:ln w="0">
            <a:noFill/>
          </a:ln>
        </p:spPr>
      </p:pic>
    </p:spTree>
  </p:cSld>
  <mc:AlternateContent>
    <mc:Choice Requires="p14">
      <p:transition spd="slow" p14:dur="2000"/>
    </mc:Choice>
    <mc:Fallback>
      <p:transition spd="slow"/>
    </mc:Fallback>
  </mc:AlternateContent>
  <p:timing>
    <p:tnLst>
      <p:par>
        <p:cTn id="319" dur="indefinite" restart="never" nodeType="tmRoot">
          <p:childTnLst>
            <p:seq>
              <p:cTn id="320" dur="indefinite" nodeType="mainSeq">
                <p:childTnLst>
                  <p:par>
                    <p:cTn id="321" fill="hold">
                      <p:stCondLst>
                        <p:cond delay="indefinite"/>
                      </p:stCondLst>
                      <p:childTnLst>
                        <p:par>
                          <p:cTn id="322" fill="hold">
                            <p:stCondLst>
                              <p:cond delay="0"/>
                            </p:stCondLst>
                            <p:childTnLst>
                              <p:par>
                                <p:cTn id="323" nodeType="clickEffect" fill="hold" presetClass="entr" presetID="47">
                                  <p:stCondLst>
                                    <p:cond delay="0"/>
                                  </p:stCondLst>
                                  <p:childTnLst>
                                    <p:set>
                                      <p:cBhvr>
                                        <p:cTn id="324" dur="1" fill="hold">
                                          <p:stCondLst>
                                            <p:cond delay="0"/>
                                          </p:stCondLst>
                                        </p:cTn>
                                        <p:tgtEl>
                                          <p:spTgt spid="162"/>
                                        </p:tgtEl>
                                        <p:attrNameLst>
                                          <p:attrName>style.visibility</p:attrName>
                                        </p:attrNameLst>
                                      </p:cBhvr>
                                      <p:to>
                                        <p:strVal val="visible"/>
                                      </p:to>
                                    </p:set>
                                    <p:animEffect filter="fade" transition="in">
                                      <p:cBhvr additive="repl">
                                        <p:cTn id="325" dur="1000"/>
                                        <p:tgtEl>
                                          <p:spTgt spid="162"/>
                                        </p:tgtEl>
                                      </p:cBhvr>
                                    </p:animEffect>
                                    <p:anim calcmode="lin" valueType="num">
                                      <p:cBhvr additive="repl">
                                        <p:cTn id="326" dur="1000" fill="hold"/>
                                        <p:tgtEl>
                                          <p:spTgt spid="162"/>
                                        </p:tgtEl>
                                        <p:attrNameLst>
                                          <p:attrName>ppt_x</p:attrName>
                                        </p:attrNameLst>
                                      </p:cBhvr>
                                      <p:tavLst>
                                        <p:tav tm="0">
                                          <p:val>
                                            <p:strVal val="#ppt_x"/>
                                          </p:val>
                                        </p:tav>
                                        <p:tav tm="100000">
                                          <p:val>
                                            <p:strVal val="#ppt_x"/>
                                          </p:val>
                                        </p:tav>
                                      </p:tavLst>
                                    </p:anim>
                                    <p:anim calcmode="lin" valueType="num">
                                      <p:cBhvr additive="repl">
                                        <p:cTn id="327"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nodeType="clickEffect" fill="hold" presetClass="entr" presetID="42">
                                  <p:stCondLst>
                                    <p:cond delay="0"/>
                                  </p:stCondLst>
                                  <p:childTnLst>
                                    <p:set>
                                      <p:cBhvr>
                                        <p:cTn id="331" dur="1" fill="hold">
                                          <p:stCondLst>
                                            <p:cond delay="0"/>
                                          </p:stCondLst>
                                        </p:cTn>
                                        <p:tgtEl>
                                          <p:spTgt spid="165"/>
                                        </p:tgtEl>
                                        <p:attrNameLst>
                                          <p:attrName>style.visibility</p:attrName>
                                        </p:attrNameLst>
                                      </p:cBhvr>
                                      <p:to>
                                        <p:strVal val="visible"/>
                                      </p:to>
                                    </p:set>
                                    <p:animEffect filter="fade" transition="in">
                                      <p:cBhvr additive="repl">
                                        <p:cTn id="332" dur="1000"/>
                                        <p:tgtEl>
                                          <p:spTgt spid="165"/>
                                        </p:tgtEl>
                                      </p:cBhvr>
                                    </p:animEffect>
                                    <p:anim calcmode="lin" valueType="num">
                                      <p:cBhvr additive="repl">
                                        <p:cTn id="333" dur="1000" fill="hold"/>
                                        <p:tgtEl>
                                          <p:spTgt spid="165"/>
                                        </p:tgtEl>
                                        <p:attrNameLst>
                                          <p:attrName>ppt_x</p:attrName>
                                        </p:attrNameLst>
                                      </p:cBhvr>
                                      <p:tavLst>
                                        <p:tav tm="0">
                                          <p:val>
                                            <p:strVal val="#ppt_x"/>
                                          </p:val>
                                        </p:tav>
                                        <p:tav tm="100000">
                                          <p:val>
                                            <p:strVal val="#ppt_x"/>
                                          </p:val>
                                        </p:tav>
                                      </p:tavLst>
                                    </p:anim>
                                    <p:anim calcmode="lin" valueType="num">
                                      <p:cBhvr additive="repl">
                                        <p:cTn id="334"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47">
                                  <p:stCondLst>
                                    <p:cond delay="0"/>
                                  </p:stCondLst>
                                  <p:childTnLst>
                                    <p:set>
                                      <p:cBhvr>
                                        <p:cTn id="338" dur="1" fill="hold">
                                          <p:stCondLst>
                                            <p:cond delay="0"/>
                                          </p:stCondLst>
                                        </p:cTn>
                                        <p:tgtEl>
                                          <p:spTgt spid="163"/>
                                        </p:tgtEl>
                                        <p:attrNameLst>
                                          <p:attrName>style.visibility</p:attrName>
                                        </p:attrNameLst>
                                      </p:cBhvr>
                                      <p:to>
                                        <p:strVal val="visible"/>
                                      </p:to>
                                    </p:set>
                                    <p:animEffect filter="fade" transition="in">
                                      <p:cBhvr additive="repl">
                                        <p:cTn id="339" dur="1000"/>
                                        <p:tgtEl>
                                          <p:spTgt spid="163"/>
                                        </p:tgtEl>
                                      </p:cBhvr>
                                    </p:animEffect>
                                    <p:anim calcmode="lin" valueType="num">
                                      <p:cBhvr additive="repl">
                                        <p:cTn id="340" dur="1000" fill="hold"/>
                                        <p:tgtEl>
                                          <p:spTgt spid="163"/>
                                        </p:tgtEl>
                                        <p:attrNameLst>
                                          <p:attrName>ppt_x</p:attrName>
                                        </p:attrNameLst>
                                      </p:cBhvr>
                                      <p:tavLst>
                                        <p:tav tm="0">
                                          <p:val>
                                            <p:strVal val="#ppt_x"/>
                                          </p:val>
                                        </p:tav>
                                        <p:tav tm="100000">
                                          <p:val>
                                            <p:strVal val="#ppt_x"/>
                                          </p:val>
                                        </p:tav>
                                      </p:tavLst>
                                    </p:anim>
                                    <p:anim calcmode="lin" valueType="num">
                                      <p:cBhvr additive="repl">
                                        <p:cTn id="341" dur="1000" fill="hold"/>
                                        <p:tgtEl>
                                          <p:spTgt spid="163"/>
                                        </p:tgtEl>
                                        <p:attrNameLst>
                                          <p:attrName>ppt_y</p:attrName>
                                        </p:attrNameLst>
                                      </p:cBhvr>
                                      <p:tavLst>
                                        <p:tav tm="0">
                                          <p:val>
                                            <p:strVal val="#ppt_y-.1"/>
                                          </p:val>
                                        </p:tav>
                                        <p:tav tm="100000">
                                          <p:val>
                                            <p:strVal val="#ppt_y"/>
                                          </p:val>
                                        </p:tav>
                                      </p:tavLst>
                                    </p:anim>
                                  </p:childTnLst>
                                </p:cTn>
                              </p:par>
                            </p:childTnLst>
                          </p:cTn>
                        </p:par>
                      </p:childTnLst>
                    </p:cTn>
                  </p:par>
                  <p:par>
                    <p:cTn id="342" fill="hold">
                      <p:stCondLst>
                        <p:cond delay="indefinite"/>
                      </p:stCondLst>
                      <p:childTnLst>
                        <p:par>
                          <p:cTn id="343" fill="hold">
                            <p:stCondLst>
                              <p:cond delay="0"/>
                            </p:stCondLst>
                            <p:childTnLst>
                              <p:par>
                                <p:cTn id="344" nodeType="clickEffect" fill="hold" presetClass="entr" presetID="42">
                                  <p:stCondLst>
                                    <p:cond delay="0"/>
                                  </p:stCondLst>
                                  <p:childTnLst>
                                    <p:set>
                                      <p:cBhvr>
                                        <p:cTn id="345" dur="1" fill="hold">
                                          <p:stCondLst>
                                            <p:cond delay="0"/>
                                          </p:stCondLst>
                                        </p:cTn>
                                        <p:tgtEl>
                                          <p:spTgt spid="164"/>
                                        </p:tgtEl>
                                        <p:attrNameLst>
                                          <p:attrName>style.visibility</p:attrName>
                                        </p:attrNameLst>
                                      </p:cBhvr>
                                      <p:to>
                                        <p:strVal val="visible"/>
                                      </p:to>
                                    </p:set>
                                    <p:animEffect filter="fade" transition="in">
                                      <p:cBhvr additive="repl">
                                        <p:cTn id="346" dur="1000"/>
                                        <p:tgtEl>
                                          <p:spTgt spid="164"/>
                                        </p:tgtEl>
                                      </p:cBhvr>
                                    </p:animEffect>
                                    <p:anim calcmode="lin" valueType="num">
                                      <p:cBhvr additive="repl">
                                        <p:cTn id="347" dur="1000" fill="hold"/>
                                        <p:tgtEl>
                                          <p:spTgt spid="164"/>
                                        </p:tgtEl>
                                        <p:attrNameLst>
                                          <p:attrName>ppt_x</p:attrName>
                                        </p:attrNameLst>
                                      </p:cBhvr>
                                      <p:tavLst>
                                        <p:tav tm="0">
                                          <p:val>
                                            <p:strVal val="#ppt_x"/>
                                          </p:val>
                                        </p:tav>
                                        <p:tav tm="100000">
                                          <p:val>
                                            <p:strVal val="#ppt_x"/>
                                          </p:val>
                                        </p:tav>
                                      </p:tavLst>
                                    </p:anim>
                                    <p:anim calcmode="lin" valueType="num">
                                      <p:cBhvr additive="repl">
                                        <p:cTn id="348"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p:nvPr/>
        </p:nvSpPr>
        <p:spPr>
          <a:xfrm>
            <a:off x="685800" y="0"/>
            <a:ext cx="3657600" cy="4572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3200" spc="-1" strike="noStrike">
                <a:latin typeface="Arial"/>
                <a:ea typeface="Microsoft YaHei"/>
              </a:rPr>
              <a:t>Life Cycle Methods</a:t>
            </a:r>
            <a:endParaRPr b="0" lang="en-US" sz="3200" spc="-1" strike="noStrike">
              <a:latin typeface="Arial"/>
            </a:endParaRPr>
          </a:p>
        </p:txBody>
      </p:sp>
      <p:pic>
        <p:nvPicPr>
          <p:cNvPr id="167" name="" descr=""/>
          <p:cNvPicPr/>
          <p:nvPr/>
        </p:nvPicPr>
        <p:blipFill>
          <a:blip r:embed="rId1"/>
          <a:stretch/>
        </p:blipFill>
        <p:spPr>
          <a:xfrm>
            <a:off x="41400" y="588960"/>
            <a:ext cx="4759200" cy="4897440"/>
          </a:xfrm>
          <a:prstGeom prst="rect">
            <a:avLst/>
          </a:prstGeom>
          <a:ln w="0">
            <a:noFill/>
          </a:ln>
        </p:spPr>
      </p:pic>
      <p:sp>
        <p:nvSpPr>
          <p:cNvPr id="168" name=""/>
          <p:cNvSpPr/>
          <p:nvPr/>
        </p:nvSpPr>
        <p:spPr>
          <a:xfrm>
            <a:off x="7772400" y="360"/>
            <a:ext cx="1371600" cy="68544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408240"/>
              </a:tabLst>
            </a:pPr>
            <a:r>
              <a:rPr b="0" lang="en-US" sz="3200" spc="-1" strike="noStrike">
                <a:latin typeface="Arial"/>
                <a:ea typeface="Microsoft YaHei"/>
              </a:rPr>
              <a:t>Hooks</a:t>
            </a:r>
            <a:endParaRPr b="0" lang="en-US" sz="3200" spc="-1" strike="noStrike">
              <a:latin typeface="Arial"/>
            </a:endParaRPr>
          </a:p>
        </p:txBody>
      </p:sp>
      <p:pic>
        <p:nvPicPr>
          <p:cNvPr id="169" name="" descr=""/>
          <p:cNvPicPr/>
          <p:nvPr/>
        </p:nvPicPr>
        <p:blipFill>
          <a:blip r:embed="rId2"/>
          <a:stretch/>
        </p:blipFill>
        <p:spPr>
          <a:xfrm>
            <a:off x="4800600" y="577800"/>
            <a:ext cx="5243760" cy="4908600"/>
          </a:xfrm>
          <a:prstGeom prst="rect">
            <a:avLst/>
          </a:prstGeom>
          <a:ln w="0">
            <a:noFill/>
          </a:ln>
        </p:spPr>
      </p:pic>
    </p:spTree>
  </p:cSld>
  <mc:AlternateContent>
    <mc:Choice Requires="p14">
      <p:transition spd="slow" p14:dur="2000"/>
    </mc:Choice>
    <mc:Fallback>
      <p:transition spd="slow"/>
    </mc:Fallback>
  </mc:AlternateContent>
  <p:timing>
    <p:tnLst>
      <p:par>
        <p:cTn id="349" dur="indefinite" restart="never" nodeType="tmRoot">
          <p:childTnLst>
            <p:seq>
              <p:cTn id="350" dur="indefinite" nodeType="mainSeq">
                <p:childTnLst>
                  <p:par>
                    <p:cTn id="351" fill="hold">
                      <p:stCondLst>
                        <p:cond delay="indefinite"/>
                      </p:stCondLst>
                      <p:childTnLst>
                        <p:par>
                          <p:cTn id="352" fill="hold">
                            <p:stCondLst>
                              <p:cond delay="0"/>
                            </p:stCondLst>
                            <p:childTnLst>
                              <p:par>
                                <p:cTn id="353" nodeType="clickEffect" fill="hold" presetClass="entr" presetID="47">
                                  <p:stCondLst>
                                    <p:cond delay="0"/>
                                  </p:stCondLst>
                                  <p:childTnLst>
                                    <p:set>
                                      <p:cBhvr>
                                        <p:cTn id="354" dur="1" fill="hold">
                                          <p:stCondLst>
                                            <p:cond delay="0"/>
                                          </p:stCondLst>
                                        </p:cTn>
                                        <p:tgtEl>
                                          <p:spTgt spid="166"/>
                                        </p:tgtEl>
                                        <p:attrNameLst>
                                          <p:attrName>style.visibility</p:attrName>
                                        </p:attrNameLst>
                                      </p:cBhvr>
                                      <p:to>
                                        <p:strVal val="visible"/>
                                      </p:to>
                                    </p:set>
                                    <p:animEffect filter="fade" transition="in">
                                      <p:cBhvr additive="repl">
                                        <p:cTn id="355" dur="1000"/>
                                        <p:tgtEl>
                                          <p:spTgt spid="166"/>
                                        </p:tgtEl>
                                      </p:cBhvr>
                                    </p:animEffect>
                                    <p:anim calcmode="lin" valueType="num">
                                      <p:cBhvr additive="repl">
                                        <p:cTn id="356" dur="1000" fill="hold"/>
                                        <p:tgtEl>
                                          <p:spTgt spid="166"/>
                                        </p:tgtEl>
                                        <p:attrNameLst>
                                          <p:attrName>ppt_x</p:attrName>
                                        </p:attrNameLst>
                                      </p:cBhvr>
                                      <p:tavLst>
                                        <p:tav tm="0">
                                          <p:val>
                                            <p:strVal val="#ppt_x"/>
                                          </p:val>
                                        </p:tav>
                                        <p:tav tm="100000">
                                          <p:val>
                                            <p:strVal val="#ppt_x"/>
                                          </p:val>
                                        </p:tav>
                                      </p:tavLst>
                                    </p:anim>
                                    <p:anim calcmode="lin" valueType="num">
                                      <p:cBhvr additive="repl">
                                        <p:cTn id="357"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358" fill="hold">
                      <p:stCondLst>
                        <p:cond delay="indefinite"/>
                      </p:stCondLst>
                      <p:childTnLst>
                        <p:par>
                          <p:cTn id="359" fill="hold">
                            <p:stCondLst>
                              <p:cond delay="0"/>
                            </p:stCondLst>
                            <p:childTnLst>
                              <p:par>
                                <p:cTn id="360" nodeType="clickEffect" fill="hold" presetClass="entr" presetID="42">
                                  <p:stCondLst>
                                    <p:cond delay="0"/>
                                  </p:stCondLst>
                                  <p:childTnLst>
                                    <p:set>
                                      <p:cBhvr>
                                        <p:cTn id="361" dur="1" fill="hold">
                                          <p:stCondLst>
                                            <p:cond delay="0"/>
                                          </p:stCondLst>
                                        </p:cTn>
                                        <p:tgtEl>
                                          <p:spTgt spid="167"/>
                                        </p:tgtEl>
                                        <p:attrNameLst>
                                          <p:attrName>style.visibility</p:attrName>
                                        </p:attrNameLst>
                                      </p:cBhvr>
                                      <p:to>
                                        <p:strVal val="visible"/>
                                      </p:to>
                                    </p:set>
                                    <p:animEffect filter="fade" transition="in">
                                      <p:cBhvr additive="repl">
                                        <p:cTn id="362" dur="1000"/>
                                        <p:tgtEl>
                                          <p:spTgt spid="167"/>
                                        </p:tgtEl>
                                      </p:cBhvr>
                                    </p:animEffect>
                                    <p:anim calcmode="lin" valueType="num">
                                      <p:cBhvr additive="repl">
                                        <p:cTn id="363" dur="1000" fill="hold"/>
                                        <p:tgtEl>
                                          <p:spTgt spid="167"/>
                                        </p:tgtEl>
                                        <p:attrNameLst>
                                          <p:attrName>ppt_x</p:attrName>
                                        </p:attrNameLst>
                                      </p:cBhvr>
                                      <p:tavLst>
                                        <p:tav tm="0">
                                          <p:val>
                                            <p:strVal val="#ppt_x"/>
                                          </p:val>
                                        </p:tav>
                                        <p:tav tm="100000">
                                          <p:val>
                                            <p:strVal val="#ppt_x"/>
                                          </p:val>
                                        </p:tav>
                                      </p:tavLst>
                                    </p:anim>
                                    <p:anim calcmode="lin" valueType="num">
                                      <p:cBhvr additive="repl">
                                        <p:cTn id="364"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47">
                                  <p:stCondLst>
                                    <p:cond delay="0"/>
                                  </p:stCondLst>
                                  <p:childTnLst>
                                    <p:set>
                                      <p:cBhvr>
                                        <p:cTn id="368" dur="1" fill="hold">
                                          <p:stCondLst>
                                            <p:cond delay="0"/>
                                          </p:stCondLst>
                                        </p:cTn>
                                        <p:tgtEl>
                                          <p:spTgt spid="168"/>
                                        </p:tgtEl>
                                        <p:attrNameLst>
                                          <p:attrName>style.visibility</p:attrName>
                                        </p:attrNameLst>
                                      </p:cBhvr>
                                      <p:to>
                                        <p:strVal val="visible"/>
                                      </p:to>
                                    </p:set>
                                    <p:animEffect filter="fade" transition="in">
                                      <p:cBhvr additive="repl">
                                        <p:cTn id="369" dur="1000"/>
                                        <p:tgtEl>
                                          <p:spTgt spid="168"/>
                                        </p:tgtEl>
                                      </p:cBhvr>
                                    </p:animEffect>
                                    <p:anim calcmode="lin" valueType="num">
                                      <p:cBhvr additive="repl">
                                        <p:cTn id="370" dur="1000" fill="hold"/>
                                        <p:tgtEl>
                                          <p:spTgt spid="168"/>
                                        </p:tgtEl>
                                        <p:attrNameLst>
                                          <p:attrName>ppt_x</p:attrName>
                                        </p:attrNameLst>
                                      </p:cBhvr>
                                      <p:tavLst>
                                        <p:tav tm="0">
                                          <p:val>
                                            <p:strVal val="#ppt_x"/>
                                          </p:val>
                                        </p:tav>
                                        <p:tav tm="100000">
                                          <p:val>
                                            <p:strVal val="#ppt_x"/>
                                          </p:val>
                                        </p:tav>
                                      </p:tavLst>
                                    </p:anim>
                                    <p:anim calcmode="lin" valueType="num">
                                      <p:cBhvr additive="repl">
                                        <p:cTn id="371" dur="1000" fill="hold"/>
                                        <p:tgtEl>
                                          <p:spTgt spid="168"/>
                                        </p:tgtEl>
                                        <p:attrNameLst>
                                          <p:attrName>ppt_y</p:attrName>
                                        </p:attrNameLst>
                                      </p:cBhvr>
                                      <p:tavLst>
                                        <p:tav tm="0">
                                          <p:val>
                                            <p:strVal val="#ppt_y-.1"/>
                                          </p:val>
                                        </p:tav>
                                        <p:tav tm="100000">
                                          <p:val>
                                            <p:strVal val="#ppt_y"/>
                                          </p:val>
                                        </p:tav>
                                      </p:tavLst>
                                    </p:anim>
                                  </p:childTnLst>
                                </p:cTn>
                              </p:par>
                            </p:childTnLst>
                          </p:cTn>
                        </p:par>
                      </p:childTnLst>
                    </p:cTn>
                  </p:par>
                  <p:par>
                    <p:cTn id="372" fill="hold">
                      <p:stCondLst>
                        <p:cond delay="indefinite"/>
                      </p:stCondLst>
                      <p:childTnLst>
                        <p:par>
                          <p:cTn id="373" fill="hold">
                            <p:stCondLst>
                              <p:cond delay="0"/>
                            </p:stCondLst>
                            <p:childTnLst>
                              <p:par>
                                <p:cTn id="374" nodeType="clickEffect" fill="hold" presetClass="entr" presetID="42">
                                  <p:stCondLst>
                                    <p:cond delay="0"/>
                                  </p:stCondLst>
                                  <p:childTnLst>
                                    <p:set>
                                      <p:cBhvr>
                                        <p:cTn id="375" dur="1" fill="hold">
                                          <p:stCondLst>
                                            <p:cond delay="0"/>
                                          </p:stCondLst>
                                        </p:cTn>
                                        <p:tgtEl>
                                          <p:spTgt spid="169"/>
                                        </p:tgtEl>
                                        <p:attrNameLst>
                                          <p:attrName>style.visibility</p:attrName>
                                        </p:attrNameLst>
                                      </p:cBhvr>
                                      <p:to>
                                        <p:strVal val="visible"/>
                                      </p:to>
                                    </p:set>
                                    <p:animEffect filter="fade" transition="in">
                                      <p:cBhvr additive="repl">
                                        <p:cTn id="376" dur="1000"/>
                                        <p:tgtEl>
                                          <p:spTgt spid="169"/>
                                        </p:tgtEl>
                                      </p:cBhvr>
                                    </p:animEffect>
                                    <p:anim calcmode="lin" valueType="num">
                                      <p:cBhvr additive="repl">
                                        <p:cTn id="377" dur="1000" fill="hold"/>
                                        <p:tgtEl>
                                          <p:spTgt spid="169"/>
                                        </p:tgtEl>
                                        <p:attrNameLst>
                                          <p:attrName>ppt_x</p:attrName>
                                        </p:attrNameLst>
                                      </p:cBhvr>
                                      <p:tavLst>
                                        <p:tav tm="0">
                                          <p:val>
                                            <p:strVal val="#ppt_x"/>
                                          </p:val>
                                        </p:tav>
                                        <p:tav tm="100000">
                                          <p:val>
                                            <p:strVal val="#ppt_x"/>
                                          </p:val>
                                        </p:tav>
                                      </p:tavLst>
                                    </p:anim>
                                    <p:anim calcmode="lin" valueType="num">
                                      <p:cBhvr additive="repl">
                                        <p:cTn id="378"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 descr=""/>
          <p:cNvPicPr/>
          <p:nvPr/>
        </p:nvPicPr>
        <p:blipFill>
          <a:blip r:embed="rId1"/>
          <a:stretch/>
        </p:blipFill>
        <p:spPr>
          <a:xfrm>
            <a:off x="228600" y="471240"/>
            <a:ext cx="8915400" cy="5015160"/>
          </a:xfrm>
          <a:prstGeom prst="rect">
            <a:avLst/>
          </a:prstGeom>
          <a:ln w="0">
            <a:noFill/>
          </a:ln>
        </p:spPr>
      </p:pic>
      <p:sp>
        <p:nvSpPr>
          <p:cNvPr id="171" name=""/>
          <p:cNvSpPr txBox="1"/>
          <p:nvPr/>
        </p:nvSpPr>
        <p:spPr>
          <a:xfrm>
            <a:off x="685800" y="0"/>
            <a:ext cx="9372600" cy="546120"/>
          </a:xfrm>
          <a:prstGeom prst="rect">
            <a:avLst/>
          </a:prstGeom>
          <a:noFill/>
          <a:ln w="0">
            <a:noFill/>
          </a:ln>
        </p:spPr>
        <p:txBody>
          <a:bodyPr lIns="90000" rIns="90000" tIns="45000" bIns="45000">
            <a:noAutofit/>
          </a:bodyPr>
          <a:p>
            <a:r>
              <a:rPr b="0" lang="en-US" sz="3200" spc="-1" strike="noStrike">
                <a:latin typeface="Arial"/>
                <a:ea typeface="Microsoft YaHei"/>
              </a:rPr>
              <a:t>React function based  reusable components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79" dur="indefinite" restart="never" nodeType="tmRoot">
          <p:childTnLst>
            <p:seq>
              <p:cTn id="380" dur="indefinite" nodeType="mainSeq">
                <p:childTnLst>
                  <p:par>
                    <p:cTn id="381" fill="hold">
                      <p:stCondLst>
                        <p:cond delay="indefinite"/>
                      </p:stCondLst>
                      <p:childTnLst>
                        <p:par>
                          <p:cTn id="382" fill="hold">
                            <p:stCondLst>
                              <p:cond delay="0"/>
                            </p:stCondLst>
                            <p:childTnLst>
                              <p:par>
                                <p:cTn id="383" nodeType="clickEffect" fill="hold" presetClass="entr" presetID="2" presetSubtype="4">
                                  <p:stCondLst>
                                    <p:cond delay="0"/>
                                  </p:stCondLst>
                                  <p:childTnLst>
                                    <p:set>
                                      <p:cBhvr>
                                        <p:cTn id="384" dur="1" fill="hold">
                                          <p:stCondLst>
                                            <p:cond delay="0"/>
                                          </p:stCondLst>
                                        </p:cTn>
                                        <p:tgtEl>
                                          <p:spTgt spid="170"/>
                                        </p:tgtEl>
                                        <p:attrNameLst>
                                          <p:attrName>style.visibility</p:attrName>
                                        </p:attrNameLst>
                                      </p:cBhvr>
                                      <p:to>
                                        <p:strVal val="visible"/>
                                      </p:to>
                                    </p:set>
                                    <p:anim calcmode="lin" valueType="num">
                                      <p:cBhvr additive="repl">
                                        <p:cTn id="385" dur="500" fill="hold"/>
                                        <p:tgtEl>
                                          <p:spTgt spid="170"/>
                                        </p:tgtEl>
                                        <p:attrNameLst>
                                          <p:attrName>ppt_x</p:attrName>
                                        </p:attrNameLst>
                                      </p:cBhvr>
                                      <p:tavLst>
                                        <p:tav tm="0">
                                          <p:val>
                                            <p:strVal val="#ppt_x"/>
                                          </p:val>
                                        </p:tav>
                                        <p:tav tm="100000">
                                          <p:val>
                                            <p:strVal val="#ppt_x"/>
                                          </p:val>
                                        </p:tav>
                                      </p:tavLst>
                                    </p:anim>
                                    <p:anim calcmode="lin" valueType="num">
                                      <p:cBhvr additive="repl">
                                        <p:cTn id="386"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TotalTime>
  <Application>LibreOffice/7.1.0.3$Windows_X86_64 LibreOffice_project/f6099ecf3d29644b5008cc8f48f42f4a40986e4c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2021-02-17T10:49:35Z</dcterms:created>
  <dc:creator/>
  <dc:description/>
  <dc:language>en-US</dc:language>
  <cp:lastModifiedBy/>
  <dcterms:modified xsi:type="dcterms:W3CDTF">2021-02-18T16:23:08Z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file>