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60" r:id="rId2"/>
    <p:sldId id="261" r:id="rId3"/>
    <p:sldId id="301" r:id="rId4"/>
    <p:sldId id="302" r:id="rId5"/>
    <p:sldId id="303" r:id="rId6"/>
    <p:sldId id="304" r:id="rId7"/>
    <p:sldId id="305" r:id="rId8"/>
    <p:sldId id="357" r:id="rId9"/>
    <p:sldId id="348" r:id="rId10"/>
    <p:sldId id="309" r:id="rId11"/>
    <p:sldId id="310" r:id="rId12"/>
    <p:sldId id="311" r:id="rId13"/>
    <p:sldId id="312" r:id="rId14"/>
    <p:sldId id="313" r:id="rId15"/>
    <p:sldId id="314" r:id="rId16"/>
    <p:sldId id="315" r:id="rId17"/>
    <p:sldId id="316" r:id="rId18"/>
    <p:sldId id="317" r:id="rId19"/>
    <p:sldId id="318" r:id="rId20"/>
    <p:sldId id="349" r:id="rId21"/>
    <p:sldId id="319" r:id="rId22"/>
    <p:sldId id="353" r:id="rId23"/>
    <p:sldId id="320" r:id="rId24"/>
    <p:sldId id="321" r:id="rId25"/>
    <p:sldId id="322" r:id="rId26"/>
    <p:sldId id="323" r:id="rId27"/>
    <p:sldId id="350" r:id="rId28"/>
    <p:sldId id="351" r:id="rId29"/>
    <p:sldId id="324" r:id="rId30"/>
    <p:sldId id="325" r:id="rId31"/>
    <p:sldId id="327" r:id="rId32"/>
    <p:sldId id="352" r:id="rId33"/>
    <p:sldId id="337" r:id="rId34"/>
    <p:sldId id="326" r:id="rId35"/>
    <p:sldId id="338" r:id="rId36"/>
    <p:sldId id="339" r:id="rId37"/>
    <p:sldId id="340" r:id="rId38"/>
    <p:sldId id="341" r:id="rId39"/>
    <p:sldId id="342" r:id="rId40"/>
    <p:sldId id="354" r:id="rId41"/>
    <p:sldId id="343" r:id="rId42"/>
    <p:sldId id="355" r:id="rId43"/>
    <p:sldId id="356" r:id="rId44"/>
    <p:sldId id="344" r:id="rId45"/>
    <p:sldId id="328" r:id="rId46"/>
    <p:sldId id="329" r:id="rId47"/>
    <p:sldId id="330" r:id="rId48"/>
    <p:sldId id="345" r:id="rId49"/>
    <p:sldId id="331" r:id="rId50"/>
    <p:sldId id="332" r:id="rId51"/>
    <p:sldId id="333" r:id="rId52"/>
    <p:sldId id="334" r:id="rId53"/>
    <p:sldId id="346" r:id="rId54"/>
    <p:sldId id="347" r:id="rId55"/>
    <p:sldId id="306" r:id="rId56"/>
    <p:sldId id="25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335" autoAdjust="0"/>
  </p:normalViewPr>
  <p:slideViewPr>
    <p:cSldViewPr snapToGrid="0">
      <p:cViewPr varScale="1">
        <p:scale>
          <a:sx n="104" d="100"/>
          <a:sy n="104" d="100"/>
        </p:scale>
        <p:origin x="816" y="102"/>
      </p:cViewPr>
      <p:guideLst/>
    </p:cSldViewPr>
  </p:slideViewPr>
  <p:notesTextViewPr>
    <p:cViewPr>
      <p:scale>
        <a:sx n="3" d="2"/>
        <a:sy n="3" d="2"/>
      </p:scale>
      <p:origin x="0" y="0"/>
    </p:cViewPr>
  </p:notesTextViewPr>
  <p:sorterViewPr>
    <p:cViewPr>
      <p:scale>
        <a:sx n="100" d="100"/>
        <a:sy n="100" d="100"/>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52E52-9A59-4F10-B9DA-BEA7DA5FBE84}" type="doc">
      <dgm:prSet loTypeId="urn:microsoft.com/office/officeart/2005/8/layout/hProcess7" loCatId="process" qsTypeId="urn:microsoft.com/office/officeart/2005/8/quickstyle/simple1" qsCatId="simple" csTypeId="urn:microsoft.com/office/officeart/2005/8/colors/colorful3" csCatId="colorful" phldr="1"/>
      <dgm:spPr/>
      <dgm:t>
        <a:bodyPr/>
        <a:lstStyle/>
        <a:p>
          <a:endParaRPr lang="en-US"/>
        </a:p>
      </dgm:t>
    </dgm:pt>
    <dgm:pt modelId="{BCA779A5-A16D-4D7A-B0CA-3AE7FCD39E9D}">
      <dgm:prSet phldrT="[Text]"/>
      <dgm:spPr/>
      <dgm:t>
        <a:bodyPr/>
        <a:lstStyle/>
        <a:p>
          <a:r>
            <a:rPr lang="en-US" dirty="0"/>
            <a:t>START</a:t>
          </a:r>
        </a:p>
      </dgm:t>
    </dgm:pt>
    <dgm:pt modelId="{4F5FB226-D061-49F7-8E32-C77841E2EA31}" type="parTrans" cxnId="{A24BD1E8-404C-4E10-A65A-D71A112CCCDD}">
      <dgm:prSet/>
      <dgm:spPr/>
      <dgm:t>
        <a:bodyPr/>
        <a:lstStyle/>
        <a:p>
          <a:endParaRPr lang="en-US"/>
        </a:p>
      </dgm:t>
    </dgm:pt>
    <dgm:pt modelId="{B86BE0C1-CF88-4B92-AC18-D15D5D298061}" type="sibTrans" cxnId="{A24BD1E8-404C-4E10-A65A-D71A112CCCDD}">
      <dgm:prSet/>
      <dgm:spPr/>
      <dgm:t>
        <a:bodyPr/>
        <a:lstStyle/>
        <a:p>
          <a:endParaRPr lang="en-US"/>
        </a:p>
      </dgm:t>
    </dgm:pt>
    <dgm:pt modelId="{D625BDEF-5202-49FE-9A63-F6711B5242D4}">
      <dgm:prSet phldrT="[Text]"/>
      <dgm:spPr/>
      <dgm:t>
        <a:bodyPr/>
        <a:lstStyle/>
        <a:p>
          <a:r>
            <a:rPr lang="en-US" u="sng" dirty="0"/>
            <a:t>PULL REPO</a:t>
          </a:r>
        </a:p>
      </dgm:t>
    </dgm:pt>
    <dgm:pt modelId="{4AD7F0F9-B6EF-4696-82D5-55F63BC03BE5}" type="parTrans" cxnId="{935879AE-5F3E-4520-B222-75CDD20722A2}">
      <dgm:prSet/>
      <dgm:spPr/>
      <dgm:t>
        <a:bodyPr/>
        <a:lstStyle/>
        <a:p>
          <a:endParaRPr lang="en-US"/>
        </a:p>
      </dgm:t>
    </dgm:pt>
    <dgm:pt modelId="{22A67588-7EA9-449C-8CEC-2AAF77C1CA2B}" type="sibTrans" cxnId="{935879AE-5F3E-4520-B222-75CDD20722A2}">
      <dgm:prSet/>
      <dgm:spPr/>
      <dgm:t>
        <a:bodyPr/>
        <a:lstStyle/>
        <a:p>
          <a:endParaRPr lang="en-US"/>
        </a:p>
      </dgm:t>
    </dgm:pt>
    <dgm:pt modelId="{FC3E6295-E3CF-4B55-B6DC-1224A8841006}">
      <dgm:prSet phldrT="[Text]"/>
      <dgm:spPr/>
      <dgm:t>
        <a:bodyPr/>
        <a:lstStyle/>
        <a:p>
          <a:r>
            <a:rPr lang="en-US" dirty="0"/>
            <a:t>MAKE EDITS</a:t>
          </a:r>
        </a:p>
      </dgm:t>
    </dgm:pt>
    <dgm:pt modelId="{5EAFD92D-E5DF-4A47-972A-201C741087B4}" type="parTrans" cxnId="{DAF53AD8-BBC7-4266-B5C2-57B20B44CBC3}">
      <dgm:prSet/>
      <dgm:spPr/>
      <dgm:t>
        <a:bodyPr/>
        <a:lstStyle/>
        <a:p>
          <a:endParaRPr lang="en-US"/>
        </a:p>
      </dgm:t>
    </dgm:pt>
    <dgm:pt modelId="{34269DDD-E3B7-4FC0-AAE3-6E14EC18DE2A}" type="sibTrans" cxnId="{DAF53AD8-BBC7-4266-B5C2-57B20B44CBC3}">
      <dgm:prSet/>
      <dgm:spPr/>
      <dgm:t>
        <a:bodyPr/>
        <a:lstStyle/>
        <a:p>
          <a:endParaRPr lang="en-US"/>
        </a:p>
      </dgm:t>
    </dgm:pt>
    <dgm:pt modelId="{FC2B7BCD-B4DF-40D4-ADA3-3102D79A1FF5}">
      <dgm:prSet phldrT="[Text]"/>
      <dgm:spPr/>
      <dgm:t>
        <a:bodyPr/>
        <a:lstStyle/>
        <a:p>
          <a:r>
            <a:rPr lang="en-US" dirty="0"/>
            <a:t>SAVE LOCAL</a:t>
          </a:r>
        </a:p>
      </dgm:t>
    </dgm:pt>
    <dgm:pt modelId="{58ACC39E-2B76-46D4-B92A-C028ADAA29D8}" type="parTrans" cxnId="{2D936C06-E7C8-48B6-9DD8-6EC197300B9E}">
      <dgm:prSet/>
      <dgm:spPr/>
      <dgm:t>
        <a:bodyPr/>
        <a:lstStyle/>
        <a:p>
          <a:endParaRPr lang="en-US"/>
        </a:p>
      </dgm:t>
    </dgm:pt>
    <dgm:pt modelId="{5DAF6C19-1466-4F29-B990-F54ADD22CB39}" type="sibTrans" cxnId="{2D936C06-E7C8-48B6-9DD8-6EC197300B9E}">
      <dgm:prSet/>
      <dgm:spPr/>
      <dgm:t>
        <a:bodyPr/>
        <a:lstStyle/>
        <a:p>
          <a:endParaRPr lang="en-US"/>
        </a:p>
      </dgm:t>
    </dgm:pt>
    <dgm:pt modelId="{25A92C51-DFCC-4E69-B008-AFB70AFB51DF}">
      <dgm:prSet phldrT="[Text]"/>
      <dgm:spPr/>
      <dgm:t>
        <a:bodyPr/>
        <a:lstStyle/>
        <a:p>
          <a:r>
            <a:rPr lang="en-US" dirty="0"/>
            <a:t>COMMIT</a:t>
          </a:r>
        </a:p>
      </dgm:t>
    </dgm:pt>
    <dgm:pt modelId="{01E2EB8F-C45B-4641-A4BB-52B9FED1DBE8}" type="parTrans" cxnId="{E6066132-F096-4AB8-A7D3-F9780AE33E26}">
      <dgm:prSet/>
      <dgm:spPr/>
      <dgm:t>
        <a:bodyPr/>
        <a:lstStyle/>
        <a:p>
          <a:endParaRPr lang="en-US"/>
        </a:p>
      </dgm:t>
    </dgm:pt>
    <dgm:pt modelId="{7C580F73-3930-4055-B720-003459D032E4}" type="sibTrans" cxnId="{E6066132-F096-4AB8-A7D3-F9780AE33E26}">
      <dgm:prSet/>
      <dgm:spPr/>
      <dgm:t>
        <a:bodyPr/>
        <a:lstStyle/>
        <a:p>
          <a:endParaRPr lang="en-US"/>
        </a:p>
      </dgm:t>
    </dgm:pt>
    <dgm:pt modelId="{F5DD9E9E-6626-4F2F-A531-DD0EA4959131}">
      <dgm:prSet phldrT="[Text]"/>
      <dgm:spPr/>
      <dgm:t>
        <a:bodyPr/>
        <a:lstStyle/>
        <a:p>
          <a:r>
            <a:rPr lang="en-US" dirty="0"/>
            <a:t>ADD SUMMARY</a:t>
          </a:r>
        </a:p>
      </dgm:t>
    </dgm:pt>
    <dgm:pt modelId="{45420AF8-8D40-4593-AA8E-ECC024D71F73}" type="parTrans" cxnId="{6D5411A3-1079-4F1F-9A95-93CC040B5A95}">
      <dgm:prSet/>
      <dgm:spPr/>
      <dgm:t>
        <a:bodyPr/>
        <a:lstStyle/>
        <a:p>
          <a:endParaRPr lang="en-US"/>
        </a:p>
      </dgm:t>
    </dgm:pt>
    <dgm:pt modelId="{572C6B4E-C624-4D2C-837B-711AD70FD88C}" type="sibTrans" cxnId="{6D5411A3-1079-4F1F-9A95-93CC040B5A95}">
      <dgm:prSet/>
      <dgm:spPr/>
      <dgm:t>
        <a:bodyPr/>
        <a:lstStyle/>
        <a:p>
          <a:endParaRPr lang="en-US"/>
        </a:p>
      </dgm:t>
    </dgm:pt>
    <dgm:pt modelId="{9E05BAC3-0218-4A1E-A597-CC4644AFE875}">
      <dgm:prSet phldrT="[Text]"/>
      <dgm:spPr/>
      <dgm:t>
        <a:bodyPr/>
        <a:lstStyle/>
        <a:p>
          <a:r>
            <a:rPr lang="en-US" dirty="0"/>
            <a:t>‘COMMIT TO MASTER’</a:t>
          </a:r>
        </a:p>
      </dgm:t>
    </dgm:pt>
    <dgm:pt modelId="{C5693D36-6E68-4F5F-9C13-23C7F3334953}" type="parTrans" cxnId="{8E0AFC56-F684-4B92-8B82-2E834A0EFCA1}">
      <dgm:prSet/>
      <dgm:spPr/>
      <dgm:t>
        <a:bodyPr/>
        <a:lstStyle/>
        <a:p>
          <a:endParaRPr lang="en-US"/>
        </a:p>
      </dgm:t>
    </dgm:pt>
    <dgm:pt modelId="{9D6E4A6C-C996-4389-8811-C187A5630A00}" type="sibTrans" cxnId="{8E0AFC56-F684-4B92-8B82-2E834A0EFCA1}">
      <dgm:prSet/>
      <dgm:spPr/>
      <dgm:t>
        <a:bodyPr/>
        <a:lstStyle/>
        <a:p>
          <a:endParaRPr lang="en-US"/>
        </a:p>
      </dgm:t>
    </dgm:pt>
    <dgm:pt modelId="{86097CE2-9845-4060-95AF-3AA9BBA52F23}">
      <dgm:prSet phldrT="[Text]"/>
      <dgm:spPr/>
      <dgm:t>
        <a:bodyPr/>
        <a:lstStyle/>
        <a:p>
          <a:r>
            <a:rPr lang="en-US" dirty="0"/>
            <a:t>PUSH</a:t>
          </a:r>
        </a:p>
      </dgm:t>
    </dgm:pt>
    <dgm:pt modelId="{3D641FA5-70FA-4BC1-BA28-F4C0CFDAF112}" type="parTrans" cxnId="{5D837BB1-8C04-48E7-B0F4-03CB177B37D9}">
      <dgm:prSet/>
      <dgm:spPr/>
      <dgm:t>
        <a:bodyPr/>
        <a:lstStyle/>
        <a:p>
          <a:endParaRPr lang="en-US"/>
        </a:p>
      </dgm:t>
    </dgm:pt>
    <dgm:pt modelId="{DA97D5B4-E6C9-4310-8254-CAE5B8602213}" type="sibTrans" cxnId="{5D837BB1-8C04-48E7-B0F4-03CB177B37D9}">
      <dgm:prSet/>
      <dgm:spPr/>
      <dgm:t>
        <a:bodyPr/>
        <a:lstStyle/>
        <a:p>
          <a:endParaRPr lang="en-US"/>
        </a:p>
      </dgm:t>
    </dgm:pt>
    <dgm:pt modelId="{EA73E526-E5DD-48ED-B46B-F4A81671775E}">
      <dgm:prSet phldrT="[Text]"/>
      <dgm:spPr/>
      <dgm:t>
        <a:bodyPr/>
        <a:lstStyle/>
        <a:p>
          <a:r>
            <a:rPr lang="en-US" u="sng" dirty="0"/>
            <a:t>PUSH CHANGES TO REPO</a:t>
          </a:r>
        </a:p>
      </dgm:t>
    </dgm:pt>
    <dgm:pt modelId="{52DFC63B-F992-4E2A-A37D-6318B081D354}" type="parTrans" cxnId="{F5C70DE5-5C43-46ED-88CF-77F0175DB174}">
      <dgm:prSet/>
      <dgm:spPr/>
      <dgm:t>
        <a:bodyPr/>
        <a:lstStyle/>
        <a:p>
          <a:endParaRPr lang="en-US"/>
        </a:p>
      </dgm:t>
    </dgm:pt>
    <dgm:pt modelId="{F11AAC1C-494F-415C-A390-73619B1DABCD}" type="sibTrans" cxnId="{F5C70DE5-5C43-46ED-88CF-77F0175DB174}">
      <dgm:prSet/>
      <dgm:spPr/>
      <dgm:t>
        <a:bodyPr/>
        <a:lstStyle/>
        <a:p>
          <a:endParaRPr lang="en-US"/>
        </a:p>
      </dgm:t>
    </dgm:pt>
    <dgm:pt modelId="{6C5E21C3-FC53-429F-9693-0ADAC035351C}" type="pres">
      <dgm:prSet presAssocID="{C7252E52-9A59-4F10-B9DA-BEA7DA5FBE84}" presName="Name0" presStyleCnt="0">
        <dgm:presLayoutVars>
          <dgm:dir/>
          <dgm:animLvl val="lvl"/>
          <dgm:resizeHandles val="exact"/>
        </dgm:presLayoutVars>
      </dgm:prSet>
      <dgm:spPr/>
    </dgm:pt>
    <dgm:pt modelId="{E59FF8BA-BD1E-4F22-8B60-E5624ADC81C2}" type="pres">
      <dgm:prSet presAssocID="{BCA779A5-A16D-4D7A-B0CA-3AE7FCD39E9D}" presName="compositeNode" presStyleCnt="0">
        <dgm:presLayoutVars>
          <dgm:bulletEnabled val="1"/>
        </dgm:presLayoutVars>
      </dgm:prSet>
      <dgm:spPr/>
    </dgm:pt>
    <dgm:pt modelId="{81171923-4D7B-4E77-AAF9-CE60EAA5416C}" type="pres">
      <dgm:prSet presAssocID="{BCA779A5-A16D-4D7A-B0CA-3AE7FCD39E9D}" presName="bgRect" presStyleLbl="node1" presStyleIdx="0" presStyleCnt="4"/>
      <dgm:spPr/>
    </dgm:pt>
    <dgm:pt modelId="{B2B7847A-3968-4809-84D1-2ABA6D4EF325}" type="pres">
      <dgm:prSet presAssocID="{BCA779A5-A16D-4D7A-B0CA-3AE7FCD39E9D}" presName="parentNode" presStyleLbl="node1" presStyleIdx="0" presStyleCnt="4">
        <dgm:presLayoutVars>
          <dgm:chMax val="0"/>
          <dgm:bulletEnabled val="1"/>
        </dgm:presLayoutVars>
      </dgm:prSet>
      <dgm:spPr/>
    </dgm:pt>
    <dgm:pt modelId="{2868AF8F-C2C7-4A91-8F38-40F7687FC550}" type="pres">
      <dgm:prSet presAssocID="{BCA779A5-A16D-4D7A-B0CA-3AE7FCD39E9D}" presName="childNode" presStyleLbl="node1" presStyleIdx="0" presStyleCnt="4">
        <dgm:presLayoutVars>
          <dgm:bulletEnabled val="1"/>
        </dgm:presLayoutVars>
      </dgm:prSet>
      <dgm:spPr/>
    </dgm:pt>
    <dgm:pt modelId="{82B5C723-BE94-4AA1-A903-E507E9F6F483}" type="pres">
      <dgm:prSet presAssocID="{B86BE0C1-CF88-4B92-AC18-D15D5D298061}" presName="hSp" presStyleCnt="0"/>
      <dgm:spPr/>
    </dgm:pt>
    <dgm:pt modelId="{0B42732C-2DE3-4236-95F4-0E318872A7C0}" type="pres">
      <dgm:prSet presAssocID="{B86BE0C1-CF88-4B92-AC18-D15D5D298061}" presName="vProcSp" presStyleCnt="0"/>
      <dgm:spPr/>
    </dgm:pt>
    <dgm:pt modelId="{D914AFCC-5346-4238-9605-6155428225C8}" type="pres">
      <dgm:prSet presAssocID="{B86BE0C1-CF88-4B92-AC18-D15D5D298061}" presName="vSp1" presStyleCnt="0"/>
      <dgm:spPr/>
    </dgm:pt>
    <dgm:pt modelId="{7EDE68C2-72FC-4D28-99ED-7B0038161E58}" type="pres">
      <dgm:prSet presAssocID="{B86BE0C1-CF88-4B92-AC18-D15D5D298061}" presName="simulatedConn" presStyleLbl="solidFgAcc1" presStyleIdx="0" presStyleCnt="3"/>
      <dgm:spPr/>
    </dgm:pt>
    <dgm:pt modelId="{B4FB30B5-2065-458B-AFC5-C267AAEBFF2E}" type="pres">
      <dgm:prSet presAssocID="{B86BE0C1-CF88-4B92-AC18-D15D5D298061}" presName="vSp2" presStyleCnt="0"/>
      <dgm:spPr/>
    </dgm:pt>
    <dgm:pt modelId="{CF3E5572-3CAE-4F54-9D8D-D71347892747}" type="pres">
      <dgm:prSet presAssocID="{B86BE0C1-CF88-4B92-AC18-D15D5D298061}" presName="sibTrans" presStyleCnt="0"/>
      <dgm:spPr/>
    </dgm:pt>
    <dgm:pt modelId="{45927670-94EF-476F-BABD-862D4184F925}" type="pres">
      <dgm:prSet presAssocID="{FC3E6295-E3CF-4B55-B6DC-1224A8841006}" presName="compositeNode" presStyleCnt="0">
        <dgm:presLayoutVars>
          <dgm:bulletEnabled val="1"/>
        </dgm:presLayoutVars>
      </dgm:prSet>
      <dgm:spPr/>
    </dgm:pt>
    <dgm:pt modelId="{14ED367A-0E71-4C27-8B30-17ADCBEE281F}" type="pres">
      <dgm:prSet presAssocID="{FC3E6295-E3CF-4B55-B6DC-1224A8841006}" presName="bgRect" presStyleLbl="node1" presStyleIdx="1" presStyleCnt="4"/>
      <dgm:spPr/>
    </dgm:pt>
    <dgm:pt modelId="{EB1C4B04-4030-413C-BFBA-FA88710A29BF}" type="pres">
      <dgm:prSet presAssocID="{FC3E6295-E3CF-4B55-B6DC-1224A8841006}" presName="parentNode" presStyleLbl="node1" presStyleIdx="1" presStyleCnt="4">
        <dgm:presLayoutVars>
          <dgm:chMax val="0"/>
          <dgm:bulletEnabled val="1"/>
        </dgm:presLayoutVars>
      </dgm:prSet>
      <dgm:spPr/>
    </dgm:pt>
    <dgm:pt modelId="{5CA85B2E-19EA-412C-9921-9849E8DD0AA2}" type="pres">
      <dgm:prSet presAssocID="{FC3E6295-E3CF-4B55-B6DC-1224A8841006}" presName="childNode" presStyleLbl="node1" presStyleIdx="1" presStyleCnt="4">
        <dgm:presLayoutVars>
          <dgm:bulletEnabled val="1"/>
        </dgm:presLayoutVars>
      </dgm:prSet>
      <dgm:spPr/>
    </dgm:pt>
    <dgm:pt modelId="{2E561AD2-5E17-45FE-921A-E5DF4C1FCA6D}" type="pres">
      <dgm:prSet presAssocID="{34269DDD-E3B7-4FC0-AAE3-6E14EC18DE2A}" presName="hSp" presStyleCnt="0"/>
      <dgm:spPr/>
    </dgm:pt>
    <dgm:pt modelId="{56C5A4F3-8C7F-4C8D-A9EB-CF26E5028EAB}" type="pres">
      <dgm:prSet presAssocID="{34269DDD-E3B7-4FC0-AAE3-6E14EC18DE2A}" presName="vProcSp" presStyleCnt="0"/>
      <dgm:spPr/>
    </dgm:pt>
    <dgm:pt modelId="{5068D8AD-9A9C-4454-A2C8-32CB3DD073B2}" type="pres">
      <dgm:prSet presAssocID="{34269DDD-E3B7-4FC0-AAE3-6E14EC18DE2A}" presName="vSp1" presStyleCnt="0"/>
      <dgm:spPr/>
    </dgm:pt>
    <dgm:pt modelId="{173A2A3F-B989-403B-8AE5-FF9555254A73}" type="pres">
      <dgm:prSet presAssocID="{34269DDD-E3B7-4FC0-AAE3-6E14EC18DE2A}" presName="simulatedConn" presStyleLbl="solidFgAcc1" presStyleIdx="1" presStyleCnt="3"/>
      <dgm:spPr/>
    </dgm:pt>
    <dgm:pt modelId="{5F7415D0-6BF3-4E20-85BB-CFCCD3176AC9}" type="pres">
      <dgm:prSet presAssocID="{34269DDD-E3B7-4FC0-AAE3-6E14EC18DE2A}" presName="vSp2" presStyleCnt="0"/>
      <dgm:spPr/>
    </dgm:pt>
    <dgm:pt modelId="{32EBC767-C1B0-479A-B402-800C248EFD46}" type="pres">
      <dgm:prSet presAssocID="{34269DDD-E3B7-4FC0-AAE3-6E14EC18DE2A}" presName="sibTrans" presStyleCnt="0"/>
      <dgm:spPr/>
    </dgm:pt>
    <dgm:pt modelId="{4979AEDB-CB14-4133-998B-39A2AC5F474C}" type="pres">
      <dgm:prSet presAssocID="{25A92C51-DFCC-4E69-B008-AFB70AFB51DF}" presName="compositeNode" presStyleCnt="0">
        <dgm:presLayoutVars>
          <dgm:bulletEnabled val="1"/>
        </dgm:presLayoutVars>
      </dgm:prSet>
      <dgm:spPr/>
    </dgm:pt>
    <dgm:pt modelId="{9D69C7EF-8EF7-4164-97EC-35189BB01963}" type="pres">
      <dgm:prSet presAssocID="{25A92C51-DFCC-4E69-B008-AFB70AFB51DF}" presName="bgRect" presStyleLbl="node1" presStyleIdx="2" presStyleCnt="4"/>
      <dgm:spPr/>
    </dgm:pt>
    <dgm:pt modelId="{E3EA90AE-DEA7-4EBD-B66C-D499852572D1}" type="pres">
      <dgm:prSet presAssocID="{25A92C51-DFCC-4E69-B008-AFB70AFB51DF}" presName="parentNode" presStyleLbl="node1" presStyleIdx="2" presStyleCnt="4">
        <dgm:presLayoutVars>
          <dgm:chMax val="0"/>
          <dgm:bulletEnabled val="1"/>
        </dgm:presLayoutVars>
      </dgm:prSet>
      <dgm:spPr/>
    </dgm:pt>
    <dgm:pt modelId="{C3CEC499-525D-4865-9A1E-76B772118CB4}" type="pres">
      <dgm:prSet presAssocID="{25A92C51-DFCC-4E69-B008-AFB70AFB51DF}" presName="childNode" presStyleLbl="node1" presStyleIdx="2" presStyleCnt="4">
        <dgm:presLayoutVars>
          <dgm:bulletEnabled val="1"/>
        </dgm:presLayoutVars>
      </dgm:prSet>
      <dgm:spPr/>
    </dgm:pt>
    <dgm:pt modelId="{4A19E59F-25E4-4926-A029-FE3E30EE66C9}" type="pres">
      <dgm:prSet presAssocID="{7C580F73-3930-4055-B720-003459D032E4}" presName="hSp" presStyleCnt="0"/>
      <dgm:spPr/>
    </dgm:pt>
    <dgm:pt modelId="{3DE3469D-0DB0-45B6-8BFA-A5E8C8473888}" type="pres">
      <dgm:prSet presAssocID="{7C580F73-3930-4055-B720-003459D032E4}" presName="vProcSp" presStyleCnt="0"/>
      <dgm:spPr/>
    </dgm:pt>
    <dgm:pt modelId="{0E03A530-9F1F-4601-A224-EDD86337D83F}" type="pres">
      <dgm:prSet presAssocID="{7C580F73-3930-4055-B720-003459D032E4}" presName="vSp1" presStyleCnt="0"/>
      <dgm:spPr/>
    </dgm:pt>
    <dgm:pt modelId="{869E2C77-2C06-46B4-AC9D-008D64ABAA0C}" type="pres">
      <dgm:prSet presAssocID="{7C580F73-3930-4055-B720-003459D032E4}" presName="simulatedConn" presStyleLbl="solidFgAcc1" presStyleIdx="2" presStyleCnt="3"/>
      <dgm:spPr/>
    </dgm:pt>
    <dgm:pt modelId="{3D86B8F3-BDAA-4532-896E-4BC9A4142EF6}" type="pres">
      <dgm:prSet presAssocID="{7C580F73-3930-4055-B720-003459D032E4}" presName="vSp2" presStyleCnt="0"/>
      <dgm:spPr/>
    </dgm:pt>
    <dgm:pt modelId="{98DE6C55-049C-4C98-8112-B73304023329}" type="pres">
      <dgm:prSet presAssocID="{7C580F73-3930-4055-B720-003459D032E4}" presName="sibTrans" presStyleCnt="0"/>
      <dgm:spPr/>
    </dgm:pt>
    <dgm:pt modelId="{3BB1EFC6-79CD-4C1B-B43F-DFD7F27781EE}" type="pres">
      <dgm:prSet presAssocID="{86097CE2-9845-4060-95AF-3AA9BBA52F23}" presName="compositeNode" presStyleCnt="0">
        <dgm:presLayoutVars>
          <dgm:bulletEnabled val="1"/>
        </dgm:presLayoutVars>
      </dgm:prSet>
      <dgm:spPr/>
    </dgm:pt>
    <dgm:pt modelId="{2BE5DAE0-3FE0-4914-BA93-91D5EBA4D142}" type="pres">
      <dgm:prSet presAssocID="{86097CE2-9845-4060-95AF-3AA9BBA52F23}" presName="bgRect" presStyleLbl="node1" presStyleIdx="3" presStyleCnt="4"/>
      <dgm:spPr/>
    </dgm:pt>
    <dgm:pt modelId="{60DFC9E6-9B34-46F1-8192-6E459D42E6D1}" type="pres">
      <dgm:prSet presAssocID="{86097CE2-9845-4060-95AF-3AA9BBA52F23}" presName="parentNode" presStyleLbl="node1" presStyleIdx="3" presStyleCnt="4">
        <dgm:presLayoutVars>
          <dgm:chMax val="0"/>
          <dgm:bulletEnabled val="1"/>
        </dgm:presLayoutVars>
      </dgm:prSet>
      <dgm:spPr/>
    </dgm:pt>
    <dgm:pt modelId="{B42FBF17-8D27-40CC-99DE-D3BD0E91A25B}" type="pres">
      <dgm:prSet presAssocID="{86097CE2-9845-4060-95AF-3AA9BBA52F23}" presName="childNode" presStyleLbl="node1" presStyleIdx="3" presStyleCnt="4">
        <dgm:presLayoutVars>
          <dgm:bulletEnabled val="1"/>
        </dgm:presLayoutVars>
      </dgm:prSet>
      <dgm:spPr/>
    </dgm:pt>
  </dgm:ptLst>
  <dgm:cxnLst>
    <dgm:cxn modelId="{1D61CD00-C2D4-4E49-BE34-AA145DE7B240}" type="presOf" srcId="{86097CE2-9845-4060-95AF-3AA9BBA52F23}" destId="{60DFC9E6-9B34-46F1-8192-6E459D42E6D1}" srcOrd="1" destOrd="0" presId="urn:microsoft.com/office/officeart/2005/8/layout/hProcess7"/>
    <dgm:cxn modelId="{2D936C06-E7C8-48B6-9DD8-6EC197300B9E}" srcId="{FC3E6295-E3CF-4B55-B6DC-1224A8841006}" destId="{FC2B7BCD-B4DF-40D4-ADA3-3102D79A1FF5}" srcOrd="0" destOrd="0" parTransId="{58ACC39E-2B76-46D4-B92A-C028ADAA29D8}" sibTransId="{5DAF6C19-1466-4F29-B990-F54ADD22CB39}"/>
    <dgm:cxn modelId="{B0249D12-DFD4-427B-A836-3C8AC6058687}" type="presOf" srcId="{EA73E526-E5DD-48ED-B46B-F4A81671775E}" destId="{B42FBF17-8D27-40CC-99DE-D3BD0E91A25B}" srcOrd="0" destOrd="0" presId="urn:microsoft.com/office/officeart/2005/8/layout/hProcess7"/>
    <dgm:cxn modelId="{3304B523-5469-4C11-BAD4-82D523AD6D17}" type="presOf" srcId="{F5DD9E9E-6626-4F2F-A531-DD0EA4959131}" destId="{C3CEC499-525D-4865-9A1E-76B772118CB4}" srcOrd="0" destOrd="0" presId="urn:microsoft.com/office/officeart/2005/8/layout/hProcess7"/>
    <dgm:cxn modelId="{E6066132-F096-4AB8-A7D3-F9780AE33E26}" srcId="{C7252E52-9A59-4F10-B9DA-BEA7DA5FBE84}" destId="{25A92C51-DFCC-4E69-B008-AFB70AFB51DF}" srcOrd="2" destOrd="0" parTransId="{01E2EB8F-C45B-4641-A4BB-52B9FED1DBE8}" sibTransId="{7C580F73-3930-4055-B720-003459D032E4}"/>
    <dgm:cxn modelId="{47F63335-BEFC-4DAA-A886-1EE5B1433029}" type="presOf" srcId="{FC3E6295-E3CF-4B55-B6DC-1224A8841006}" destId="{14ED367A-0E71-4C27-8B30-17ADCBEE281F}" srcOrd="0" destOrd="0" presId="urn:microsoft.com/office/officeart/2005/8/layout/hProcess7"/>
    <dgm:cxn modelId="{EE6A2469-7FDA-4758-859D-7D53B0EA1BA2}" type="presOf" srcId="{86097CE2-9845-4060-95AF-3AA9BBA52F23}" destId="{2BE5DAE0-3FE0-4914-BA93-91D5EBA4D142}" srcOrd="0" destOrd="0" presId="urn:microsoft.com/office/officeart/2005/8/layout/hProcess7"/>
    <dgm:cxn modelId="{8E0AFC56-F684-4B92-8B82-2E834A0EFCA1}" srcId="{25A92C51-DFCC-4E69-B008-AFB70AFB51DF}" destId="{9E05BAC3-0218-4A1E-A597-CC4644AFE875}" srcOrd="1" destOrd="0" parTransId="{C5693D36-6E68-4F5F-9C13-23C7F3334953}" sibTransId="{9D6E4A6C-C996-4389-8811-C187A5630A00}"/>
    <dgm:cxn modelId="{653E0D58-0DDB-4128-82C4-DB178019D0F6}" type="presOf" srcId="{BCA779A5-A16D-4D7A-B0CA-3AE7FCD39E9D}" destId="{B2B7847A-3968-4809-84D1-2ABA6D4EF325}" srcOrd="1" destOrd="0" presId="urn:microsoft.com/office/officeart/2005/8/layout/hProcess7"/>
    <dgm:cxn modelId="{04CC2881-5685-4DBE-BD92-B9189793C78A}" type="presOf" srcId="{FC3E6295-E3CF-4B55-B6DC-1224A8841006}" destId="{EB1C4B04-4030-413C-BFBA-FA88710A29BF}" srcOrd="1" destOrd="0" presId="urn:microsoft.com/office/officeart/2005/8/layout/hProcess7"/>
    <dgm:cxn modelId="{6D5411A3-1079-4F1F-9A95-93CC040B5A95}" srcId="{25A92C51-DFCC-4E69-B008-AFB70AFB51DF}" destId="{F5DD9E9E-6626-4F2F-A531-DD0EA4959131}" srcOrd="0" destOrd="0" parTransId="{45420AF8-8D40-4593-AA8E-ECC024D71F73}" sibTransId="{572C6B4E-C624-4D2C-837B-711AD70FD88C}"/>
    <dgm:cxn modelId="{DB5E6CA8-00ED-4B09-86AF-9489FD7772C1}" type="presOf" srcId="{9E05BAC3-0218-4A1E-A597-CC4644AFE875}" destId="{C3CEC499-525D-4865-9A1E-76B772118CB4}" srcOrd="0" destOrd="1" presId="urn:microsoft.com/office/officeart/2005/8/layout/hProcess7"/>
    <dgm:cxn modelId="{935879AE-5F3E-4520-B222-75CDD20722A2}" srcId="{BCA779A5-A16D-4D7A-B0CA-3AE7FCD39E9D}" destId="{D625BDEF-5202-49FE-9A63-F6711B5242D4}" srcOrd="0" destOrd="0" parTransId="{4AD7F0F9-B6EF-4696-82D5-55F63BC03BE5}" sibTransId="{22A67588-7EA9-449C-8CEC-2AAF77C1CA2B}"/>
    <dgm:cxn modelId="{5D837BB1-8C04-48E7-B0F4-03CB177B37D9}" srcId="{C7252E52-9A59-4F10-B9DA-BEA7DA5FBE84}" destId="{86097CE2-9845-4060-95AF-3AA9BBA52F23}" srcOrd="3" destOrd="0" parTransId="{3D641FA5-70FA-4BC1-BA28-F4C0CFDAF112}" sibTransId="{DA97D5B4-E6C9-4310-8254-CAE5B8602213}"/>
    <dgm:cxn modelId="{8B5D4DB5-01E1-4A7E-928E-0544E0AE3133}" type="presOf" srcId="{C7252E52-9A59-4F10-B9DA-BEA7DA5FBE84}" destId="{6C5E21C3-FC53-429F-9693-0ADAC035351C}" srcOrd="0" destOrd="0" presId="urn:microsoft.com/office/officeart/2005/8/layout/hProcess7"/>
    <dgm:cxn modelId="{B300A9CE-6E76-493C-BFCA-20645D49FF35}" type="presOf" srcId="{25A92C51-DFCC-4E69-B008-AFB70AFB51DF}" destId="{E3EA90AE-DEA7-4EBD-B66C-D499852572D1}" srcOrd="1" destOrd="0" presId="urn:microsoft.com/office/officeart/2005/8/layout/hProcess7"/>
    <dgm:cxn modelId="{DAF53AD8-BBC7-4266-B5C2-57B20B44CBC3}" srcId="{C7252E52-9A59-4F10-B9DA-BEA7DA5FBE84}" destId="{FC3E6295-E3CF-4B55-B6DC-1224A8841006}" srcOrd="1" destOrd="0" parTransId="{5EAFD92D-E5DF-4A47-972A-201C741087B4}" sibTransId="{34269DDD-E3B7-4FC0-AAE3-6E14EC18DE2A}"/>
    <dgm:cxn modelId="{F5C70DE5-5C43-46ED-88CF-77F0175DB174}" srcId="{86097CE2-9845-4060-95AF-3AA9BBA52F23}" destId="{EA73E526-E5DD-48ED-B46B-F4A81671775E}" srcOrd="0" destOrd="0" parTransId="{52DFC63B-F992-4E2A-A37D-6318B081D354}" sibTransId="{F11AAC1C-494F-415C-A390-73619B1DABCD}"/>
    <dgm:cxn modelId="{B4D850E8-64A9-4FB4-AC32-B9CA0365FD01}" type="presOf" srcId="{BCA779A5-A16D-4D7A-B0CA-3AE7FCD39E9D}" destId="{81171923-4D7B-4E77-AAF9-CE60EAA5416C}" srcOrd="0" destOrd="0" presId="urn:microsoft.com/office/officeart/2005/8/layout/hProcess7"/>
    <dgm:cxn modelId="{A24BD1E8-404C-4E10-A65A-D71A112CCCDD}" srcId="{C7252E52-9A59-4F10-B9DA-BEA7DA5FBE84}" destId="{BCA779A5-A16D-4D7A-B0CA-3AE7FCD39E9D}" srcOrd="0" destOrd="0" parTransId="{4F5FB226-D061-49F7-8E32-C77841E2EA31}" sibTransId="{B86BE0C1-CF88-4B92-AC18-D15D5D298061}"/>
    <dgm:cxn modelId="{087FDEE8-5343-4609-AF99-D088D3BAABF5}" type="presOf" srcId="{FC2B7BCD-B4DF-40D4-ADA3-3102D79A1FF5}" destId="{5CA85B2E-19EA-412C-9921-9849E8DD0AA2}" srcOrd="0" destOrd="0" presId="urn:microsoft.com/office/officeart/2005/8/layout/hProcess7"/>
    <dgm:cxn modelId="{B2DD54F0-8FCB-49D1-9763-141E11AED1D5}" type="presOf" srcId="{25A92C51-DFCC-4E69-B008-AFB70AFB51DF}" destId="{9D69C7EF-8EF7-4164-97EC-35189BB01963}" srcOrd="0" destOrd="0" presId="urn:microsoft.com/office/officeart/2005/8/layout/hProcess7"/>
    <dgm:cxn modelId="{A070A2FD-A6EF-49FC-8B5D-EE783B2EA90E}" type="presOf" srcId="{D625BDEF-5202-49FE-9A63-F6711B5242D4}" destId="{2868AF8F-C2C7-4A91-8F38-40F7687FC550}" srcOrd="0" destOrd="0" presId="urn:microsoft.com/office/officeart/2005/8/layout/hProcess7"/>
    <dgm:cxn modelId="{706EE96B-9795-4528-A350-9D619BD316F6}" type="presParOf" srcId="{6C5E21C3-FC53-429F-9693-0ADAC035351C}" destId="{E59FF8BA-BD1E-4F22-8B60-E5624ADC81C2}" srcOrd="0" destOrd="0" presId="urn:microsoft.com/office/officeart/2005/8/layout/hProcess7"/>
    <dgm:cxn modelId="{452609D5-9336-48A3-B262-90FD0D98613B}" type="presParOf" srcId="{E59FF8BA-BD1E-4F22-8B60-E5624ADC81C2}" destId="{81171923-4D7B-4E77-AAF9-CE60EAA5416C}" srcOrd="0" destOrd="0" presId="urn:microsoft.com/office/officeart/2005/8/layout/hProcess7"/>
    <dgm:cxn modelId="{A9E50420-9519-4B7B-9F63-35E643A52E63}" type="presParOf" srcId="{E59FF8BA-BD1E-4F22-8B60-E5624ADC81C2}" destId="{B2B7847A-3968-4809-84D1-2ABA6D4EF325}" srcOrd="1" destOrd="0" presId="urn:microsoft.com/office/officeart/2005/8/layout/hProcess7"/>
    <dgm:cxn modelId="{1D7A6D34-6500-4832-8131-CA908A9983EA}" type="presParOf" srcId="{E59FF8BA-BD1E-4F22-8B60-E5624ADC81C2}" destId="{2868AF8F-C2C7-4A91-8F38-40F7687FC550}" srcOrd="2" destOrd="0" presId="urn:microsoft.com/office/officeart/2005/8/layout/hProcess7"/>
    <dgm:cxn modelId="{6B5F5AE2-5498-4C60-AF0B-2727B361562E}" type="presParOf" srcId="{6C5E21C3-FC53-429F-9693-0ADAC035351C}" destId="{82B5C723-BE94-4AA1-A903-E507E9F6F483}" srcOrd="1" destOrd="0" presId="urn:microsoft.com/office/officeart/2005/8/layout/hProcess7"/>
    <dgm:cxn modelId="{0B342D27-3594-489F-BD02-A6DDF1221235}" type="presParOf" srcId="{6C5E21C3-FC53-429F-9693-0ADAC035351C}" destId="{0B42732C-2DE3-4236-95F4-0E318872A7C0}" srcOrd="2" destOrd="0" presId="urn:microsoft.com/office/officeart/2005/8/layout/hProcess7"/>
    <dgm:cxn modelId="{F4003521-1D39-42B8-A4DD-1717CC15A231}" type="presParOf" srcId="{0B42732C-2DE3-4236-95F4-0E318872A7C0}" destId="{D914AFCC-5346-4238-9605-6155428225C8}" srcOrd="0" destOrd="0" presId="urn:microsoft.com/office/officeart/2005/8/layout/hProcess7"/>
    <dgm:cxn modelId="{D6C12AA4-373B-4A5A-AACD-91591871618D}" type="presParOf" srcId="{0B42732C-2DE3-4236-95F4-0E318872A7C0}" destId="{7EDE68C2-72FC-4D28-99ED-7B0038161E58}" srcOrd="1" destOrd="0" presId="urn:microsoft.com/office/officeart/2005/8/layout/hProcess7"/>
    <dgm:cxn modelId="{36A87D47-A857-4539-BE57-3B57EBFFAD7E}" type="presParOf" srcId="{0B42732C-2DE3-4236-95F4-0E318872A7C0}" destId="{B4FB30B5-2065-458B-AFC5-C267AAEBFF2E}" srcOrd="2" destOrd="0" presId="urn:microsoft.com/office/officeart/2005/8/layout/hProcess7"/>
    <dgm:cxn modelId="{CF07ED1B-B2A8-4E0E-B036-31D43844AC5E}" type="presParOf" srcId="{6C5E21C3-FC53-429F-9693-0ADAC035351C}" destId="{CF3E5572-3CAE-4F54-9D8D-D71347892747}" srcOrd="3" destOrd="0" presId="urn:microsoft.com/office/officeart/2005/8/layout/hProcess7"/>
    <dgm:cxn modelId="{F0FFACF2-277F-4507-AB28-445CAE26E2B1}" type="presParOf" srcId="{6C5E21C3-FC53-429F-9693-0ADAC035351C}" destId="{45927670-94EF-476F-BABD-862D4184F925}" srcOrd="4" destOrd="0" presId="urn:microsoft.com/office/officeart/2005/8/layout/hProcess7"/>
    <dgm:cxn modelId="{84730C66-4685-4454-A390-02F14EBFC68C}" type="presParOf" srcId="{45927670-94EF-476F-BABD-862D4184F925}" destId="{14ED367A-0E71-4C27-8B30-17ADCBEE281F}" srcOrd="0" destOrd="0" presId="urn:microsoft.com/office/officeart/2005/8/layout/hProcess7"/>
    <dgm:cxn modelId="{0897B3D4-91C6-4908-82B1-31323A650F85}" type="presParOf" srcId="{45927670-94EF-476F-BABD-862D4184F925}" destId="{EB1C4B04-4030-413C-BFBA-FA88710A29BF}" srcOrd="1" destOrd="0" presId="urn:microsoft.com/office/officeart/2005/8/layout/hProcess7"/>
    <dgm:cxn modelId="{8278FC80-3853-4EB8-B087-661C0A1B6CEE}" type="presParOf" srcId="{45927670-94EF-476F-BABD-862D4184F925}" destId="{5CA85B2E-19EA-412C-9921-9849E8DD0AA2}" srcOrd="2" destOrd="0" presId="urn:microsoft.com/office/officeart/2005/8/layout/hProcess7"/>
    <dgm:cxn modelId="{97C7243B-1DEA-45AF-BDC2-ADF2E352D8A7}" type="presParOf" srcId="{6C5E21C3-FC53-429F-9693-0ADAC035351C}" destId="{2E561AD2-5E17-45FE-921A-E5DF4C1FCA6D}" srcOrd="5" destOrd="0" presId="urn:microsoft.com/office/officeart/2005/8/layout/hProcess7"/>
    <dgm:cxn modelId="{D784B686-76B1-42F8-9D83-1A0CF530154F}" type="presParOf" srcId="{6C5E21C3-FC53-429F-9693-0ADAC035351C}" destId="{56C5A4F3-8C7F-4C8D-A9EB-CF26E5028EAB}" srcOrd="6" destOrd="0" presId="urn:microsoft.com/office/officeart/2005/8/layout/hProcess7"/>
    <dgm:cxn modelId="{73C05F3C-3F8E-43CF-B865-6D237DCF2AD3}" type="presParOf" srcId="{56C5A4F3-8C7F-4C8D-A9EB-CF26E5028EAB}" destId="{5068D8AD-9A9C-4454-A2C8-32CB3DD073B2}" srcOrd="0" destOrd="0" presId="urn:microsoft.com/office/officeart/2005/8/layout/hProcess7"/>
    <dgm:cxn modelId="{2C58CA10-50E0-4DC2-9FA4-B80F3479CA73}" type="presParOf" srcId="{56C5A4F3-8C7F-4C8D-A9EB-CF26E5028EAB}" destId="{173A2A3F-B989-403B-8AE5-FF9555254A73}" srcOrd="1" destOrd="0" presId="urn:microsoft.com/office/officeart/2005/8/layout/hProcess7"/>
    <dgm:cxn modelId="{A12427FD-1DF2-4531-A28E-F8454967AD9B}" type="presParOf" srcId="{56C5A4F3-8C7F-4C8D-A9EB-CF26E5028EAB}" destId="{5F7415D0-6BF3-4E20-85BB-CFCCD3176AC9}" srcOrd="2" destOrd="0" presId="urn:microsoft.com/office/officeart/2005/8/layout/hProcess7"/>
    <dgm:cxn modelId="{A9464B08-F62F-421E-9510-50681C1F3825}" type="presParOf" srcId="{6C5E21C3-FC53-429F-9693-0ADAC035351C}" destId="{32EBC767-C1B0-479A-B402-800C248EFD46}" srcOrd="7" destOrd="0" presId="urn:microsoft.com/office/officeart/2005/8/layout/hProcess7"/>
    <dgm:cxn modelId="{40E90C4F-B6BE-4AAB-86CA-701915BA1F64}" type="presParOf" srcId="{6C5E21C3-FC53-429F-9693-0ADAC035351C}" destId="{4979AEDB-CB14-4133-998B-39A2AC5F474C}" srcOrd="8" destOrd="0" presId="urn:microsoft.com/office/officeart/2005/8/layout/hProcess7"/>
    <dgm:cxn modelId="{F903DEBF-206A-4E70-8699-5891C0C990F3}" type="presParOf" srcId="{4979AEDB-CB14-4133-998B-39A2AC5F474C}" destId="{9D69C7EF-8EF7-4164-97EC-35189BB01963}" srcOrd="0" destOrd="0" presId="urn:microsoft.com/office/officeart/2005/8/layout/hProcess7"/>
    <dgm:cxn modelId="{58C98DA7-7D68-4616-B712-93ABCE57ED86}" type="presParOf" srcId="{4979AEDB-CB14-4133-998B-39A2AC5F474C}" destId="{E3EA90AE-DEA7-4EBD-B66C-D499852572D1}" srcOrd="1" destOrd="0" presId="urn:microsoft.com/office/officeart/2005/8/layout/hProcess7"/>
    <dgm:cxn modelId="{37321877-68BD-4E8A-8673-B0C7855B677E}" type="presParOf" srcId="{4979AEDB-CB14-4133-998B-39A2AC5F474C}" destId="{C3CEC499-525D-4865-9A1E-76B772118CB4}" srcOrd="2" destOrd="0" presId="urn:microsoft.com/office/officeart/2005/8/layout/hProcess7"/>
    <dgm:cxn modelId="{8D8CEB82-DFDD-49EB-A7CA-F2562612060D}" type="presParOf" srcId="{6C5E21C3-FC53-429F-9693-0ADAC035351C}" destId="{4A19E59F-25E4-4926-A029-FE3E30EE66C9}" srcOrd="9" destOrd="0" presId="urn:microsoft.com/office/officeart/2005/8/layout/hProcess7"/>
    <dgm:cxn modelId="{0342C558-F5A4-4E78-852A-2EA0009E0EEF}" type="presParOf" srcId="{6C5E21C3-FC53-429F-9693-0ADAC035351C}" destId="{3DE3469D-0DB0-45B6-8BFA-A5E8C8473888}" srcOrd="10" destOrd="0" presId="urn:microsoft.com/office/officeart/2005/8/layout/hProcess7"/>
    <dgm:cxn modelId="{C51ADB7D-77B1-4554-A81A-0C9BC2B20398}" type="presParOf" srcId="{3DE3469D-0DB0-45B6-8BFA-A5E8C8473888}" destId="{0E03A530-9F1F-4601-A224-EDD86337D83F}" srcOrd="0" destOrd="0" presId="urn:microsoft.com/office/officeart/2005/8/layout/hProcess7"/>
    <dgm:cxn modelId="{B996747D-AAE7-44B2-AB55-51D9C09392C2}" type="presParOf" srcId="{3DE3469D-0DB0-45B6-8BFA-A5E8C8473888}" destId="{869E2C77-2C06-46B4-AC9D-008D64ABAA0C}" srcOrd="1" destOrd="0" presId="urn:microsoft.com/office/officeart/2005/8/layout/hProcess7"/>
    <dgm:cxn modelId="{376DE0EE-4DCE-401A-8BE7-8C8E4E204F06}" type="presParOf" srcId="{3DE3469D-0DB0-45B6-8BFA-A5E8C8473888}" destId="{3D86B8F3-BDAA-4532-896E-4BC9A4142EF6}" srcOrd="2" destOrd="0" presId="urn:microsoft.com/office/officeart/2005/8/layout/hProcess7"/>
    <dgm:cxn modelId="{771434E7-2B2F-48D9-BF3F-13C49F8DDB02}" type="presParOf" srcId="{6C5E21C3-FC53-429F-9693-0ADAC035351C}" destId="{98DE6C55-049C-4C98-8112-B73304023329}" srcOrd="11" destOrd="0" presId="urn:microsoft.com/office/officeart/2005/8/layout/hProcess7"/>
    <dgm:cxn modelId="{B25EB14B-E3AC-4D0F-9C67-73DFB7697161}" type="presParOf" srcId="{6C5E21C3-FC53-429F-9693-0ADAC035351C}" destId="{3BB1EFC6-79CD-4C1B-B43F-DFD7F27781EE}" srcOrd="12" destOrd="0" presId="urn:microsoft.com/office/officeart/2005/8/layout/hProcess7"/>
    <dgm:cxn modelId="{B04F214F-F327-4CCA-B36D-B0CFD888CC31}" type="presParOf" srcId="{3BB1EFC6-79CD-4C1B-B43F-DFD7F27781EE}" destId="{2BE5DAE0-3FE0-4914-BA93-91D5EBA4D142}" srcOrd="0" destOrd="0" presId="urn:microsoft.com/office/officeart/2005/8/layout/hProcess7"/>
    <dgm:cxn modelId="{53F33B93-E5E7-4D2A-978A-3E658046ACB8}" type="presParOf" srcId="{3BB1EFC6-79CD-4C1B-B43F-DFD7F27781EE}" destId="{60DFC9E6-9B34-46F1-8192-6E459D42E6D1}" srcOrd="1" destOrd="0" presId="urn:microsoft.com/office/officeart/2005/8/layout/hProcess7"/>
    <dgm:cxn modelId="{E914F55F-05B8-4F7F-A0E2-1D95ABA9BA55}" type="presParOf" srcId="{3BB1EFC6-79CD-4C1B-B43F-DFD7F27781EE}" destId="{B42FBF17-8D27-40CC-99DE-D3BD0E91A25B}"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71923-4D7B-4E77-AAF9-CE60EAA5416C}">
      <dsp:nvSpPr>
        <dsp:cNvPr id="0" name=""/>
        <dsp:cNvSpPr/>
      </dsp:nvSpPr>
      <dsp:spPr>
        <a:xfrm>
          <a:off x="3737" y="41148"/>
          <a:ext cx="2248206" cy="2697848"/>
        </a:xfrm>
        <a:prstGeom prst="roundRect">
          <a:avLst>
            <a:gd name="adj" fmla="val 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n-US" sz="2500" kern="1200" dirty="0"/>
            <a:t>START</a:t>
          </a:r>
        </a:p>
      </dsp:txBody>
      <dsp:txXfrm rot="16200000">
        <a:off x="-877559" y="922445"/>
        <a:ext cx="2212235" cy="449641"/>
      </dsp:txXfrm>
    </dsp:sp>
    <dsp:sp modelId="{2868AF8F-C2C7-4A91-8F38-40F7687FC550}">
      <dsp:nvSpPr>
        <dsp:cNvPr id="0" name=""/>
        <dsp:cNvSpPr/>
      </dsp:nvSpPr>
      <dsp:spPr>
        <a:xfrm>
          <a:off x="453378" y="41148"/>
          <a:ext cx="1674914" cy="269784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441" rIns="0" bIns="0" numCol="1" spcCol="1270" anchor="t" anchorCtr="0">
          <a:noAutofit/>
        </a:bodyPr>
        <a:lstStyle/>
        <a:p>
          <a:pPr marL="0" lvl="0" indent="0" algn="l" defTabSz="1289050">
            <a:lnSpc>
              <a:spcPct val="90000"/>
            </a:lnSpc>
            <a:spcBef>
              <a:spcPct val="0"/>
            </a:spcBef>
            <a:spcAft>
              <a:spcPct val="35000"/>
            </a:spcAft>
            <a:buNone/>
          </a:pPr>
          <a:r>
            <a:rPr lang="en-US" sz="2900" u="sng" kern="1200" dirty="0"/>
            <a:t>PULL REPO</a:t>
          </a:r>
        </a:p>
      </dsp:txBody>
      <dsp:txXfrm>
        <a:off x="453378" y="41148"/>
        <a:ext cx="1674914" cy="2697848"/>
      </dsp:txXfrm>
    </dsp:sp>
    <dsp:sp modelId="{14ED367A-0E71-4C27-8B30-17ADCBEE281F}">
      <dsp:nvSpPr>
        <dsp:cNvPr id="0" name=""/>
        <dsp:cNvSpPr/>
      </dsp:nvSpPr>
      <dsp:spPr>
        <a:xfrm>
          <a:off x="2330631" y="41148"/>
          <a:ext cx="2248206" cy="2697848"/>
        </a:xfrm>
        <a:prstGeom prst="roundRect">
          <a:avLst>
            <a:gd name="adj" fmla="val 5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n-US" sz="2500" kern="1200" dirty="0"/>
            <a:t>MAKE EDITS</a:t>
          </a:r>
        </a:p>
      </dsp:txBody>
      <dsp:txXfrm rot="16200000">
        <a:off x="1449334" y="922445"/>
        <a:ext cx="2212235" cy="449641"/>
      </dsp:txXfrm>
    </dsp:sp>
    <dsp:sp modelId="{7EDE68C2-72FC-4D28-99ED-7B0038161E58}">
      <dsp:nvSpPr>
        <dsp:cNvPr id="0" name=""/>
        <dsp:cNvSpPr/>
      </dsp:nvSpPr>
      <dsp:spPr>
        <a:xfrm rot="5400000">
          <a:off x="2143557" y="2186209"/>
          <a:ext cx="396630" cy="337231"/>
        </a:xfrm>
        <a:prstGeom prst="flowChartExtra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A85B2E-19EA-412C-9921-9849E8DD0AA2}">
      <dsp:nvSpPr>
        <dsp:cNvPr id="0" name=""/>
        <dsp:cNvSpPr/>
      </dsp:nvSpPr>
      <dsp:spPr>
        <a:xfrm>
          <a:off x="2780272" y="41148"/>
          <a:ext cx="1674914" cy="269784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441" rIns="0" bIns="0" numCol="1" spcCol="1270" anchor="t" anchorCtr="0">
          <a:noAutofit/>
        </a:bodyPr>
        <a:lstStyle/>
        <a:p>
          <a:pPr marL="0" lvl="0" indent="0" algn="l" defTabSz="1289050">
            <a:lnSpc>
              <a:spcPct val="90000"/>
            </a:lnSpc>
            <a:spcBef>
              <a:spcPct val="0"/>
            </a:spcBef>
            <a:spcAft>
              <a:spcPct val="35000"/>
            </a:spcAft>
            <a:buNone/>
          </a:pPr>
          <a:r>
            <a:rPr lang="en-US" sz="2900" kern="1200" dirty="0"/>
            <a:t>SAVE LOCAL</a:t>
          </a:r>
        </a:p>
      </dsp:txBody>
      <dsp:txXfrm>
        <a:off x="2780272" y="41148"/>
        <a:ext cx="1674914" cy="2697848"/>
      </dsp:txXfrm>
    </dsp:sp>
    <dsp:sp modelId="{9D69C7EF-8EF7-4164-97EC-35189BB01963}">
      <dsp:nvSpPr>
        <dsp:cNvPr id="0" name=""/>
        <dsp:cNvSpPr/>
      </dsp:nvSpPr>
      <dsp:spPr>
        <a:xfrm>
          <a:off x="4657525" y="41148"/>
          <a:ext cx="2248206" cy="2697848"/>
        </a:xfrm>
        <a:prstGeom prst="roundRect">
          <a:avLst>
            <a:gd name="adj" fmla="val 5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n-US" sz="2500" kern="1200" dirty="0"/>
            <a:t>COMMIT</a:t>
          </a:r>
        </a:p>
      </dsp:txBody>
      <dsp:txXfrm rot="16200000">
        <a:off x="3776228" y="922445"/>
        <a:ext cx="2212235" cy="449641"/>
      </dsp:txXfrm>
    </dsp:sp>
    <dsp:sp modelId="{173A2A3F-B989-403B-8AE5-FF9555254A73}">
      <dsp:nvSpPr>
        <dsp:cNvPr id="0" name=""/>
        <dsp:cNvSpPr/>
      </dsp:nvSpPr>
      <dsp:spPr>
        <a:xfrm rot="5400000">
          <a:off x="4470451" y="2186209"/>
          <a:ext cx="396630" cy="337231"/>
        </a:xfrm>
        <a:prstGeom prst="flowChartExtract">
          <a:avLst/>
        </a:prstGeom>
        <a:solidFill>
          <a:schemeClr val="lt1">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CEC499-525D-4865-9A1E-76B772118CB4}">
      <dsp:nvSpPr>
        <dsp:cNvPr id="0" name=""/>
        <dsp:cNvSpPr/>
      </dsp:nvSpPr>
      <dsp:spPr>
        <a:xfrm>
          <a:off x="5107166" y="41148"/>
          <a:ext cx="1674914" cy="269784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441" rIns="0" bIns="0" numCol="1" spcCol="1270" anchor="t" anchorCtr="0">
          <a:noAutofit/>
        </a:bodyPr>
        <a:lstStyle/>
        <a:p>
          <a:pPr marL="0" lvl="0" indent="0" algn="l" defTabSz="1289050">
            <a:lnSpc>
              <a:spcPct val="90000"/>
            </a:lnSpc>
            <a:spcBef>
              <a:spcPct val="0"/>
            </a:spcBef>
            <a:spcAft>
              <a:spcPct val="35000"/>
            </a:spcAft>
            <a:buNone/>
          </a:pPr>
          <a:r>
            <a:rPr lang="en-US" sz="2900" kern="1200" dirty="0"/>
            <a:t>ADD SUMMARY</a:t>
          </a:r>
        </a:p>
        <a:p>
          <a:pPr marL="0" lvl="0" indent="0" algn="l" defTabSz="1289050">
            <a:lnSpc>
              <a:spcPct val="90000"/>
            </a:lnSpc>
            <a:spcBef>
              <a:spcPct val="0"/>
            </a:spcBef>
            <a:spcAft>
              <a:spcPct val="35000"/>
            </a:spcAft>
            <a:buNone/>
          </a:pPr>
          <a:r>
            <a:rPr lang="en-US" sz="2900" kern="1200" dirty="0"/>
            <a:t>‘COMMIT TO MASTER’</a:t>
          </a:r>
        </a:p>
      </dsp:txBody>
      <dsp:txXfrm>
        <a:off x="5107166" y="41148"/>
        <a:ext cx="1674914" cy="2697848"/>
      </dsp:txXfrm>
    </dsp:sp>
    <dsp:sp modelId="{2BE5DAE0-3FE0-4914-BA93-91D5EBA4D142}">
      <dsp:nvSpPr>
        <dsp:cNvPr id="0" name=""/>
        <dsp:cNvSpPr/>
      </dsp:nvSpPr>
      <dsp:spPr>
        <a:xfrm>
          <a:off x="6984419" y="41148"/>
          <a:ext cx="2248206" cy="2697848"/>
        </a:xfrm>
        <a:prstGeom prst="roundRect">
          <a:avLst>
            <a:gd name="adj" fmla="val 5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n-US" sz="2500" kern="1200" dirty="0"/>
            <a:t>PUSH</a:t>
          </a:r>
        </a:p>
      </dsp:txBody>
      <dsp:txXfrm rot="16200000">
        <a:off x="6103122" y="922445"/>
        <a:ext cx="2212235" cy="449641"/>
      </dsp:txXfrm>
    </dsp:sp>
    <dsp:sp modelId="{869E2C77-2C06-46B4-AC9D-008D64ABAA0C}">
      <dsp:nvSpPr>
        <dsp:cNvPr id="0" name=""/>
        <dsp:cNvSpPr/>
      </dsp:nvSpPr>
      <dsp:spPr>
        <a:xfrm rot="5400000">
          <a:off x="6797345" y="2186209"/>
          <a:ext cx="396630" cy="337231"/>
        </a:xfrm>
        <a:prstGeom prst="flowChartExtract">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2FBF17-8D27-40CC-99DE-D3BD0E91A25B}">
      <dsp:nvSpPr>
        <dsp:cNvPr id="0" name=""/>
        <dsp:cNvSpPr/>
      </dsp:nvSpPr>
      <dsp:spPr>
        <a:xfrm>
          <a:off x="7434060" y="41148"/>
          <a:ext cx="1674914" cy="269784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441" rIns="0" bIns="0" numCol="1" spcCol="1270" anchor="t" anchorCtr="0">
          <a:noAutofit/>
        </a:bodyPr>
        <a:lstStyle/>
        <a:p>
          <a:pPr marL="0" lvl="0" indent="0" algn="l" defTabSz="1289050">
            <a:lnSpc>
              <a:spcPct val="90000"/>
            </a:lnSpc>
            <a:spcBef>
              <a:spcPct val="0"/>
            </a:spcBef>
            <a:spcAft>
              <a:spcPct val="35000"/>
            </a:spcAft>
            <a:buNone/>
          </a:pPr>
          <a:r>
            <a:rPr lang="en-US" sz="2900" u="sng" kern="1200" dirty="0"/>
            <a:t>PUSH CHANGES TO REPO</a:t>
          </a:r>
        </a:p>
      </dsp:txBody>
      <dsp:txXfrm>
        <a:off x="7434060" y="41148"/>
        <a:ext cx="1674914" cy="26978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5A10F-CF37-4AC7-82BD-75A953686F83}"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5FE12-90FA-47AA-A354-9C8BF1C8A060}" type="slidenum">
              <a:rPr lang="en-US" smtClean="0"/>
              <a:t>‹#›</a:t>
            </a:fld>
            <a:endParaRPr lang="en-US"/>
          </a:p>
        </p:txBody>
      </p:sp>
    </p:spTree>
    <p:extLst>
      <p:ext uri="{BB962C8B-B14F-4D97-AF65-F5344CB8AC3E}">
        <p14:creationId xmlns:p14="http://schemas.microsoft.com/office/powerpoint/2010/main" val="4104964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1238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3F851E-2928-4682-9B42-D2579E13F8BF}"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62361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3F851E-2928-4682-9B42-D2579E13F8BF}"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63991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3F851E-2928-4682-9B42-D2579E13F8BF}"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25231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3F851E-2928-4682-9B42-D2579E13F8BF}"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350517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F851E-2928-4682-9B42-D2579E13F8BF}"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214895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3F851E-2928-4682-9B42-D2579E13F8BF}"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39405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3F851E-2928-4682-9B42-D2579E13F8BF}" type="datetimeFigureOut">
              <a:rPr lang="en-US" smtClean="0"/>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18767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3F851E-2928-4682-9B42-D2579E13F8BF}" type="datetimeFigureOut">
              <a:rPr lang="en-US" smtClean="0"/>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379219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F851E-2928-4682-9B42-D2579E13F8BF}" type="datetimeFigureOut">
              <a:rPr lang="en-US" smtClean="0"/>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217650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3F851E-2928-4682-9B42-D2579E13F8BF}"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39417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3F851E-2928-4682-9B42-D2579E13F8BF}"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E998A-8700-4210-9762-D768112401A7}" type="slidenum">
              <a:rPr lang="en-US" smtClean="0"/>
              <a:t>‹#›</a:t>
            </a:fld>
            <a:endParaRPr lang="en-US"/>
          </a:p>
        </p:txBody>
      </p:sp>
    </p:spTree>
    <p:extLst>
      <p:ext uri="{BB962C8B-B14F-4D97-AF65-F5344CB8AC3E}">
        <p14:creationId xmlns:p14="http://schemas.microsoft.com/office/powerpoint/2010/main" val="303626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F851E-2928-4682-9B42-D2579E13F8BF}" type="datetimeFigureOut">
              <a:rPr lang="en-US" smtClean="0"/>
              <a:t>1/10/2020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E998A-8700-4210-9762-D768112401A7}" type="slidenum">
              <a:rPr lang="en-US" smtClean="0"/>
              <a:t>‹#›</a:t>
            </a:fld>
            <a:endParaRPr lang="en-US"/>
          </a:p>
        </p:txBody>
      </p:sp>
    </p:spTree>
    <p:extLst>
      <p:ext uri="{BB962C8B-B14F-4D97-AF65-F5344CB8AC3E}">
        <p14:creationId xmlns:p14="http://schemas.microsoft.com/office/powerpoint/2010/main" val="177923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3" Type="http://schemas.openxmlformats.org/officeDocument/2006/relationships/hyperlink" Target="mailto:pittares@etsu.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1.jpg"/><Relationship Id="rId4" Type="http://schemas.openxmlformats.org/officeDocument/2006/relationships/image" Target="../media/image5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GitHub</a:t>
            </a:r>
          </a:p>
        </p:txBody>
      </p:sp>
      <p:sp>
        <p:nvSpPr>
          <p:cNvPr id="3" name="Subtitle 2"/>
          <p:cNvSpPr>
            <a:spLocks noGrp="1"/>
          </p:cNvSpPr>
          <p:nvPr>
            <p:ph type="subTitle" idx="1"/>
          </p:nvPr>
        </p:nvSpPr>
        <p:spPr>
          <a:xfrm>
            <a:off x="3429000" y="3714750"/>
            <a:ext cx="5086350" cy="1381125"/>
          </a:xfrm>
        </p:spPr>
        <p:txBody>
          <a:bodyPr>
            <a:noAutofit/>
          </a:bodyPr>
          <a:lstStyle/>
          <a:p>
            <a:r>
              <a:rPr lang="en-US" dirty="0"/>
              <a:t>Essentials of Web Design</a:t>
            </a:r>
          </a:p>
          <a:p>
            <a:r>
              <a:rPr lang="en-US" dirty="0"/>
              <a:t>CSCI 1210</a:t>
            </a:r>
          </a:p>
        </p:txBody>
      </p:sp>
    </p:spTree>
    <p:extLst>
      <p:ext uri="{BB962C8B-B14F-4D97-AF65-F5344CB8AC3E}">
        <p14:creationId xmlns:p14="http://schemas.microsoft.com/office/powerpoint/2010/main" val="92034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2907DE-0266-4328-B7A0-E64EC56F710E}"/>
              </a:ext>
            </a:extLst>
          </p:cNvPr>
          <p:cNvPicPr>
            <a:picLocks noChangeAspect="1"/>
          </p:cNvPicPr>
          <p:nvPr/>
        </p:nvPicPr>
        <p:blipFill>
          <a:blip r:embed="rId2"/>
          <a:stretch>
            <a:fillRect/>
          </a:stretch>
        </p:blipFill>
        <p:spPr>
          <a:xfrm>
            <a:off x="1482440" y="3496540"/>
            <a:ext cx="9227120" cy="576695"/>
          </a:xfrm>
          <a:prstGeom prst="rect">
            <a:avLst/>
          </a:prstGeom>
        </p:spPr>
      </p:pic>
      <p:sp>
        <p:nvSpPr>
          <p:cNvPr id="2" name="Rectangle 1">
            <a:extLst>
              <a:ext uri="{FF2B5EF4-FFF2-40B4-BE49-F238E27FC236}">
                <a16:creationId xmlns:a16="http://schemas.microsoft.com/office/drawing/2014/main" id="{6E6CABCE-ED57-48EE-A8F9-AAF3002EB1E7}"/>
              </a:ext>
            </a:extLst>
          </p:cNvPr>
          <p:cNvSpPr/>
          <p:nvPr/>
        </p:nvSpPr>
        <p:spPr>
          <a:xfrm>
            <a:off x="9568873" y="3519055"/>
            <a:ext cx="988291" cy="498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D771D2-D146-4331-A1C0-0793F3298063}"/>
              </a:ext>
            </a:extLst>
          </p:cNvPr>
          <p:cNvSpPr txBox="1"/>
          <p:nvPr/>
        </p:nvSpPr>
        <p:spPr>
          <a:xfrm>
            <a:off x="3532909" y="2311689"/>
            <a:ext cx="5126181" cy="584775"/>
          </a:xfrm>
          <a:prstGeom prst="rect">
            <a:avLst/>
          </a:prstGeom>
          <a:noFill/>
        </p:spPr>
        <p:txBody>
          <a:bodyPr wrap="square" rtlCol="0">
            <a:spAutoFit/>
          </a:bodyPr>
          <a:lstStyle/>
          <a:p>
            <a:pPr algn="ctr"/>
            <a:r>
              <a:rPr lang="en-US" sz="3200" dirty="0">
                <a:hlinkClick r:id="rId3"/>
              </a:rPr>
              <a:t>https://github.com/</a:t>
            </a:r>
            <a:endParaRPr lang="en-US" sz="3200" dirty="0"/>
          </a:p>
        </p:txBody>
      </p:sp>
      <p:sp>
        <p:nvSpPr>
          <p:cNvPr id="5" name="TextBox 4">
            <a:extLst>
              <a:ext uri="{FF2B5EF4-FFF2-40B4-BE49-F238E27FC236}">
                <a16:creationId xmlns:a16="http://schemas.microsoft.com/office/drawing/2014/main" id="{693FAE33-6764-4595-8D03-4F178ADC4971}"/>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Tree>
    <p:extLst>
      <p:ext uri="{BB962C8B-B14F-4D97-AF65-F5344CB8AC3E}">
        <p14:creationId xmlns:p14="http://schemas.microsoft.com/office/powerpoint/2010/main" val="381576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C02BC7-CB53-49A0-8FC7-0BF85E94A245}"/>
              </a:ext>
            </a:extLst>
          </p:cNvPr>
          <p:cNvPicPr>
            <a:picLocks noChangeAspect="1"/>
          </p:cNvPicPr>
          <p:nvPr/>
        </p:nvPicPr>
        <p:blipFill>
          <a:blip r:embed="rId2"/>
          <a:stretch>
            <a:fillRect/>
          </a:stretch>
        </p:blipFill>
        <p:spPr>
          <a:xfrm>
            <a:off x="3538537" y="1032239"/>
            <a:ext cx="5114925" cy="4095750"/>
          </a:xfrm>
          <a:prstGeom prst="rect">
            <a:avLst/>
          </a:prstGeom>
          <a:ln>
            <a:solidFill>
              <a:srgbClr val="0070C0"/>
            </a:solidFill>
          </a:ln>
        </p:spPr>
      </p:pic>
      <p:sp>
        <p:nvSpPr>
          <p:cNvPr id="3" name="TextBox 2">
            <a:extLst>
              <a:ext uri="{FF2B5EF4-FFF2-40B4-BE49-F238E27FC236}">
                <a16:creationId xmlns:a16="http://schemas.microsoft.com/office/drawing/2014/main" id="{DAC1AD87-FC83-415A-8C18-7610832833E3}"/>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Tree>
    <p:extLst>
      <p:ext uri="{BB962C8B-B14F-4D97-AF65-F5344CB8AC3E}">
        <p14:creationId xmlns:p14="http://schemas.microsoft.com/office/powerpoint/2010/main" val="99801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D89F24-261D-4266-BA74-08D55A6051DE}"/>
              </a:ext>
            </a:extLst>
          </p:cNvPr>
          <p:cNvPicPr>
            <a:picLocks noChangeAspect="1"/>
          </p:cNvPicPr>
          <p:nvPr/>
        </p:nvPicPr>
        <p:blipFill rotWithShape="1">
          <a:blip r:embed="rId2"/>
          <a:srcRect l="2965" t="1311" r="4081" b="4718"/>
          <a:stretch/>
        </p:blipFill>
        <p:spPr>
          <a:xfrm>
            <a:off x="8182551" y="985837"/>
            <a:ext cx="3895725" cy="3043237"/>
          </a:xfrm>
          <a:prstGeom prst="rect">
            <a:avLst/>
          </a:prstGeom>
        </p:spPr>
      </p:pic>
      <p:pic>
        <p:nvPicPr>
          <p:cNvPr id="2" name="Picture 1">
            <a:extLst>
              <a:ext uri="{FF2B5EF4-FFF2-40B4-BE49-F238E27FC236}">
                <a16:creationId xmlns:a16="http://schemas.microsoft.com/office/drawing/2014/main" id="{5E492BE3-04D0-477E-9B22-38993E937A90}"/>
              </a:ext>
            </a:extLst>
          </p:cNvPr>
          <p:cNvPicPr>
            <a:picLocks noChangeAspect="1"/>
          </p:cNvPicPr>
          <p:nvPr/>
        </p:nvPicPr>
        <p:blipFill rotWithShape="1">
          <a:blip r:embed="rId3"/>
          <a:srcRect l="4935" r="7296" b="5193"/>
          <a:stretch/>
        </p:blipFill>
        <p:spPr>
          <a:xfrm>
            <a:off x="4214378" y="1000125"/>
            <a:ext cx="3895725" cy="3043238"/>
          </a:xfrm>
          <a:prstGeom prst="rect">
            <a:avLst/>
          </a:prstGeom>
        </p:spPr>
      </p:pic>
      <p:pic>
        <p:nvPicPr>
          <p:cNvPr id="4" name="Picture 3">
            <a:extLst>
              <a:ext uri="{FF2B5EF4-FFF2-40B4-BE49-F238E27FC236}">
                <a16:creationId xmlns:a16="http://schemas.microsoft.com/office/drawing/2014/main" id="{F7100010-F882-4505-B0A8-3309B889D3C8}"/>
              </a:ext>
            </a:extLst>
          </p:cNvPr>
          <p:cNvPicPr>
            <a:picLocks noChangeAspect="1"/>
          </p:cNvPicPr>
          <p:nvPr/>
        </p:nvPicPr>
        <p:blipFill rotWithShape="1">
          <a:blip r:embed="rId4"/>
          <a:srcRect l="1388" t="2593" r="3935" b="3808"/>
          <a:stretch/>
        </p:blipFill>
        <p:spPr>
          <a:xfrm>
            <a:off x="4214377" y="4075113"/>
            <a:ext cx="3895725" cy="2692400"/>
          </a:xfrm>
          <a:prstGeom prst="rect">
            <a:avLst/>
          </a:prstGeom>
        </p:spPr>
      </p:pic>
      <p:pic>
        <p:nvPicPr>
          <p:cNvPr id="5" name="Picture 4">
            <a:extLst>
              <a:ext uri="{FF2B5EF4-FFF2-40B4-BE49-F238E27FC236}">
                <a16:creationId xmlns:a16="http://schemas.microsoft.com/office/drawing/2014/main" id="{3631A1D5-ACEA-4184-9801-72D98EE769E3}"/>
              </a:ext>
            </a:extLst>
          </p:cNvPr>
          <p:cNvPicPr>
            <a:picLocks noChangeAspect="1"/>
          </p:cNvPicPr>
          <p:nvPr/>
        </p:nvPicPr>
        <p:blipFill rotWithShape="1">
          <a:blip r:embed="rId5"/>
          <a:srcRect l="1419" t="10352" r="2572" b="2672"/>
          <a:stretch/>
        </p:blipFill>
        <p:spPr>
          <a:xfrm>
            <a:off x="8206365" y="4075113"/>
            <a:ext cx="3895725" cy="2692401"/>
          </a:xfrm>
          <a:prstGeom prst="rect">
            <a:avLst/>
          </a:prstGeom>
        </p:spPr>
      </p:pic>
      <p:sp>
        <p:nvSpPr>
          <p:cNvPr id="6" name="TextBox 5">
            <a:extLst>
              <a:ext uri="{FF2B5EF4-FFF2-40B4-BE49-F238E27FC236}">
                <a16:creationId xmlns:a16="http://schemas.microsoft.com/office/drawing/2014/main" id="{1EF52283-0E40-40F0-B664-EA2847B6FB49}"/>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
        <p:nvSpPr>
          <p:cNvPr id="7" name="TextBox 6">
            <a:extLst>
              <a:ext uri="{FF2B5EF4-FFF2-40B4-BE49-F238E27FC236}">
                <a16:creationId xmlns:a16="http://schemas.microsoft.com/office/drawing/2014/main" id="{D6EB4F4D-705C-40F4-8981-91703A06054F}"/>
              </a:ext>
            </a:extLst>
          </p:cNvPr>
          <p:cNvSpPr txBox="1"/>
          <p:nvPr/>
        </p:nvSpPr>
        <p:spPr>
          <a:xfrm>
            <a:off x="11696700" y="1310699"/>
            <a:ext cx="590550" cy="584775"/>
          </a:xfrm>
          <a:prstGeom prst="rect">
            <a:avLst/>
          </a:prstGeom>
          <a:noFill/>
        </p:spPr>
        <p:txBody>
          <a:bodyPr wrap="square" rtlCol="0">
            <a:spAutoFit/>
          </a:bodyPr>
          <a:lstStyle/>
          <a:p>
            <a:r>
              <a:rPr lang="en-US" sz="3200" dirty="0">
                <a:solidFill>
                  <a:srgbClr val="FF0000"/>
                </a:solidFill>
              </a:rPr>
              <a:t>2</a:t>
            </a:r>
          </a:p>
        </p:txBody>
      </p:sp>
      <p:sp>
        <p:nvSpPr>
          <p:cNvPr id="8" name="TextBox 7">
            <a:extLst>
              <a:ext uri="{FF2B5EF4-FFF2-40B4-BE49-F238E27FC236}">
                <a16:creationId xmlns:a16="http://schemas.microsoft.com/office/drawing/2014/main" id="{3AFAE617-5DA6-460A-A2A3-526C29804E7F}"/>
              </a:ext>
            </a:extLst>
          </p:cNvPr>
          <p:cNvSpPr txBox="1"/>
          <p:nvPr/>
        </p:nvSpPr>
        <p:spPr>
          <a:xfrm>
            <a:off x="7555777" y="1310700"/>
            <a:ext cx="590550" cy="584775"/>
          </a:xfrm>
          <a:prstGeom prst="rect">
            <a:avLst/>
          </a:prstGeom>
          <a:noFill/>
        </p:spPr>
        <p:txBody>
          <a:bodyPr wrap="square" rtlCol="0">
            <a:spAutoFit/>
          </a:bodyPr>
          <a:lstStyle/>
          <a:p>
            <a:r>
              <a:rPr lang="en-US" sz="3200" dirty="0">
                <a:solidFill>
                  <a:srgbClr val="FF0000"/>
                </a:solidFill>
              </a:rPr>
              <a:t>1</a:t>
            </a:r>
          </a:p>
        </p:txBody>
      </p:sp>
      <p:sp>
        <p:nvSpPr>
          <p:cNvPr id="9" name="TextBox 8">
            <a:extLst>
              <a:ext uri="{FF2B5EF4-FFF2-40B4-BE49-F238E27FC236}">
                <a16:creationId xmlns:a16="http://schemas.microsoft.com/office/drawing/2014/main" id="{45C6C4B1-C0EF-40C4-8B48-48A066CEDE97}"/>
              </a:ext>
            </a:extLst>
          </p:cNvPr>
          <p:cNvSpPr txBox="1"/>
          <p:nvPr/>
        </p:nvSpPr>
        <p:spPr>
          <a:xfrm>
            <a:off x="7555777" y="4110904"/>
            <a:ext cx="590550" cy="584775"/>
          </a:xfrm>
          <a:prstGeom prst="rect">
            <a:avLst/>
          </a:prstGeom>
          <a:noFill/>
        </p:spPr>
        <p:txBody>
          <a:bodyPr wrap="square" rtlCol="0">
            <a:spAutoFit/>
          </a:bodyPr>
          <a:lstStyle/>
          <a:p>
            <a:r>
              <a:rPr lang="en-US" sz="3200" dirty="0">
                <a:solidFill>
                  <a:srgbClr val="FF0000"/>
                </a:solidFill>
              </a:rPr>
              <a:t>3</a:t>
            </a:r>
          </a:p>
        </p:txBody>
      </p:sp>
      <p:sp>
        <p:nvSpPr>
          <p:cNvPr id="10" name="TextBox 9">
            <a:extLst>
              <a:ext uri="{FF2B5EF4-FFF2-40B4-BE49-F238E27FC236}">
                <a16:creationId xmlns:a16="http://schemas.microsoft.com/office/drawing/2014/main" id="{EBD9ED76-E84B-44DA-B41B-20AD4ABCACF2}"/>
              </a:ext>
            </a:extLst>
          </p:cNvPr>
          <p:cNvSpPr txBox="1"/>
          <p:nvPr/>
        </p:nvSpPr>
        <p:spPr>
          <a:xfrm>
            <a:off x="11696700" y="4110903"/>
            <a:ext cx="590550" cy="584775"/>
          </a:xfrm>
          <a:prstGeom prst="rect">
            <a:avLst/>
          </a:prstGeom>
          <a:noFill/>
        </p:spPr>
        <p:txBody>
          <a:bodyPr wrap="square" rtlCol="0">
            <a:spAutoFit/>
          </a:bodyPr>
          <a:lstStyle/>
          <a:p>
            <a:r>
              <a:rPr lang="en-US" sz="3200" dirty="0">
                <a:solidFill>
                  <a:srgbClr val="FF0000"/>
                </a:solidFill>
              </a:rPr>
              <a:t>4</a:t>
            </a:r>
          </a:p>
        </p:txBody>
      </p:sp>
    </p:spTree>
    <p:extLst>
      <p:ext uri="{BB962C8B-B14F-4D97-AF65-F5344CB8AC3E}">
        <p14:creationId xmlns:p14="http://schemas.microsoft.com/office/powerpoint/2010/main" val="41972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A2702-3E0F-463D-8465-D7AA1848DA48}"/>
              </a:ext>
            </a:extLst>
          </p:cNvPr>
          <p:cNvPicPr>
            <a:picLocks noChangeAspect="1"/>
          </p:cNvPicPr>
          <p:nvPr/>
        </p:nvPicPr>
        <p:blipFill>
          <a:blip r:embed="rId2"/>
          <a:stretch>
            <a:fillRect/>
          </a:stretch>
        </p:blipFill>
        <p:spPr>
          <a:xfrm>
            <a:off x="2028825" y="2043112"/>
            <a:ext cx="8134350" cy="2771775"/>
          </a:xfrm>
          <a:prstGeom prst="rect">
            <a:avLst/>
          </a:prstGeom>
          <a:ln>
            <a:solidFill>
              <a:srgbClr val="0070C0"/>
            </a:solidFill>
          </a:ln>
        </p:spPr>
      </p:pic>
      <p:sp>
        <p:nvSpPr>
          <p:cNvPr id="3" name="TextBox 2">
            <a:extLst>
              <a:ext uri="{FF2B5EF4-FFF2-40B4-BE49-F238E27FC236}">
                <a16:creationId xmlns:a16="http://schemas.microsoft.com/office/drawing/2014/main" id="{B4669B0F-9223-48E5-8F68-FEBC6F46ACAF}"/>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Tree>
    <p:extLst>
      <p:ext uri="{BB962C8B-B14F-4D97-AF65-F5344CB8AC3E}">
        <p14:creationId xmlns:p14="http://schemas.microsoft.com/office/powerpoint/2010/main" val="288706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031E91-1457-4C00-B6A3-3EF36CC672B4}"/>
              </a:ext>
            </a:extLst>
          </p:cNvPr>
          <p:cNvPicPr>
            <a:picLocks noChangeAspect="1"/>
          </p:cNvPicPr>
          <p:nvPr/>
        </p:nvPicPr>
        <p:blipFill>
          <a:blip r:embed="rId2"/>
          <a:stretch>
            <a:fillRect/>
          </a:stretch>
        </p:blipFill>
        <p:spPr>
          <a:xfrm>
            <a:off x="5038437" y="385908"/>
            <a:ext cx="5791200" cy="5629275"/>
          </a:xfrm>
          <a:prstGeom prst="rect">
            <a:avLst/>
          </a:prstGeom>
          <a:ln>
            <a:solidFill>
              <a:srgbClr val="0070C0"/>
            </a:solidFill>
          </a:ln>
        </p:spPr>
      </p:pic>
      <p:sp>
        <p:nvSpPr>
          <p:cNvPr id="3" name="TextBox 2">
            <a:extLst>
              <a:ext uri="{FF2B5EF4-FFF2-40B4-BE49-F238E27FC236}">
                <a16:creationId xmlns:a16="http://schemas.microsoft.com/office/drawing/2014/main" id="{C09B778C-9316-478B-9972-FD959D3F2B88}"/>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
        <p:nvSpPr>
          <p:cNvPr id="4" name="Rectangle 3">
            <a:extLst>
              <a:ext uri="{FF2B5EF4-FFF2-40B4-BE49-F238E27FC236}">
                <a16:creationId xmlns:a16="http://schemas.microsoft.com/office/drawing/2014/main" id="{6E62D2DB-7C8E-4AB8-9195-F6BAAD30F0CC}"/>
              </a:ext>
            </a:extLst>
          </p:cNvPr>
          <p:cNvSpPr/>
          <p:nvPr/>
        </p:nvSpPr>
        <p:spPr>
          <a:xfrm>
            <a:off x="5260107" y="5273964"/>
            <a:ext cx="2572329" cy="572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82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D4D94E-8147-4A52-AB71-B21879A86949}"/>
              </a:ext>
            </a:extLst>
          </p:cNvPr>
          <p:cNvPicPr>
            <a:picLocks noChangeAspect="1"/>
          </p:cNvPicPr>
          <p:nvPr/>
        </p:nvPicPr>
        <p:blipFill>
          <a:blip r:embed="rId2"/>
          <a:stretch>
            <a:fillRect/>
          </a:stretch>
        </p:blipFill>
        <p:spPr>
          <a:xfrm>
            <a:off x="4567672" y="498328"/>
            <a:ext cx="6381750" cy="5972175"/>
          </a:xfrm>
          <a:prstGeom prst="rect">
            <a:avLst/>
          </a:prstGeom>
          <a:ln>
            <a:solidFill>
              <a:srgbClr val="0070C0"/>
            </a:solidFill>
          </a:ln>
        </p:spPr>
      </p:pic>
      <p:sp>
        <p:nvSpPr>
          <p:cNvPr id="3" name="Rectangle 2">
            <a:extLst>
              <a:ext uri="{FF2B5EF4-FFF2-40B4-BE49-F238E27FC236}">
                <a16:creationId xmlns:a16="http://schemas.microsoft.com/office/drawing/2014/main" id="{99D0E8E1-1CA8-42DF-A735-86AAE861E849}"/>
              </a:ext>
            </a:extLst>
          </p:cNvPr>
          <p:cNvSpPr/>
          <p:nvPr/>
        </p:nvSpPr>
        <p:spPr>
          <a:xfrm>
            <a:off x="8525164" y="4922981"/>
            <a:ext cx="1579419" cy="15198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DC796ED-FC17-4993-9894-4A2A3D7C4FA6}"/>
              </a:ext>
            </a:extLst>
          </p:cNvPr>
          <p:cNvSpPr/>
          <p:nvPr/>
        </p:nvSpPr>
        <p:spPr>
          <a:xfrm>
            <a:off x="5324764" y="2535381"/>
            <a:ext cx="5481783" cy="14177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rgbClr val="FF0000"/>
                </a:solidFill>
              </a:rPr>
              <a:t>WHATEVER</a:t>
            </a:r>
          </a:p>
        </p:txBody>
      </p:sp>
      <p:sp>
        <p:nvSpPr>
          <p:cNvPr id="5" name="TextBox 4">
            <a:extLst>
              <a:ext uri="{FF2B5EF4-FFF2-40B4-BE49-F238E27FC236}">
                <a16:creationId xmlns:a16="http://schemas.microsoft.com/office/drawing/2014/main" id="{89EB2A2D-C27B-4A44-8F4E-09B7142CB408}"/>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Tree>
    <p:extLst>
      <p:ext uri="{BB962C8B-B14F-4D97-AF65-F5344CB8AC3E}">
        <p14:creationId xmlns:p14="http://schemas.microsoft.com/office/powerpoint/2010/main" val="281718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9F26E2-2B86-4411-A6D3-8223242B28E1}"/>
              </a:ext>
            </a:extLst>
          </p:cNvPr>
          <p:cNvPicPr>
            <a:picLocks noChangeAspect="1"/>
          </p:cNvPicPr>
          <p:nvPr/>
        </p:nvPicPr>
        <p:blipFill>
          <a:blip r:embed="rId2"/>
          <a:stretch>
            <a:fillRect/>
          </a:stretch>
        </p:blipFill>
        <p:spPr>
          <a:xfrm>
            <a:off x="2909887" y="2257425"/>
            <a:ext cx="6372225" cy="2343150"/>
          </a:xfrm>
          <a:prstGeom prst="rect">
            <a:avLst/>
          </a:prstGeom>
          <a:ln>
            <a:solidFill>
              <a:srgbClr val="0070C0"/>
            </a:solidFill>
          </a:ln>
        </p:spPr>
      </p:pic>
      <p:sp>
        <p:nvSpPr>
          <p:cNvPr id="3" name="TextBox 2">
            <a:extLst>
              <a:ext uri="{FF2B5EF4-FFF2-40B4-BE49-F238E27FC236}">
                <a16:creationId xmlns:a16="http://schemas.microsoft.com/office/drawing/2014/main" id="{0D97730B-1B70-4A93-B31A-0F5866C4DBF3}"/>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Tree>
    <p:extLst>
      <p:ext uri="{BB962C8B-B14F-4D97-AF65-F5344CB8AC3E}">
        <p14:creationId xmlns:p14="http://schemas.microsoft.com/office/powerpoint/2010/main" val="419059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FA1ED-0654-4B3B-BB5F-D27E5D6ED6A0}"/>
              </a:ext>
            </a:extLst>
          </p:cNvPr>
          <p:cNvPicPr>
            <a:picLocks noChangeAspect="1"/>
          </p:cNvPicPr>
          <p:nvPr/>
        </p:nvPicPr>
        <p:blipFill>
          <a:blip r:embed="rId2"/>
          <a:stretch>
            <a:fillRect/>
          </a:stretch>
        </p:blipFill>
        <p:spPr>
          <a:xfrm>
            <a:off x="5349153" y="385908"/>
            <a:ext cx="6315075" cy="5572125"/>
          </a:xfrm>
          <a:prstGeom prst="rect">
            <a:avLst/>
          </a:prstGeom>
          <a:ln>
            <a:solidFill>
              <a:srgbClr val="0070C0"/>
            </a:solidFill>
          </a:ln>
        </p:spPr>
      </p:pic>
      <p:sp>
        <p:nvSpPr>
          <p:cNvPr id="4" name="TextBox 3">
            <a:extLst>
              <a:ext uri="{FF2B5EF4-FFF2-40B4-BE49-F238E27FC236}">
                <a16:creationId xmlns:a16="http://schemas.microsoft.com/office/drawing/2014/main" id="{548F962A-55E9-42A8-A12F-57AAE8ABA973}"/>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
        <p:nvSpPr>
          <p:cNvPr id="5" name="TextBox 4">
            <a:extLst>
              <a:ext uri="{FF2B5EF4-FFF2-40B4-BE49-F238E27FC236}">
                <a16:creationId xmlns:a16="http://schemas.microsoft.com/office/drawing/2014/main" id="{7A544A34-F89A-41A9-B669-8FA9D1B961A7}"/>
              </a:ext>
            </a:extLst>
          </p:cNvPr>
          <p:cNvSpPr txBox="1"/>
          <p:nvPr/>
        </p:nvSpPr>
        <p:spPr>
          <a:xfrm>
            <a:off x="133925" y="1739035"/>
            <a:ext cx="5126181" cy="461665"/>
          </a:xfrm>
          <a:prstGeom prst="rect">
            <a:avLst/>
          </a:prstGeom>
          <a:noFill/>
        </p:spPr>
        <p:txBody>
          <a:bodyPr wrap="square" rtlCol="0">
            <a:spAutoFit/>
          </a:bodyPr>
          <a:lstStyle/>
          <a:p>
            <a:pPr algn="ctr"/>
            <a:r>
              <a:rPr lang="en-US" sz="2400" dirty="0"/>
              <a:t>Team Leads will create the repository</a:t>
            </a:r>
          </a:p>
        </p:txBody>
      </p:sp>
      <p:sp>
        <p:nvSpPr>
          <p:cNvPr id="6" name="TextBox 5">
            <a:extLst>
              <a:ext uri="{FF2B5EF4-FFF2-40B4-BE49-F238E27FC236}">
                <a16:creationId xmlns:a16="http://schemas.microsoft.com/office/drawing/2014/main" id="{A8611A48-98E2-4DAD-B232-C26EEA0E86A2}"/>
              </a:ext>
            </a:extLst>
          </p:cNvPr>
          <p:cNvSpPr txBox="1"/>
          <p:nvPr/>
        </p:nvSpPr>
        <p:spPr>
          <a:xfrm>
            <a:off x="133924" y="2676663"/>
            <a:ext cx="5126181" cy="461665"/>
          </a:xfrm>
          <a:prstGeom prst="rect">
            <a:avLst/>
          </a:prstGeom>
          <a:noFill/>
        </p:spPr>
        <p:txBody>
          <a:bodyPr wrap="square" rtlCol="0">
            <a:spAutoFit/>
          </a:bodyPr>
          <a:lstStyle/>
          <a:p>
            <a:pPr algn="ctr"/>
            <a:r>
              <a:rPr lang="en-US" sz="2400" dirty="0"/>
              <a:t>Other team members, see below</a:t>
            </a:r>
          </a:p>
        </p:txBody>
      </p:sp>
      <p:sp>
        <p:nvSpPr>
          <p:cNvPr id="2" name="Rectangle 1">
            <a:extLst>
              <a:ext uri="{FF2B5EF4-FFF2-40B4-BE49-F238E27FC236}">
                <a16:creationId xmlns:a16="http://schemas.microsoft.com/office/drawing/2014/main" id="{EE581518-8362-475E-A336-BBEE402FEE11}"/>
              </a:ext>
            </a:extLst>
          </p:cNvPr>
          <p:cNvSpPr/>
          <p:nvPr/>
        </p:nvSpPr>
        <p:spPr>
          <a:xfrm>
            <a:off x="7139709" y="1551709"/>
            <a:ext cx="2272146" cy="6489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846A3C-AEA7-48AE-BA25-FFFAC58DE744}"/>
              </a:ext>
            </a:extLst>
          </p:cNvPr>
          <p:cNvSpPr txBox="1"/>
          <p:nvPr/>
        </p:nvSpPr>
        <p:spPr>
          <a:xfrm>
            <a:off x="9809018" y="1022696"/>
            <a:ext cx="1754909" cy="923330"/>
          </a:xfrm>
          <a:prstGeom prst="rect">
            <a:avLst/>
          </a:prstGeom>
          <a:solidFill>
            <a:schemeClr val="bg1"/>
          </a:solidFill>
        </p:spPr>
        <p:txBody>
          <a:bodyPr wrap="square" rtlCol="0">
            <a:spAutoFit/>
          </a:bodyPr>
          <a:lstStyle/>
          <a:p>
            <a:r>
              <a:rPr lang="en-US" dirty="0">
                <a:solidFill>
                  <a:srgbClr val="FF0000"/>
                </a:solidFill>
              </a:rPr>
              <a:t>USE YOUR TEAM NAME FOR THE REPO NAME</a:t>
            </a:r>
          </a:p>
        </p:txBody>
      </p:sp>
      <p:sp>
        <p:nvSpPr>
          <p:cNvPr id="8" name="Rectangle 7">
            <a:extLst>
              <a:ext uri="{FF2B5EF4-FFF2-40B4-BE49-F238E27FC236}">
                <a16:creationId xmlns:a16="http://schemas.microsoft.com/office/drawing/2014/main" id="{9692B631-4D67-491E-85DB-414842BA8CF7}"/>
              </a:ext>
            </a:extLst>
          </p:cNvPr>
          <p:cNvSpPr/>
          <p:nvPr/>
        </p:nvSpPr>
        <p:spPr>
          <a:xfrm>
            <a:off x="5417127" y="3105880"/>
            <a:ext cx="3385127" cy="533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10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DD8DAC-87E7-4D33-A7EF-47703D42BCDC}"/>
              </a:ext>
            </a:extLst>
          </p:cNvPr>
          <p:cNvPicPr>
            <a:picLocks noChangeAspect="1"/>
          </p:cNvPicPr>
          <p:nvPr/>
        </p:nvPicPr>
        <p:blipFill>
          <a:blip r:embed="rId2"/>
          <a:stretch>
            <a:fillRect/>
          </a:stretch>
        </p:blipFill>
        <p:spPr>
          <a:xfrm>
            <a:off x="1719262" y="2143125"/>
            <a:ext cx="8753475" cy="2571750"/>
          </a:xfrm>
          <a:prstGeom prst="rect">
            <a:avLst/>
          </a:prstGeom>
          <a:ln>
            <a:solidFill>
              <a:srgbClr val="0070C0"/>
            </a:solidFill>
          </a:ln>
        </p:spPr>
      </p:pic>
      <p:sp>
        <p:nvSpPr>
          <p:cNvPr id="3" name="TextBox 2">
            <a:extLst>
              <a:ext uri="{FF2B5EF4-FFF2-40B4-BE49-F238E27FC236}">
                <a16:creationId xmlns:a16="http://schemas.microsoft.com/office/drawing/2014/main" id="{CECA5BB2-8878-4E57-83A5-FDA8FCB03307}"/>
              </a:ext>
            </a:extLst>
          </p:cNvPr>
          <p:cNvSpPr txBox="1"/>
          <p:nvPr/>
        </p:nvSpPr>
        <p:spPr>
          <a:xfrm>
            <a:off x="133926" y="385908"/>
            <a:ext cx="5126181" cy="646331"/>
          </a:xfrm>
          <a:prstGeom prst="rect">
            <a:avLst/>
          </a:prstGeom>
          <a:noFill/>
        </p:spPr>
        <p:txBody>
          <a:bodyPr wrap="square" rtlCol="0">
            <a:spAutoFit/>
          </a:bodyPr>
          <a:lstStyle/>
          <a:p>
            <a:pPr algn="ctr"/>
            <a:r>
              <a:rPr lang="en-US" sz="3600" dirty="0"/>
              <a:t>Sign up for an account</a:t>
            </a:r>
          </a:p>
        </p:txBody>
      </p:sp>
      <p:sp>
        <p:nvSpPr>
          <p:cNvPr id="4" name="Rectangle 3">
            <a:extLst>
              <a:ext uri="{FF2B5EF4-FFF2-40B4-BE49-F238E27FC236}">
                <a16:creationId xmlns:a16="http://schemas.microsoft.com/office/drawing/2014/main" id="{0F26EE94-FCAA-4B23-92D4-DF20F6A6B6C3}"/>
              </a:ext>
            </a:extLst>
          </p:cNvPr>
          <p:cNvSpPr/>
          <p:nvPr/>
        </p:nvSpPr>
        <p:spPr>
          <a:xfrm>
            <a:off x="6096000" y="3962400"/>
            <a:ext cx="609600" cy="3602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31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F97A18-D2B6-4EF6-B227-A5C41FE8A8DF}"/>
              </a:ext>
            </a:extLst>
          </p:cNvPr>
          <p:cNvPicPr>
            <a:picLocks noChangeAspect="1"/>
          </p:cNvPicPr>
          <p:nvPr/>
        </p:nvPicPr>
        <p:blipFill>
          <a:blip r:embed="rId2"/>
          <a:stretch>
            <a:fillRect/>
          </a:stretch>
        </p:blipFill>
        <p:spPr>
          <a:xfrm>
            <a:off x="2803236" y="1032239"/>
            <a:ext cx="8839200" cy="5095875"/>
          </a:xfrm>
          <a:prstGeom prst="rect">
            <a:avLst/>
          </a:prstGeom>
          <a:ln>
            <a:solidFill>
              <a:srgbClr val="0070C0"/>
            </a:solidFill>
          </a:ln>
        </p:spPr>
      </p:pic>
      <p:sp>
        <p:nvSpPr>
          <p:cNvPr id="4" name="TextBox 3">
            <a:extLst>
              <a:ext uri="{FF2B5EF4-FFF2-40B4-BE49-F238E27FC236}">
                <a16:creationId xmlns:a16="http://schemas.microsoft.com/office/drawing/2014/main" id="{D7BDC2D5-55A9-4D83-970E-E401F608E0D0}"/>
              </a:ext>
            </a:extLst>
          </p:cNvPr>
          <p:cNvSpPr txBox="1"/>
          <p:nvPr/>
        </p:nvSpPr>
        <p:spPr>
          <a:xfrm>
            <a:off x="133926" y="385908"/>
            <a:ext cx="5126181" cy="646331"/>
          </a:xfrm>
          <a:prstGeom prst="rect">
            <a:avLst/>
          </a:prstGeom>
          <a:noFill/>
        </p:spPr>
        <p:txBody>
          <a:bodyPr wrap="square" rtlCol="0">
            <a:spAutoFit/>
          </a:bodyPr>
          <a:lstStyle/>
          <a:p>
            <a:pPr algn="ctr"/>
            <a:r>
              <a:rPr lang="en-US" sz="3600" dirty="0"/>
              <a:t>GH Landing Page</a:t>
            </a:r>
          </a:p>
        </p:txBody>
      </p:sp>
    </p:spTree>
    <p:extLst>
      <p:ext uri="{BB962C8B-B14F-4D97-AF65-F5344CB8AC3E}">
        <p14:creationId xmlns:p14="http://schemas.microsoft.com/office/powerpoint/2010/main" val="105823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sp>
        <p:nvSpPr>
          <p:cNvPr id="3" name="Text Placeholder 2"/>
          <p:cNvSpPr>
            <a:spLocks noGrp="1"/>
          </p:cNvSpPr>
          <p:nvPr>
            <p:ph type="body" idx="1"/>
          </p:nvPr>
        </p:nvSpPr>
        <p:spPr/>
        <p:txBody>
          <a:bodyPr/>
          <a:lstStyle/>
          <a:p>
            <a:pPr algn="ctr"/>
            <a:endParaRPr lang="en-US" dirty="0"/>
          </a:p>
        </p:txBody>
      </p:sp>
    </p:spTree>
    <p:extLst>
      <p:ext uri="{BB962C8B-B14F-4D97-AF65-F5344CB8AC3E}">
        <p14:creationId xmlns:p14="http://schemas.microsoft.com/office/powerpoint/2010/main" val="57612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142A-AA5A-4BCA-A18E-4682BFA9027A}"/>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EFF5AB12-E9C9-432E-A018-5806E9A7FADF}"/>
              </a:ext>
            </a:extLst>
          </p:cNvPr>
          <p:cNvSpPr>
            <a:spLocks noGrp="1"/>
          </p:cNvSpPr>
          <p:nvPr>
            <p:ph idx="1"/>
          </p:nvPr>
        </p:nvSpPr>
        <p:spPr/>
        <p:txBody>
          <a:bodyPr/>
          <a:lstStyle/>
          <a:p>
            <a:pPr marL="0" indent="0">
              <a:buNone/>
            </a:pPr>
            <a:r>
              <a:rPr lang="en-US" dirty="0"/>
              <a:t>GitHub can be complex, but there is a desktop application that makes things pretty easy</a:t>
            </a:r>
          </a:p>
          <a:p>
            <a:pPr marL="0" indent="0">
              <a:buNone/>
            </a:pPr>
            <a:endParaRPr lang="en-US" dirty="0"/>
          </a:p>
          <a:p>
            <a:pPr marL="0" indent="0" algn="ctr">
              <a:buNone/>
            </a:pPr>
            <a:r>
              <a:rPr lang="en-US" dirty="0">
                <a:hlinkClick r:id="rId2"/>
              </a:rPr>
              <a:t>GitHub Desktop</a:t>
            </a:r>
            <a:endParaRPr lang="en-US" dirty="0"/>
          </a:p>
          <a:p>
            <a:pPr marL="0" indent="0" algn="ctr">
              <a:buNone/>
            </a:pPr>
            <a:r>
              <a:rPr lang="en-US" dirty="0">
                <a:hlinkClick r:id="rId2"/>
              </a:rPr>
              <a:t>https://desktop.github.com/</a:t>
            </a:r>
            <a:endParaRPr lang="en-US" dirty="0"/>
          </a:p>
        </p:txBody>
      </p:sp>
    </p:spTree>
    <p:extLst>
      <p:ext uri="{BB962C8B-B14F-4D97-AF65-F5344CB8AC3E}">
        <p14:creationId xmlns:p14="http://schemas.microsoft.com/office/powerpoint/2010/main" val="139387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1DE610-42D8-4C75-962B-02888BC88469}"/>
              </a:ext>
            </a:extLst>
          </p:cNvPr>
          <p:cNvPicPr>
            <a:picLocks noChangeAspect="1"/>
          </p:cNvPicPr>
          <p:nvPr/>
        </p:nvPicPr>
        <p:blipFill>
          <a:blip r:embed="rId2"/>
          <a:stretch>
            <a:fillRect/>
          </a:stretch>
        </p:blipFill>
        <p:spPr>
          <a:xfrm>
            <a:off x="1952625" y="1014412"/>
            <a:ext cx="8286750" cy="4829175"/>
          </a:xfrm>
          <a:prstGeom prst="rect">
            <a:avLst/>
          </a:prstGeom>
        </p:spPr>
      </p:pic>
      <p:sp>
        <p:nvSpPr>
          <p:cNvPr id="3" name="Rectangle 2">
            <a:extLst>
              <a:ext uri="{FF2B5EF4-FFF2-40B4-BE49-F238E27FC236}">
                <a16:creationId xmlns:a16="http://schemas.microsoft.com/office/drawing/2014/main" id="{46DDC9B3-EEAA-46BB-9029-36761F477BD2}"/>
              </a:ext>
            </a:extLst>
          </p:cNvPr>
          <p:cNvSpPr/>
          <p:nvPr/>
        </p:nvSpPr>
        <p:spPr>
          <a:xfrm>
            <a:off x="1047585" y="199221"/>
            <a:ext cx="4962641" cy="584775"/>
          </a:xfrm>
          <a:prstGeom prst="rect">
            <a:avLst/>
          </a:prstGeom>
        </p:spPr>
        <p:txBody>
          <a:bodyPr wrap="none">
            <a:spAutoFit/>
          </a:bodyPr>
          <a:lstStyle/>
          <a:p>
            <a:r>
              <a:rPr lang="en-US" sz="3200" dirty="0">
                <a:hlinkClick r:id="rId3"/>
              </a:rPr>
              <a:t>https://desktop.github.com/</a:t>
            </a:r>
            <a:endParaRPr lang="en-US" sz="3200" dirty="0"/>
          </a:p>
        </p:txBody>
      </p:sp>
      <p:sp>
        <p:nvSpPr>
          <p:cNvPr id="4" name="Rectangle 3">
            <a:extLst>
              <a:ext uri="{FF2B5EF4-FFF2-40B4-BE49-F238E27FC236}">
                <a16:creationId xmlns:a16="http://schemas.microsoft.com/office/drawing/2014/main" id="{29DEF11C-DFF6-43CA-8286-DB8851390415}"/>
              </a:ext>
            </a:extLst>
          </p:cNvPr>
          <p:cNvSpPr/>
          <p:nvPr/>
        </p:nvSpPr>
        <p:spPr>
          <a:xfrm>
            <a:off x="4429125" y="4400550"/>
            <a:ext cx="3419475" cy="7429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32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BB06E55-0E34-4C0B-A03D-17DCD58CE5F2}"/>
              </a:ext>
            </a:extLst>
          </p:cNvPr>
          <p:cNvGrpSpPr/>
          <p:nvPr/>
        </p:nvGrpSpPr>
        <p:grpSpPr>
          <a:xfrm>
            <a:off x="6096000" y="2538412"/>
            <a:ext cx="3462340" cy="2443163"/>
            <a:chOff x="5072060" y="2814637"/>
            <a:chExt cx="2809875" cy="1928813"/>
          </a:xfrm>
        </p:grpSpPr>
        <p:pic>
          <p:nvPicPr>
            <p:cNvPr id="2" name="Picture 1">
              <a:extLst>
                <a:ext uri="{FF2B5EF4-FFF2-40B4-BE49-F238E27FC236}">
                  <a16:creationId xmlns:a16="http://schemas.microsoft.com/office/drawing/2014/main" id="{90DC55A2-A178-4979-821E-291CD14C9C68}"/>
                </a:ext>
              </a:extLst>
            </p:cNvPr>
            <p:cNvPicPr>
              <a:picLocks noChangeAspect="1"/>
            </p:cNvPicPr>
            <p:nvPr/>
          </p:nvPicPr>
          <p:blipFill rotWithShape="1">
            <a:blip r:embed="rId2"/>
            <a:srcRect r="12592"/>
            <a:stretch/>
          </p:blipFill>
          <p:spPr>
            <a:xfrm>
              <a:off x="5072063" y="2814637"/>
              <a:ext cx="2809872" cy="1928813"/>
            </a:xfrm>
            <a:prstGeom prst="rect">
              <a:avLst/>
            </a:prstGeom>
            <a:ln>
              <a:solidFill>
                <a:srgbClr val="0070C0"/>
              </a:solidFill>
            </a:ln>
          </p:spPr>
        </p:pic>
        <p:sp>
          <p:nvSpPr>
            <p:cNvPr id="3" name="Rectangle 2">
              <a:extLst>
                <a:ext uri="{FF2B5EF4-FFF2-40B4-BE49-F238E27FC236}">
                  <a16:creationId xmlns:a16="http://schemas.microsoft.com/office/drawing/2014/main" id="{943B61D9-7607-4DC8-9343-D38B1358ABD6}"/>
                </a:ext>
              </a:extLst>
            </p:cNvPr>
            <p:cNvSpPr/>
            <p:nvPr/>
          </p:nvSpPr>
          <p:spPr>
            <a:xfrm>
              <a:off x="5072060" y="2847975"/>
              <a:ext cx="2809874" cy="581025"/>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352DEEE-CC5C-4E61-B9AA-9C5B2F2517F0}"/>
                </a:ext>
              </a:extLst>
            </p:cNvPr>
            <p:cNvSpPr/>
            <p:nvPr/>
          </p:nvSpPr>
          <p:spPr>
            <a:xfrm>
              <a:off x="5072061" y="3795712"/>
              <a:ext cx="2809873" cy="947738"/>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81DC87-B933-4842-982E-295B9025C7D6}"/>
                </a:ext>
              </a:extLst>
            </p:cNvPr>
            <p:cNvSpPr/>
            <p:nvPr/>
          </p:nvSpPr>
          <p:spPr>
            <a:xfrm>
              <a:off x="5072061" y="3429000"/>
              <a:ext cx="2528889" cy="3667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299ED38-3E00-411A-B79C-F5997F695418}"/>
              </a:ext>
            </a:extLst>
          </p:cNvPr>
          <p:cNvSpPr txBox="1"/>
          <p:nvPr/>
        </p:nvSpPr>
        <p:spPr>
          <a:xfrm>
            <a:off x="847726" y="1333500"/>
            <a:ext cx="3352800" cy="584775"/>
          </a:xfrm>
          <a:prstGeom prst="rect">
            <a:avLst/>
          </a:prstGeom>
          <a:noFill/>
        </p:spPr>
        <p:txBody>
          <a:bodyPr wrap="square" rtlCol="0">
            <a:spAutoFit/>
          </a:bodyPr>
          <a:lstStyle/>
          <a:p>
            <a:r>
              <a:rPr lang="en-US" sz="3200" dirty="0"/>
              <a:t>FILE EXPLORER</a:t>
            </a:r>
          </a:p>
        </p:txBody>
      </p:sp>
      <p:sp>
        <p:nvSpPr>
          <p:cNvPr id="8" name="TextBox 7">
            <a:extLst>
              <a:ext uri="{FF2B5EF4-FFF2-40B4-BE49-F238E27FC236}">
                <a16:creationId xmlns:a16="http://schemas.microsoft.com/office/drawing/2014/main" id="{E14266D7-151C-4BFD-B760-C9B9D71C7044}"/>
              </a:ext>
            </a:extLst>
          </p:cNvPr>
          <p:cNvSpPr txBox="1"/>
          <p:nvPr/>
        </p:nvSpPr>
        <p:spPr>
          <a:xfrm>
            <a:off x="2209800" y="2836664"/>
            <a:ext cx="2333625" cy="400110"/>
          </a:xfrm>
          <a:prstGeom prst="rect">
            <a:avLst/>
          </a:prstGeom>
          <a:noFill/>
        </p:spPr>
        <p:txBody>
          <a:bodyPr wrap="square" rtlCol="0">
            <a:spAutoFit/>
          </a:bodyPr>
          <a:lstStyle/>
          <a:p>
            <a:pPr algn="ctr"/>
            <a:r>
              <a:rPr lang="en-US" sz="2000" dirty="0">
                <a:solidFill>
                  <a:srgbClr val="FF0000"/>
                </a:solidFill>
              </a:rPr>
              <a:t>DOUBLE-CLICK</a:t>
            </a:r>
          </a:p>
        </p:txBody>
      </p:sp>
      <p:cxnSp>
        <p:nvCxnSpPr>
          <p:cNvPr id="10" name="Straight Arrow Connector 9">
            <a:extLst>
              <a:ext uri="{FF2B5EF4-FFF2-40B4-BE49-F238E27FC236}">
                <a16:creationId xmlns:a16="http://schemas.microsoft.com/office/drawing/2014/main" id="{03156672-A5E1-44E1-AB7A-5A5137285CCB}"/>
              </a:ext>
            </a:extLst>
          </p:cNvPr>
          <p:cNvCxnSpPr/>
          <p:nvPr/>
        </p:nvCxnSpPr>
        <p:spPr>
          <a:xfrm>
            <a:off x="4410075" y="3133725"/>
            <a:ext cx="1819275" cy="2877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25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E4073E-AFA0-4613-811A-26BE0367D8A2}"/>
              </a:ext>
            </a:extLst>
          </p:cNvPr>
          <p:cNvPicPr>
            <a:picLocks noChangeAspect="1"/>
          </p:cNvPicPr>
          <p:nvPr/>
        </p:nvPicPr>
        <p:blipFill>
          <a:blip r:embed="rId2"/>
          <a:stretch>
            <a:fillRect/>
          </a:stretch>
        </p:blipFill>
        <p:spPr>
          <a:xfrm>
            <a:off x="1524000" y="285750"/>
            <a:ext cx="9144000" cy="6286500"/>
          </a:xfrm>
          <a:prstGeom prst="rect">
            <a:avLst/>
          </a:prstGeom>
          <a:ln>
            <a:solidFill>
              <a:srgbClr val="0070C0"/>
            </a:solidFill>
          </a:ln>
        </p:spPr>
      </p:pic>
      <p:sp>
        <p:nvSpPr>
          <p:cNvPr id="3" name="Rectangle 2">
            <a:extLst>
              <a:ext uri="{FF2B5EF4-FFF2-40B4-BE49-F238E27FC236}">
                <a16:creationId xmlns:a16="http://schemas.microsoft.com/office/drawing/2014/main" id="{4EB1A343-6F99-4F85-A3D2-22B9E8099274}"/>
              </a:ext>
            </a:extLst>
          </p:cNvPr>
          <p:cNvSpPr/>
          <p:nvPr/>
        </p:nvSpPr>
        <p:spPr>
          <a:xfrm>
            <a:off x="1828800" y="4119418"/>
            <a:ext cx="1533236" cy="341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18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EC299-DFA4-43F2-9ECB-2A8AC14A579D}"/>
              </a:ext>
            </a:extLst>
          </p:cNvPr>
          <p:cNvPicPr>
            <a:picLocks noChangeAspect="1"/>
          </p:cNvPicPr>
          <p:nvPr/>
        </p:nvPicPr>
        <p:blipFill>
          <a:blip r:embed="rId2"/>
          <a:stretch>
            <a:fillRect/>
          </a:stretch>
        </p:blipFill>
        <p:spPr>
          <a:xfrm>
            <a:off x="3316762" y="2245518"/>
            <a:ext cx="5558474" cy="2538413"/>
          </a:xfrm>
          <a:prstGeom prst="rect">
            <a:avLst/>
          </a:prstGeom>
          <a:ln>
            <a:solidFill>
              <a:srgbClr val="0070C0"/>
            </a:solidFill>
          </a:ln>
        </p:spPr>
      </p:pic>
      <p:sp>
        <p:nvSpPr>
          <p:cNvPr id="2" name="TextBox 1">
            <a:extLst>
              <a:ext uri="{FF2B5EF4-FFF2-40B4-BE49-F238E27FC236}">
                <a16:creationId xmlns:a16="http://schemas.microsoft.com/office/drawing/2014/main" id="{9C65EBE1-C3BC-4ADE-B3AD-C73B7AEBD6F2}"/>
              </a:ext>
            </a:extLst>
          </p:cNvPr>
          <p:cNvSpPr txBox="1"/>
          <p:nvPr/>
        </p:nvSpPr>
        <p:spPr>
          <a:xfrm>
            <a:off x="411017" y="916421"/>
            <a:ext cx="11369964" cy="584775"/>
          </a:xfrm>
          <a:prstGeom prst="rect">
            <a:avLst/>
          </a:prstGeom>
          <a:noFill/>
        </p:spPr>
        <p:txBody>
          <a:bodyPr wrap="square" rtlCol="0">
            <a:spAutoFit/>
          </a:bodyPr>
          <a:lstStyle/>
          <a:p>
            <a:pPr algn="ctr"/>
            <a:r>
              <a:rPr lang="en-US" sz="3200" dirty="0"/>
              <a:t>USE YOUR NEW GITHUB ACCOUNT ID / PW, NOT YOUR TEAM’S</a:t>
            </a:r>
          </a:p>
        </p:txBody>
      </p:sp>
    </p:spTree>
    <p:extLst>
      <p:ext uri="{BB962C8B-B14F-4D97-AF65-F5344CB8AC3E}">
        <p14:creationId xmlns:p14="http://schemas.microsoft.com/office/powerpoint/2010/main" val="155920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87567-C171-44C9-8725-C55A6FC8F47A}"/>
              </a:ext>
            </a:extLst>
          </p:cNvPr>
          <p:cNvPicPr>
            <a:picLocks noChangeAspect="1"/>
          </p:cNvPicPr>
          <p:nvPr/>
        </p:nvPicPr>
        <p:blipFill>
          <a:blip r:embed="rId2"/>
          <a:stretch>
            <a:fillRect/>
          </a:stretch>
        </p:blipFill>
        <p:spPr>
          <a:xfrm>
            <a:off x="1397433" y="1303482"/>
            <a:ext cx="4038600" cy="3867150"/>
          </a:xfrm>
          <a:prstGeom prst="rect">
            <a:avLst/>
          </a:prstGeom>
          <a:ln>
            <a:solidFill>
              <a:srgbClr val="0070C0"/>
            </a:solidFill>
          </a:ln>
        </p:spPr>
      </p:pic>
      <p:pic>
        <p:nvPicPr>
          <p:cNvPr id="3" name="Picture 2">
            <a:extLst>
              <a:ext uri="{FF2B5EF4-FFF2-40B4-BE49-F238E27FC236}">
                <a16:creationId xmlns:a16="http://schemas.microsoft.com/office/drawing/2014/main" id="{D4DEC234-AD64-4609-9B7F-411F143CC70A}"/>
              </a:ext>
            </a:extLst>
          </p:cNvPr>
          <p:cNvPicPr>
            <a:picLocks noChangeAspect="1"/>
          </p:cNvPicPr>
          <p:nvPr/>
        </p:nvPicPr>
        <p:blipFill>
          <a:blip r:embed="rId3"/>
          <a:stretch>
            <a:fillRect/>
          </a:stretch>
        </p:blipFill>
        <p:spPr>
          <a:xfrm>
            <a:off x="7693169" y="2027382"/>
            <a:ext cx="3286125" cy="2419350"/>
          </a:xfrm>
          <a:prstGeom prst="rect">
            <a:avLst/>
          </a:prstGeom>
          <a:ln>
            <a:solidFill>
              <a:srgbClr val="0070C0"/>
            </a:solidFill>
          </a:ln>
        </p:spPr>
      </p:pic>
    </p:spTree>
    <p:extLst>
      <p:ext uri="{BB962C8B-B14F-4D97-AF65-F5344CB8AC3E}">
        <p14:creationId xmlns:p14="http://schemas.microsoft.com/office/powerpoint/2010/main" val="424405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98C02-5EB6-4314-8167-5359E75C0C1F}"/>
              </a:ext>
            </a:extLst>
          </p:cNvPr>
          <p:cNvPicPr>
            <a:picLocks noChangeAspect="1"/>
          </p:cNvPicPr>
          <p:nvPr/>
        </p:nvPicPr>
        <p:blipFill rotWithShape="1">
          <a:blip r:embed="rId2"/>
          <a:srcRect r="49267" b="24648"/>
          <a:stretch/>
        </p:blipFill>
        <p:spPr>
          <a:xfrm>
            <a:off x="4119562" y="538163"/>
            <a:ext cx="4614863" cy="4586288"/>
          </a:xfrm>
          <a:prstGeom prst="rect">
            <a:avLst/>
          </a:prstGeom>
          <a:ln>
            <a:solidFill>
              <a:srgbClr val="0070C0"/>
            </a:solidFill>
          </a:ln>
        </p:spPr>
      </p:pic>
      <p:sp>
        <p:nvSpPr>
          <p:cNvPr id="4" name="Rectangle 3">
            <a:extLst>
              <a:ext uri="{FF2B5EF4-FFF2-40B4-BE49-F238E27FC236}">
                <a16:creationId xmlns:a16="http://schemas.microsoft.com/office/drawing/2014/main" id="{3BE2E2E9-4E7B-4D07-BB0C-5C3C7761DAC0}"/>
              </a:ext>
            </a:extLst>
          </p:cNvPr>
          <p:cNvSpPr/>
          <p:nvPr/>
        </p:nvSpPr>
        <p:spPr>
          <a:xfrm>
            <a:off x="4610100" y="3086100"/>
            <a:ext cx="4000500" cy="6381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2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A40FE-C2AF-4B13-B5D3-0E96DC644112}"/>
              </a:ext>
            </a:extLst>
          </p:cNvPr>
          <p:cNvPicPr>
            <a:picLocks noChangeAspect="1"/>
          </p:cNvPicPr>
          <p:nvPr/>
        </p:nvPicPr>
        <p:blipFill>
          <a:blip r:embed="rId2"/>
          <a:stretch>
            <a:fillRect/>
          </a:stretch>
        </p:blipFill>
        <p:spPr>
          <a:xfrm>
            <a:off x="5491884" y="1170853"/>
            <a:ext cx="6343650" cy="4867275"/>
          </a:xfrm>
          <a:prstGeom prst="rect">
            <a:avLst/>
          </a:prstGeom>
          <a:ln>
            <a:solidFill>
              <a:srgbClr val="0070C0"/>
            </a:solidFill>
          </a:ln>
        </p:spPr>
      </p:pic>
      <p:pic>
        <p:nvPicPr>
          <p:cNvPr id="3" name="Picture 2">
            <a:extLst>
              <a:ext uri="{FF2B5EF4-FFF2-40B4-BE49-F238E27FC236}">
                <a16:creationId xmlns:a16="http://schemas.microsoft.com/office/drawing/2014/main" id="{C2A75FAE-4C5C-4A68-BA35-04BEEF256203}"/>
              </a:ext>
            </a:extLst>
          </p:cNvPr>
          <p:cNvPicPr>
            <a:picLocks noChangeAspect="1"/>
          </p:cNvPicPr>
          <p:nvPr/>
        </p:nvPicPr>
        <p:blipFill>
          <a:blip r:embed="rId3"/>
          <a:stretch>
            <a:fillRect/>
          </a:stretch>
        </p:blipFill>
        <p:spPr>
          <a:xfrm>
            <a:off x="491548" y="1801523"/>
            <a:ext cx="4381500" cy="1038225"/>
          </a:xfrm>
          <a:prstGeom prst="rect">
            <a:avLst/>
          </a:prstGeom>
          <a:ln>
            <a:solidFill>
              <a:srgbClr val="0070C0"/>
            </a:solidFill>
          </a:ln>
        </p:spPr>
      </p:pic>
      <p:sp>
        <p:nvSpPr>
          <p:cNvPr id="4" name="Rectangle 3">
            <a:extLst>
              <a:ext uri="{FF2B5EF4-FFF2-40B4-BE49-F238E27FC236}">
                <a16:creationId xmlns:a16="http://schemas.microsoft.com/office/drawing/2014/main" id="{70A88CC7-6705-49E5-B312-1EE0E58C1D84}"/>
              </a:ext>
            </a:extLst>
          </p:cNvPr>
          <p:cNvSpPr/>
          <p:nvPr/>
        </p:nvSpPr>
        <p:spPr>
          <a:xfrm>
            <a:off x="5905500" y="3781425"/>
            <a:ext cx="3086100" cy="11334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FD035E-E0EC-4C26-AD3C-38D3FF781D45}"/>
              </a:ext>
            </a:extLst>
          </p:cNvPr>
          <p:cNvSpPr txBox="1"/>
          <p:nvPr/>
        </p:nvSpPr>
        <p:spPr>
          <a:xfrm>
            <a:off x="249382" y="284269"/>
            <a:ext cx="3805382" cy="646331"/>
          </a:xfrm>
          <a:prstGeom prst="rect">
            <a:avLst/>
          </a:prstGeom>
          <a:noFill/>
        </p:spPr>
        <p:txBody>
          <a:bodyPr wrap="square" rtlCol="0">
            <a:spAutoFit/>
          </a:bodyPr>
          <a:lstStyle/>
          <a:p>
            <a:r>
              <a:rPr lang="en-US" dirty="0"/>
              <a:t>SEARCH ON GITHUB FOR YOUR TEAM’S REPO</a:t>
            </a:r>
          </a:p>
        </p:txBody>
      </p:sp>
      <p:cxnSp>
        <p:nvCxnSpPr>
          <p:cNvPr id="7" name="Straight Arrow Connector 6">
            <a:extLst>
              <a:ext uri="{FF2B5EF4-FFF2-40B4-BE49-F238E27FC236}">
                <a16:creationId xmlns:a16="http://schemas.microsoft.com/office/drawing/2014/main" id="{888A8299-5D13-43BF-A11E-5A857CEA907C}"/>
              </a:ext>
            </a:extLst>
          </p:cNvPr>
          <p:cNvCxnSpPr/>
          <p:nvPr/>
        </p:nvCxnSpPr>
        <p:spPr>
          <a:xfrm>
            <a:off x="1043709" y="905164"/>
            <a:ext cx="766618" cy="1302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FD31E9-97F5-407B-B199-31A903D6767B}"/>
              </a:ext>
            </a:extLst>
          </p:cNvPr>
          <p:cNvSpPr txBox="1"/>
          <p:nvPr/>
        </p:nvSpPr>
        <p:spPr>
          <a:xfrm>
            <a:off x="249382" y="3673309"/>
            <a:ext cx="4623666" cy="923330"/>
          </a:xfrm>
          <a:prstGeom prst="rect">
            <a:avLst/>
          </a:prstGeom>
          <a:noFill/>
        </p:spPr>
        <p:txBody>
          <a:bodyPr wrap="square" rtlCol="0">
            <a:spAutoFit/>
          </a:bodyPr>
          <a:lstStyle/>
          <a:p>
            <a:r>
              <a:rPr lang="en-US" dirty="0"/>
              <a:t>ALTERNATIVELY, THE TEAM LEAD, ONCE THE REPO IS CREATED, CAN DISTRIBUTE THE URL TO THE REST OF THE TEAM</a:t>
            </a:r>
          </a:p>
        </p:txBody>
      </p:sp>
    </p:spTree>
    <p:extLst>
      <p:ext uri="{BB962C8B-B14F-4D97-AF65-F5344CB8AC3E}">
        <p14:creationId xmlns:p14="http://schemas.microsoft.com/office/powerpoint/2010/main" val="124104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A21774-4AA7-44CF-895C-DE1FB6D93573}"/>
              </a:ext>
            </a:extLst>
          </p:cNvPr>
          <p:cNvPicPr>
            <a:picLocks noChangeAspect="1"/>
          </p:cNvPicPr>
          <p:nvPr/>
        </p:nvPicPr>
        <p:blipFill>
          <a:blip r:embed="rId2"/>
          <a:stretch>
            <a:fillRect/>
          </a:stretch>
        </p:blipFill>
        <p:spPr>
          <a:xfrm>
            <a:off x="422419" y="1530349"/>
            <a:ext cx="4406598" cy="520123"/>
          </a:xfrm>
          <a:prstGeom prst="rect">
            <a:avLst/>
          </a:prstGeom>
        </p:spPr>
      </p:pic>
      <p:pic>
        <p:nvPicPr>
          <p:cNvPr id="3" name="Picture 2">
            <a:extLst>
              <a:ext uri="{FF2B5EF4-FFF2-40B4-BE49-F238E27FC236}">
                <a16:creationId xmlns:a16="http://schemas.microsoft.com/office/drawing/2014/main" id="{E5B0E812-3CCB-475D-84CF-32FEC2D2E4D5}"/>
              </a:ext>
            </a:extLst>
          </p:cNvPr>
          <p:cNvPicPr>
            <a:picLocks noChangeAspect="1"/>
          </p:cNvPicPr>
          <p:nvPr/>
        </p:nvPicPr>
        <p:blipFill>
          <a:blip r:embed="rId3"/>
          <a:stretch>
            <a:fillRect/>
          </a:stretch>
        </p:blipFill>
        <p:spPr>
          <a:xfrm>
            <a:off x="6021256" y="1299440"/>
            <a:ext cx="5118822" cy="3177200"/>
          </a:xfrm>
          <a:prstGeom prst="rect">
            <a:avLst/>
          </a:prstGeom>
          <a:ln>
            <a:solidFill>
              <a:srgbClr val="0070C0"/>
            </a:solidFill>
          </a:ln>
        </p:spPr>
      </p:pic>
      <p:sp>
        <p:nvSpPr>
          <p:cNvPr id="4" name="Rectangle 3">
            <a:extLst>
              <a:ext uri="{FF2B5EF4-FFF2-40B4-BE49-F238E27FC236}">
                <a16:creationId xmlns:a16="http://schemas.microsoft.com/office/drawing/2014/main" id="{99337C6D-1E67-4692-A872-D3326E087F31}"/>
              </a:ext>
            </a:extLst>
          </p:cNvPr>
          <p:cNvSpPr/>
          <p:nvPr/>
        </p:nvSpPr>
        <p:spPr>
          <a:xfrm>
            <a:off x="422419" y="1447800"/>
            <a:ext cx="4502006" cy="6026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AFB280E-8556-429B-B90F-D95FE023157F}"/>
              </a:ext>
            </a:extLst>
          </p:cNvPr>
          <p:cNvCxnSpPr/>
          <p:nvPr/>
        </p:nvCxnSpPr>
        <p:spPr>
          <a:xfrm>
            <a:off x="4724400" y="1885950"/>
            <a:ext cx="1392264" cy="7905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61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C95F7-239B-4F5F-816E-34B2793475BE}"/>
              </a:ext>
            </a:extLst>
          </p:cNvPr>
          <p:cNvPicPr>
            <a:picLocks noChangeAspect="1"/>
          </p:cNvPicPr>
          <p:nvPr/>
        </p:nvPicPr>
        <p:blipFill>
          <a:blip r:embed="rId2"/>
          <a:stretch>
            <a:fillRect/>
          </a:stretch>
        </p:blipFill>
        <p:spPr>
          <a:xfrm>
            <a:off x="1538287" y="342900"/>
            <a:ext cx="9115425" cy="6248400"/>
          </a:xfrm>
          <a:prstGeom prst="rect">
            <a:avLst/>
          </a:prstGeom>
        </p:spPr>
      </p:pic>
      <p:sp>
        <p:nvSpPr>
          <p:cNvPr id="3" name="Rectangle 2">
            <a:extLst>
              <a:ext uri="{FF2B5EF4-FFF2-40B4-BE49-F238E27FC236}">
                <a16:creationId xmlns:a16="http://schemas.microsoft.com/office/drawing/2014/main" id="{FBBDA2B7-5FD0-4437-8C43-404ECC1E5470}"/>
              </a:ext>
            </a:extLst>
          </p:cNvPr>
          <p:cNvSpPr/>
          <p:nvPr/>
        </p:nvSpPr>
        <p:spPr>
          <a:xfrm>
            <a:off x="165244" y="1828800"/>
            <a:ext cx="4502006" cy="6026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C4F759-B823-42DB-89EA-961243A4EB54}"/>
              </a:ext>
            </a:extLst>
          </p:cNvPr>
          <p:cNvPicPr>
            <a:picLocks noChangeAspect="1"/>
          </p:cNvPicPr>
          <p:nvPr/>
        </p:nvPicPr>
        <p:blipFill>
          <a:blip r:embed="rId3"/>
          <a:stretch>
            <a:fillRect/>
          </a:stretch>
        </p:blipFill>
        <p:spPr>
          <a:xfrm>
            <a:off x="165244" y="1870074"/>
            <a:ext cx="4406598" cy="520123"/>
          </a:xfrm>
          <a:prstGeom prst="rect">
            <a:avLst/>
          </a:prstGeom>
        </p:spPr>
      </p:pic>
      <p:cxnSp>
        <p:nvCxnSpPr>
          <p:cNvPr id="4" name="Straight Arrow Connector 3">
            <a:extLst>
              <a:ext uri="{FF2B5EF4-FFF2-40B4-BE49-F238E27FC236}">
                <a16:creationId xmlns:a16="http://schemas.microsoft.com/office/drawing/2014/main" id="{880C3671-6623-4EFC-A15E-98440EF3C516}"/>
              </a:ext>
            </a:extLst>
          </p:cNvPr>
          <p:cNvCxnSpPr>
            <a:cxnSpLocks/>
          </p:cNvCxnSpPr>
          <p:nvPr/>
        </p:nvCxnSpPr>
        <p:spPr>
          <a:xfrm>
            <a:off x="4467225" y="2266950"/>
            <a:ext cx="1257300" cy="10096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0593B25-BDA1-43C8-96E0-888E887872F6}"/>
              </a:ext>
            </a:extLst>
          </p:cNvPr>
          <p:cNvSpPr/>
          <p:nvPr/>
        </p:nvSpPr>
        <p:spPr>
          <a:xfrm>
            <a:off x="117539" y="5038437"/>
            <a:ext cx="5606985" cy="100965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THIS IS THE LOCATION ON YOUR COMPUTER WHERE THE REPO FILES WILL BE SAVED. YOU CAN CHANGE IT IF YOU WANT, BUT REMEMBER WHERE IT IS</a:t>
            </a:r>
          </a:p>
        </p:txBody>
      </p:sp>
      <p:cxnSp>
        <p:nvCxnSpPr>
          <p:cNvPr id="8" name="Straight Arrow Connector 7">
            <a:extLst>
              <a:ext uri="{FF2B5EF4-FFF2-40B4-BE49-F238E27FC236}">
                <a16:creationId xmlns:a16="http://schemas.microsoft.com/office/drawing/2014/main" id="{B90EEB01-74D1-48B0-8CAA-F8701634BEA4}"/>
              </a:ext>
            </a:extLst>
          </p:cNvPr>
          <p:cNvCxnSpPr>
            <a:cxnSpLocks/>
          </p:cNvCxnSpPr>
          <p:nvPr/>
        </p:nvCxnSpPr>
        <p:spPr>
          <a:xfrm flipV="1">
            <a:off x="3556000" y="4091709"/>
            <a:ext cx="554182" cy="9880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77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sp>
        <p:nvSpPr>
          <p:cNvPr id="4" name="Content Placeholder 3">
            <a:extLst>
              <a:ext uri="{FF2B5EF4-FFF2-40B4-BE49-F238E27FC236}">
                <a16:creationId xmlns:a16="http://schemas.microsoft.com/office/drawing/2014/main" id="{936AAA37-0443-4A51-BD64-828E43799DFB}"/>
              </a:ext>
            </a:extLst>
          </p:cNvPr>
          <p:cNvSpPr>
            <a:spLocks noGrp="1"/>
          </p:cNvSpPr>
          <p:nvPr>
            <p:ph idx="1"/>
          </p:nvPr>
        </p:nvSpPr>
        <p:spPr>
          <a:xfrm>
            <a:off x="838200" y="1715222"/>
            <a:ext cx="10515600" cy="4223760"/>
          </a:xfrm>
        </p:spPr>
        <p:txBody>
          <a:bodyPr/>
          <a:lstStyle/>
          <a:p>
            <a:pPr marL="0" indent="0">
              <a:buNone/>
            </a:pPr>
            <a:r>
              <a:rPr lang="en-US" dirty="0"/>
              <a:t>In revision control systems, a </a:t>
            </a:r>
            <a:r>
              <a:rPr lang="en-US" b="1" dirty="0"/>
              <a:t>repository</a:t>
            </a:r>
            <a:r>
              <a:rPr lang="en-US" b="1" baseline="30000" dirty="0"/>
              <a:t> </a:t>
            </a:r>
            <a:r>
              <a:rPr lang="en-US" dirty="0"/>
              <a:t>is a data structure which stores a set of files and directories structure</a:t>
            </a:r>
          </a:p>
          <a:p>
            <a:pPr marL="0" indent="0">
              <a:buNone/>
            </a:pPr>
            <a:r>
              <a:rPr lang="en-US" dirty="0"/>
              <a:t>The whole set of information in the repository may be duplicated on every user's system (or may be maintained on a single server)</a:t>
            </a:r>
          </a:p>
          <a:p>
            <a:pPr marL="0" indent="0">
              <a:buNone/>
            </a:pPr>
            <a:r>
              <a:rPr lang="en-US" dirty="0"/>
              <a:t>Since a project can involve a lot of people, often in different locations, repositories (repos) provide a way to work asynchronously (at different times) on the various parts of the project</a:t>
            </a:r>
          </a:p>
          <a:p>
            <a:pPr marL="0" indent="0">
              <a:buNone/>
            </a:pPr>
            <a:r>
              <a:rPr lang="en-US" dirty="0"/>
              <a:t>Helps prevent one team member’s changes from overwriting another’s and/or breaking the working copy</a:t>
            </a:r>
          </a:p>
        </p:txBody>
      </p:sp>
    </p:spTree>
    <p:extLst>
      <p:ext uri="{BB962C8B-B14F-4D97-AF65-F5344CB8AC3E}">
        <p14:creationId xmlns:p14="http://schemas.microsoft.com/office/powerpoint/2010/main" val="196962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25F9B-3298-4DB3-B70E-BC83FE55A9DC}"/>
              </a:ext>
            </a:extLst>
          </p:cNvPr>
          <p:cNvPicPr>
            <a:picLocks noChangeAspect="1"/>
          </p:cNvPicPr>
          <p:nvPr/>
        </p:nvPicPr>
        <p:blipFill>
          <a:blip r:embed="rId2"/>
          <a:stretch>
            <a:fillRect/>
          </a:stretch>
        </p:blipFill>
        <p:spPr>
          <a:xfrm>
            <a:off x="1524000" y="285750"/>
            <a:ext cx="9144000" cy="6286500"/>
          </a:xfrm>
          <a:prstGeom prst="rect">
            <a:avLst/>
          </a:prstGeom>
        </p:spPr>
      </p:pic>
    </p:spTree>
    <p:extLst>
      <p:ext uri="{BB962C8B-B14F-4D97-AF65-F5344CB8AC3E}">
        <p14:creationId xmlns:p14="http://schemas.microsoft.com/office/powerpoint/2010/main" val="60863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6F6FB5-0FBF-47F3-9198-328BC07DA6BB}"/>
              </a:ext>
            </a:extLst>
          </p:cNvPr>
          <p:cNvPicPr>
            <a:picLocks noChangeAspect="1"/>
          </p:cNvPicPr>
          <p:nvPr/>
        </p:nvPicPr>
        <p:blipFill>
          <a:blip r:embed="rId2"/>
          <a:stretch>
            <a:fillRect/>
          </a:stretch>
        </p:blipFill>
        <p:spPr>
          <a:xfrm>
            <a:off x="4005262" y="2281237"/>
            <a:ext cx="4181475" cy="2295525"/>
          </a:xfrm>
          <a:prstGeom prst="rect">
            <a:avLst/>
          </a:prstGeom>
          <a:ln>
            <a:solidFill>
              <a:srgbClr val="0070C0"/>
            </a:solidFill>
          </a:ln>
        </p:spPr>
      </p:pic>
      <p:sp>
        <p:nvSpPr>
          <p:cNvPr id="3" name="TextBox 2">
            <a:extLst>
              <a:ext uri="{FF2B5EF4-FFF2-40B4-BE49-F238E27FC236}">
                <a16:creationId xmlns:a16="http://schemas.microsoft.com/office/drawing/2014/main" id="{9E8E2242-E1B8-4072-A1DD-448236550A3C}"/>
              </a:ext>
            </a:extLst>
          </p:cNvPr>
          <p:cNvSpPr txBox="1"/>
          <p:nvPr/>
        </p:nvSpPr>
        <p:spPr>
          <a:xfrm>
            <a:off x="914400" y="1036527"/>
            <a:ext cx="9544050" cy="830997"/>
          </a:xfrm>
          <a:prstGeom prst="rect">
            <a:avLst/>
          </a:prstGeom>
          <a:noFill/>
        </p:spPr>
        <p:txBody>
          <a:bodyPr wrap="square" rtlCol="0">
            <a:spAutoFit/>
          </a:bodyPr>
          <a:lstStyle/>
          <a:p>
            <a:r>
              <a:rPr lang="en-US" sz="2400" dirty="0">
                <a:solidFill>
                  <a:srgbClr val="FF0000"/>
                </a:solidFill>
              </a:rPr>
              <a:t>IN CASE YOU’RE WONDERING WHY MY SCREENSHOTS ARE DARK WHILE YOUR DISPLAY IS WHITE, CLICK FILE-&gt;OPTIONS</a:t>
            </a:r>
          </a:p>
        </p:txBody>
      </p:sp>
      <p:cxnSp>
        <p:nvCxnSpPr>
          <p:cNvPr id="5" name="Straight Arrow Connector 4">
            <a:extLst>
              <a:ext uri="{FF2B5EF4-FFF2-40B4-BE49-F238E27FC236}">
                <a16:creationId xmlns:a16="http://schemas.microsoft.com/office/drawing/2014/main" id="{352B28F4-217F-40F3-BF0E-7E8A4D547F32}"/>
              </a:ext>
            </a:extLst>
          </p:cNvPr>
          <p:cNvCxnSpPr>
            <a:cxnSpLocks/>
          </p:cNvCxnSpPr>
          <p:nvPr/>
        </p:nvCxnSpPr>
        <p:spPr>
          <a:xfrm>
            <a:off x="4221018" y="1773382"/>
            <a:ext cx="2017857" cy="8364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5148BAE-C333-436B-94C1-42A157151A94}"/>
              </a:ext>
            </a:extLst>
          </p:cNvPr>
          <p:cNvSpPr/>
          <p:nvPr/>
        </p:nvSpPr>
        <p:spPr>
          <a:xfrm>
            <a:off x="4221018" y="3786909"/>
            <a:ext cx="3740727" cy="5818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B7207E-C0CB-404F-8922-5776CD9641F1}"/>
              </a:ext>
            </a:extLst>
          </p:cNvPr>
          <p:cNvSpPr txBox="1"/>
          <p:nvPr/>
        </p:nvSpPr>
        <p:spPr>
          <a:xfrm>
            <a:off x="1066800" y="4922824"/>
            <a:ext cx="9544050" cy="461665"/>
          </a:xfrm>
          <a:prstGeom prst="rect">
            <a:avLst/>
          </a:prstGeom>
          <a:noFill/>
        </p:spPr>
        <p:txBody>
          <a:bodyPr wrap="square" rtlCol="0">
            <a:spAutoFit/>
          </a:bodyPr>
          <a:lstStyle/>
          <a:p>
            <a:pPr algn="ctr"/>
            <a:r>
              <a:rPr lang="en-US" sz="2400" dirty="0">
                <a:solidFill>
                  <a:srgbClr val="FF0000"/>
                </a:solidFill>
              </a:rPr>
              <a:t>THIS IS PURELY A MATTER OF PREFERENCE</a:t>
            </a:r>
          </a:p>
        </p:txBody>
      </p:sp>
    </p:spTree>
    <p:extLst>
      <p:ext uri="{BB962C8B-B14F-4D97-AF65-F5344CB8AC3E}">
        <p14:creationId xmlns:p14="http://schemas.microsoft.com/office/powerpoint/2010/main" val="23931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A36883-CC6D-4422-827D-534AFA359803}"/>
              </a:ext>
            </a:extLst>
          </p:cNvPr>
          <p:cNvPicPr>
            <a:picLocks noChangeAspect="1"/>
          </p:cNvPicPr>
          <p:nvPr/>
        </p:nvPicPr>
        <p:blipFill>
          <a:blip r:embed="rId2"/>
          <a:stretch>
            <a:fillRect/>
          </a:stretch>
        </p:blipFill>
        <p:spPr>
          <a:xfrm>
            <a:off x="323850" y="285750"/>
            <a:ext cx="11544300" cy="6286500"/>
          </a:xfrm>
          <a:prstGeom prst="rect">
            <a:avLst/>
          </a:prstGeom>
        </p:spPr>
      </p:pic>
      <p:sp>
        <p:nvSpPr>
          <p:cNvPr id="3" name="Rectangle 2">
            <a:extLst>
              <a:ext uri="{FF2B5EF4-FFF2-40B4-BE49-F238E27FC236}">
                <a16:creationId xmlns:a16="http://schemas.microsoft.com/office/drawing/2014/main" id="{DF93AE6C-DE14-4B9F-9746-6AA0151D35DF}"/>
              </a:ext>
            </a:extLst>
          </p:cNvPr>
          <p:cNvSpPr/>
          <p:nvPr/>
        </p:nvSpPr>
        <p:spPr>
          <a:xfrm>
            <a:off x="5985164" y="480291"/>
            <a:ext cx="2355272" cy="6373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2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E2B4EB-C3B9-411B-8333-EAA335069118}"/>
              </a:ext>
            </a:extLst>
          </p:cNvPr>
          <p:cNvPicPr>
            <a:picLocks noChangeAspect="1"/>
          </p:cNvPicPr>
          <p:nvPr/>
        </p:nvPicPr>
        <p:blipFill>
          <a:blip r:embed="rId2"/>
          <a:stretch>
            <a:fillRect/>
          </a:stretch>
        </p:blipFill>
        <p:spPr>
          <a:xfrm>
            <a:off x="1023937" y="80477"/>
            <a:ext cx="10144125" cy="6286500"/>
          </a:xfrm>
          <a:prstGeom prst="rect">
            <a:avLst/>
          </a:prstGeom>
        </p:spPr>
      </p:pic>
      <p:sp>
        <p:nvSpPr>
          <p:cNvPr id="3" name="Rectangle 2">
            <a:extLst>
              <a:ext uri="{FF2B5EF4-FFF2-40B4-BE49-F238E27FC236}">
                <a16:creationId xmlns:a16="http://schemas.microsoft.com/office/drawing/2014/main" id="{F81DFE00-F4DF-4EC3-9A6C-8FC76977FA91}"/>
              </a:ext>
            </a:extLst>
          </p:cNvPr>
          <p:cNvSpPr/>
          <p:nvPr/>
        </p:nvSpPr>
        <p:spPr>
          <a:xfrm>
            <a:off x="5485835" y="4794521"/>
            <a:ext cx="4821382" cy="12191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 DOWNLOADED. SO FAR, NOTHING’S BEEN CHANGED, SO YOU CAN MINIMIZE THIS WINDOW</a:t>
            </a:r>
          </a:p>
        </p:txBody>
      </p:sp>
      <p:cxnSp>
        <p:nvCxnSpPr>
          <p:cNvPr id="6" name="Straight Arrow Connector 5">
            <a:extLst>
              <a:ext uri="{FF2B5EF4-FFF2-40B4-BE49-F238E27FC236}">
                <a16:creationId xmlns:a16="http://schemas.microsoft.com/office/drawing/2014/main" id="{D210D891-4BD5-473F-BAB6-8BD79709CFB1}"/>
              </a:ext>
            </a:extLst>
          </p:cNvPr>
          <p:cNvCxnSpPr/>
          <p:nvPr/>
        </p:nvCxnSpPr>
        <p:spPr>
          <a:xfrm flipH="1" flipV="1">
            <a:off x="7595118" y="886408"/>
            <a:ext cx="1026368" cy="40681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70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7C8328-20B7-4D14-998B-0663AE834DC5}"/>
              </a:ext>
            </a:extLst>
          </p:cNvPr>
          <p:cNvPicPr>
            <a:picLocks noChangeAspect="1"/>
          </p:cNvPicPr>
          <p:nvPr/>
        </p:nvPicPr>
        <p:blipFill>
          <a:blip r:embed="rId2"/>
          <a:stretch>
            <a:fillRect/>
          </a:stretch>
        </p:blipFill>
        <p:spPr>
          <a:xfrm>
            <a:off x="2579536" y="2162988"/>
            <a:ext cx="7032927" cy="3932238"/>
          </a:xfrm>
          <a:prstGeom prst="rect">
            <a:avLst/>
          </a:prstGeom>
          <a:ln>
            <a:solidFill>
              <a:srgbClr val="0070C0"/>
            </a:solidFill>
          </a:ln>
        </p:spPr>
      </p:pic>
      <p:sp>
        <p:nvSpPr>
          <p:cNvPr id="3" name="TextBox 2">
            <a:extLst>
              <a:ext uri="{FF2B5EF4-FFF2-40B4-BE49-F238E27FC236}">
                <a16:creationId xmlns:a16="http://schemas.microsoft.com/office/drawing/2014/main" id="{42072568-2778-47A4-ABC4-ABCFD8AD5F83}"/>
              </a:ext>
            </a:extLst>
          </p:cNvPr>
          <p:cNvSpPr txBox="1"/>
          <p:nvPr/>
        </p:nvSpPr>
        <p:spPr>
          <a:xfrm>
            <a:off x="828676" y="466725"/>
            <a:ext cx="3352800" cy="584775"/>
          </a:xfrm>
          <a:prstGeom prst="rect">
            <a:avLst/>
          </a:prstGeom>
          <a:noFill/>
        </p:spPr>
        <p:txBody>
          <a:bodyPr wrap="square" rtlCol="0">
            <a:spAutoFit/>
          </a:bodyPr>
          <a:lstStyle/>
          <a:p>
            <a:r>
              <a:rPr lang="en-US" sz="3200" dirty="0"/>
              <a:t>FILE EXPLORER</a:t>
            </a:r>
          </a:p>
        </p:txBody>
      </p:sp>
      <p:sp>
        <p:nvSpPr>
          <p:cNvPr id="4" name="TextBox 3">
            <a:extLst>
              <a:ext uri="{FF2B5EF4-FFF2-40B4-BE49-F238E27FC236}">
                <a16:creationId xmlns:a16="http://schemas.microsoft.com/office/drawing/2014/main" id="{982F6FAF-3AE6-452C-AA96-9C7AC0A8E644}"/>
              </a:ext>
            </a:extLst>
          </p:cNvPr>
          <p:cNvSpPr txBox="1"/>
          <p:nvPr/>
        </p:nvSpPr>
        <p:spPr>
          <a:xfrm>
            <a:off x="828676" y="1051500"/>
            <a:ext cx="8858248" cy="1384995"/>
          </a:xfrm>
          <a:prstGeom prst="rect">
            <a:avLst/>
          </a:prstGeom>
          <a:noFill/>
        </p:spPr>
        <p:txBody>
          <a:bodyPr wrap="square" rtlCol="0">
            <a:spAutoFit/>
          </a:bodyPr>
          <a:lstStyle/>
          <a:p>
            <a:r>
              <a:rPr lang="en-US" sz="2800" dirty="0"/>
              <a:t>This is your local copy of the repo, where you’ll create, modify, and save files as you work. You could use a flash drive</a:t>
            </a:r>
          </a:p>
        </p:txBody>
      </p:sp>
    </p:spTree>
    <p:extLst>
      <p:ext uri="{BB962C8B-B14F-4D97-AF65-F5344CB8AC3E}">
        <p14:creationId xmlns:p14="http://schemas.microsoft.com/office/powerpoint/2010/main" val="27879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71BB50-AD57-48F3-A467-D3F72B4F3944}"/>
              </a:ext>
            </a:extLst>
          </p:cNvPr>
          <p:cNvPicPr>
            <a:picLocks noChangeAspect="1"/>
          </p:cNvPicPr>
          <p:nvPr/>
        </p:nvPicPr>
        <p:blipFill>
          <a:blip r:embed="rId2"/>
          <a:stretch>
            <a:fillRect/>
          </a:stretch>
        </p:blipFill>
        <p:spPr>
          <a:xfrm>
            <a:off x="3824287" y="1954212"/>
            <a:ext cx="5434369" cy="2798763"/>
          </a:xfrm>
          <a:prstGeom prst="rect">
            <a:avLst/>
          </a:prstGeom>
          <a:ln>
            <a:solidFill>
              <a:srgbClr val="0070C0"/>
            </a:solidFill>
          </a:ln>
        </p:spPr>
      </p:pic>
      <p:sp>
        <p:nvSpPr>
          <p:cNvPr id="4" name="TextBox 3">
            <a:extLst>
              <a:ext uri="{FF2B5EF4-FFF2-40B4-BE49-F238E27FC236}">
                <a16:creationId xmlns:a16="http://schemas.microsoft.com/office/drawing/2014/main" id="{CB9C7732-8061-4A61-8E99-D986E9830FD7}"/>
              </a:ext>
            </a:extLst>
          </p:cNvPr>
          <p:cNvSpPr txBox="1"/>
          <p:nvPr/>
        </p:nvSpPr>
        <p:spPr>
          <a:xfrm>
            <a:off x="828676" y="466725"/>
            <a:ext cx="5267324" cy="584775"/>
          </a:xfrm>
          <a:prstGeom prst="rect">
            <a:avLst/>
          </a:prstGeom>
          <a:noFill/>
        </p:spPr>
        <p:txBody>
          <a:bodyPr wrap="square" rtlCol="0">
            <a:spAutoFit/>
          </a:bodyPr>
          <a:lstStyle/>
          <a:p>
            <a:r>
              <a:rPr lang="en-US" sz="3200" dirty="0"/>
              <a:t>TESTING – CREATE A FILE</a:t>
            </a:r>
          </a:p>
        </p:txBody>
      </p:sp>
      <p:sp>
        <p:nvSpPr>
          <p:cNvPr id="5" name="TextBox 4">
            <a:extLst>
              <a:ext uri="{FF2B5EF4-FFF2-40B4-BE49-F238E27FC236}">
                <a16:creationId xmlns:a16="http://schemas.microsoft.com/office/drawing/2014/main" id="{AFDAD1D2-A314-46D9-9520-C0906AB6988C}"/>
              </a:ext>
            </a:extLst>
          </p:cNvPr>
          <p:cNvSpPr txBox="1"/>
          <p:nvPr/>
        </p:nvSpPr>
        <p:spPr>
          <a:xfrm>
            <a:off x="828675" y="5143500"/>
            <a:ext cx="8782049" cy="584775"/>
          </a:xfrm>
          <a:prstGeom prst="rect">
            <a:avLst/>
          </a:prstGeom>
          <a:noFill/>
        </p:spPr>
        <p:txBody>
          <a:bodyPr wrap="square" rtlCol="0">
            <a:spAutoFit/>
          </a:bodyPr>
          <a:lstStyle/>
          <a:p>
            <a:r>
              <a:rPr lang="en-US" sz="3200" dirty="0"/>
              <a:t>SAVE IT TO YOUR LOCAL DIRECTORY</a:t>
            </a:r>
          </a:p>
        </p:txBody>
      </p:sp>
    </p:spTree>
    <p:extLst>
      <p:ext uri="{BB962C8B-B14F-4D97-AF65-F5344CB8AC3E}">
        <p14:creationId xmlns:p14="http://schemas.microsoft.com/office/powerpoint/2010/main" val="159848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6CC7B1-7350-4C24-95A4-47D2A32DCFAA}"/>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TextBox 2">
            <a:extLst>
              <a:ext uri="{FF2B5EF4-FFF2-40B4-BE49-F238E27FC236}">
                <a16:creationId xmlns:a16="http://schemas.microsoft.com/office/drawing/2014/main" id="{B0C264AC-8563-41D1-B857-69DDF4725757}"/>
              </a:ext>
            </a:extLst>
          </p:cNvPr>
          <p:cNvSpPr txBox="1"/>
          <p:nvPr/>
        </p:nvSpPr>
        <p:spPr>
          <a:xfrm>
            <a:off x="4057650" y="3048000"/>
            <a:ext cx="6353175" cy="523220"/>
          </a:xfrm>
          <a:prstGeom prst="rect">
            <a:avLst/>
          </a:prstGeom>
          <a:noFill/>
        </p:spPr>
        <p:txBody>
          <a:bodyPr wrap="square" rtlCol="0">
            <a:spAutoFit/>
          </a:bodyPr>
          <a:lstStyle/>
          <a:p>
            <a:r>
              <a:rPr lang="en-US" sz="2800" dirty="0">
                <a:solidFill>
                  <a:srgbClr val="FF0000"/>
                </a:solidFill>
              </a:rPr>
              <a:t>GITHUB DESKTOP DETECTS THE NEW FILE</a:t>
            </a:r>
          </a:p>
        </p:txBody>
      </p:sp>
      <p:cxnSp>
        <p:nvCxnSpPr>
          <p:cNvPr id="5" name="Straight Arrow Connector 4">
            <a:extLst>
              <a:ext uri="{FF2B5EF4-FFF2-40B4-BE49-F238E27FC236}">
                <a16:creationId xmlns:a16="http://schemas.microsoft.com/office/drawing/2014/main" id="{CA8B5BF2-D344-47AD-9C31-238ED7EAC87F}"/>
              </a:ext>
            </a:extLst>
          </p:cNvPr>
          <p:cNvCxnSpPr/>
          <p:nvPr/>
        </p:nvCxnSpPr>
        <p:spPr>
          <a:xfrm flipH="1" flipV="1">
            <a:off x="2933700" y="2028825"/>
            <a:ext cx="1352550" cy="10858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04EC61-D7F1-4E5F-83B1-2575FD4EB45E}"/>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TextBox 2">
            <a:extLst>
              <a:ext uri="{FF2B5EF4-FFF2-40B4-BE49-F238E27FC236}">
                <a16:creationId xmlns:a16="http://schemas.microsoft.com/office/drawing/2014/main" id="{77F415BD-C9D6-4BE0-B422-C10EF5543EE8}"/>
              </a:ext>
            </a:extLst>
          </p:cNvPr>
          <p:cNvSpPr txBox="1"/>
          <p:nvPr/>
        </p:nvSpPr>
        <p:spPr>
          <a:xfrm>
            <a:off x="4057650" y="3048000"/>
            <a:ext cx="6353175" cy="1384995"/>
          </a:xfrm>
          <a:prstGeom prst="rect">
            <a:avLst/>
          </a:prstGeom>
          <a:noFill/>
        </p:spPr>
        <p:txBody>
          <a:bodyPr wrap="square" rtlCol="0">
            <a:spAutoFit/>
          </a:bodyPr>
          <a:lstStyle/>
          <a:p>
            <a:r>
              <a:rPr lang="en-US" sz="2800" dirty="0">
                <a:solidFill>
                  <a:srgbClr val="FF0000"/>
                </a:solidFill>
              </a:rPr>
              <a:t>TO UPLOAD IT TO THE REPO, YOU HAVE TO ADD A SUMMARY (AND ADDITIONAL INFO – OPTIONAL)</a:t>
            </a:r>
          </a:p>
        </p:txBody>
      </p:sp>
      <p:cxnSp>
        <p:nvCxnSpPr>
          <p:cNvPr id="5" name="Straight Arrow Connector 4">
            <a:extLst>
              <a:ext uri="{FF2B5EF4-FFF2-40B4-BE49-F238E27FC236}">
                <a16:creationId xmlns:a16="http://schemas.microsoft.com/office/drawing/2014/main" id="{A864DA6B-1895-47EB-A088-7331FFEE0B2A}"/>
              </a:ext>
            </a:extLst>
          </p:cNvPr>
          <p:cNvCxnSpPr/>
          <p:nvPr/>
        </p:nvCxnSpPr>
        <p:spPr>
          <a:xfrm flipH="1">
            <a:off x="3143250" y="4010025"/>
            <a:ext cx="990600" cy="8763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7F6F4A3-00CC-40BF-9F80-2AA5783E6F42}"/>
              </a:ext>
            </a:extLst>
          </p:cNvPr>
          <p:cNvCxnSpPr>
            <a:cxnSpLocks/>
            <a:stCxn id="9" idx="1"/>
          </p:cNvCxnSpPr>
          <p:nvPr/>
        </p:nvCxnSpPr>
        <p:spPr>
          <a:xfrm flipH="1">
            <a:off x="3371850" y="5656630"/>
            <a:ext cx="685800" cy="696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8D6D68A-3892-4D50-8CF1-EC8AFFF67399}"/>
              </a:ext>
            </a:extLst>
          </p:cNvPr>
          <p:cNvSpPr txBox="1"/>
          <p:nvPr/>
        </p:nvSpPr>
        <p:spPr>
          <a:xfrm>
            <a:off x="4057650" y="5395020"/>
            <a:ext cx="6353175" cy="523220"/>
          </a:xfrm>
          <a:prstGeom prst="rect">
            <a:avLst/>
          </a:prstGeom>
          <a:noFill/>
        </p:spPr>
        <p:txBody>
          <a:bodyPr wrap="square" rtlCol="0">
            <a:spAutoFit/>
          </a:bodyPr>
          <a:lstStyle/>
          <a:p>
            <a:r>
              <a:rPr lang="en-US" sz="2800" dirty="0">
                <a:solidFill>
                  <a:srgbClr val="FF0000"/>
                </a:solidFill>
              </a:rPr>
              <a:t>THEN, CLICK ‘COMMIT TO MASTER’</a:t>
            </a:r>
          </a:p>
        </p:txBody>
      </p:sp>
    </p:spTree>
    <p:extLst>
      <p:ext uri="{BB962C8B-B14F-4D97-AF65-F5344CB8AC3E}">
        <p14:creationId xmlns:p14="http://schemas.microsoft.com/office/powerpoint/2010/main" val="101626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DCA8F9-330D-44F7-A8B1-33D07425F49D}"/>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Rectangle 2">
            <a:extLst>
              <a:ext uri="{FF2B5EF4-FFF2-40B4-BE49-F238E27FC236}">
                <a16:creationId xmlns:a16="http://schemas.microsoft.com/office/drawing/2014/main" id="{EE88D647-F85B-49C0-BF09-B5D42489692A}"/>
              </a:ext>
            </a:extLst>
          </p:cNvPr>
          <p:cNvSpPr/>
          <p:nvPr/>
        </p:nvSpPr>
        <p:spPr>
          <a:xfrm>
            <a:off x="4333875" y="2609850"/>
            <a:ext cx="5962650" cy="12763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B407071-910F-48AF-B81F-073C1EF4D7A5}"/>
              </a:ext>
            </a:extLst>
          </p:cNvPr>
          <p:cNvSpPr txBox="1"/>
          <p:nvPr/>
        </p:nvSpPr>
        <p:spPr>
          <a:xfrm>
            <a:off x="4138612" y="5871270"/>
            <a:ext cx="6353175" cy="523220"/>
          </a:xfrm>
          <a:prstGeom prst="rect">
            <a:avLst/>
          </a:prstGeom>
          <a:noFill/>
        </p:spPr>
        <p:txBody>
          <a:bodyPr wrap="square" rtlCol="0">
            <a:spAutoFit/>
          </a:bodyPr>
          <a:lstStyle/>
          <a:p>
            <a:pPr algn="ctr"/>
            <a:r>
              <a:rPr lang="en-US" sz="2800" dirty="0">
                <a:solidFill>
                  <a:srgbClr val="FF0000"/>
                </a:solidFill>
              </a:rPr>
              <a:t>THEN, PUSH THE CHANGES TO THE REPO</a:t>
            </a:r>
          </a:p>
        </p:txBody>
      </p:sp>
      <p:cxnSp>
        <p:nvCxnSpPr>
          <p:cNvPr id="6" name="Straight Arrow Connector 5">
            <a:extLst>
              <a:ext uri="{FF2B5EF4-FFF2-40B4-BE49-F238E27FC236}">
                <a16:creationId xmlns:a16="http://schemas.microsoft.com/office/drawing/2014/main" id="{57312561-2EDF-4111-A591-E7208D30CF3A}"/>
              </a:ext>
            </a:extLst>
          </p:cNvPr>
          <p:cNvCxnSpPr/>
          <p:nvPr/>
        </p:nvCxnSpPr>
        <p:spPr>
          <a:xfrm flipV="1">
            <a:off x="6619875" y="3514725"/>
            <a:ext cx="2486025" cy="2438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9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5F69AE-C213-4133-855E-D2EEEF9D2DB7}"/>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TextBox 2">
            <a:extLst>
              <a:ext uri="{FF2B5EF4-FFF2-40B4-BE49-F238E27FC236}">
                <a16:creationId xmlns:a16="http://schemas.microsoft.com/office/drawing/2014/main" id="{B0C701F4-53BB-465A-8899-73DB1C93F10F}"/>
              </a:ext>
            </a:extLst>
          </p:cNvPr>
          <p:cNvSpPr txBox="1"/>
          <p:nvPr/>
        </p:nvSpPr>
        <p:spPr>
          <a:xfrm>
            <a:off x="4090987" y="4671120"/>
            <a:ext cx="6353175" cy="523220"/>
          </a:xfrm>
          <a:prstGeom prst="rect">
            <a:avLst/>
          </a:prstGeom>
          <a:noFill/>
        </p:spPr>
        <p:txBody>
          <a:bodyPr wrap="square" rtlCol="0">
            <a:spAutoFit/>
          </a:bodyPr>
          <a:lstStyle/>
          <a:p>
            <a:pPr algn="ctr"/>
            <a:r>
              <a:rPr lang="en-US" sz="2800" dirty="0">
                <a:solidFill>
                  <a:srgbClr val="FF0000"/>
                </a:solidFill>
              </a:rPr>
              <a:t>…AND YOU’RE DONE FOR NOW</a:t>
            </a:r>
          </a:p>
        </p:txBody>
      </p:sp>
    </p:spTree>
    <p:extLst>
      <p:ext uri="{BB962C8B-B14F-4D97-AF65-F5344CB8AC3E}">
        <p14:creationId xmlns:p14="http://schemas.microsoft.com/office/powerpoint/2010/main" val="270400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sp>
        <p:nvSpPr>
          <p:cNvPr id="4" name="Content Placeholder 3">
            <a:extLst>
              <a:ext uri="{FF2B5EF4-FFF2-40B4-BE49-F238E27FC236}">
                <a16:creationId xmlns:a16="http://schemas.microsoft.com/office/drawing/2014/main" id="{936AAA37-0443-4A51-BD64-828E43799DFB}"/>
              </a:ext>
            </a:extLst>
          </p:cNvPr>
          <p:cNvSpPr>
            <a:spLocks noGrp="1"/>
          </p:cNvSpPr>
          <p:nvPr>
            <p:ph idx="1"/>
          </p:nvPr>
        </p:nvSpPr>
        <p:spPr>
          <a:xfrm>
            <a:off x="838200" y="1715222"/>
            <a:ext cx="10515600" cy="4223760"/>
          </a:xfrm>
        </p:spPr>
        <p:txBody>
          <a:bodyPr/>
          <a:lstStyle/>
          <a:p>
            <a:pPr marL="0" indent="0">
              <a:buNone/>
            </a:pPr>
            <a:r>
              <a:rPr lang="en-US" dirty="0"/>
              <a:t>Some of the metadata that a repository contains includes, among other things:</a:t>
            </a:r>
          </a:p>
          <a:p>
            <a:pPr marL="457200" lvl="1" indent="0">
              <a:buNone/>
            </a:pPr>
            <a:endParaRPr lang="en-US" sz="2800" dirty="0"/>
          </a:p>
          <a:p>
            <a:pPr marL="457200" lvl="1" indent="0">
              <a:buNone/>
            </a:pPr>
            <a:r>
              <a:rPr lang="en-US" sz="2800" dirty="0"/>
              <a:t>A historical record of changes in the repository</a:t>
            </a:r>
          </a:p>
          <a:p>
            <a:pPr marL="457200" lvl="1" indent="0">
              <a:buNone/>
            </a:pPr>
            <a:r>
              <a:rPr lang="en-US" sz="2800" dirty="0"/>
              <a:t>A set of commit objects</a:t>
            </a:r>
          </a:p>
          <a:p>
            <a:pPr marL="457200" lvl="1" indent="0">
              <a:buNone/>
            </a:pPr>
            <a:r>
              <a:rPr lang="en-US" sz="2800" dirty="0"/>
              <a:t>A set of references to commit objects, called </a:t>
            </a:r>
            <a:r>
              <a:rPr lang="en-US" sz="2800" i="1" dirty="0"/>
              <a:t>heads</a:t>
            </a:r>
            <a:endParaRPr lang="en-US" sz="2800" dirty="0"/>
          </a:p>
          <a:p>
            <a:pPr marL="0" indent="0">
              <a:buNone/>
            </a:pPr>
            <a:endParaRPr lang="en-US" dirty="0"/>
          </a:p>
        </p:txBody>
      </p:sp>
    </p:spTree>
    <p:extLst>
      <p:ext uri="{BB962C8B-B14F-4D97-AF65-F5344CB8AC3E}">
        <p14:creationId xmlns:p14="http://schemas.microsoft.com/office/powerpoint/2010/main" val="229166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F69E-C173-4CB2-A3E4-6F531E65BE8F}"/>
              </a:ext>
            </a:extLst>
          </p:cNvPr>
          <p:cNvSpPr>
            <a:spLocks noGrp="1"/>
          </p:cNvSpPr>
          <p:nvPr>
            <p:ph type="title"/>
          </p:nvPr>
        </p:nvSpPr>
        <p:spPr/>
        <p:txBody>
          <a:bodyPr/>
          <a:lstStyle/>
          <a:p>
            <a:r>
              <a:rPr lang="en-US" dirty="0"/>
              <a:t>When you go back to do more work…</a:t>
            </a:r>
          </a:p>
        </p:txBody>
      </p:sp>
      <p:sp>
        <p:nvSpPr>
          <p:cNvPr id="3" name="Content Placeholder 2">
            <a:extLst>
              <a:ext uri="{FF2B5EF4-FFF2-40B4-BE49-F238E27FC236}">
                <a16:creationId xmlns:a16="http://schemas.microsoft.com/office/drawing/2014/main" id="{A1178CA1-37A4-4CF6-A4A8-E57E1B6C9575}"/>
              </a:ext>
            </a:extLst>
          </p:cNvPr>
          <p:cNvSpPr>
            <a:spLocks noGrp="1"/>
          </p:cNvSpPr>
          <p:nvPr>
            <p:ph idx="1"/>
          </p:nvPr>
        </p:nvSpPr>
        <p:spPr/>
        <p:txBody>
          <a:bodyPr/>
          <a:lstStyle/>
          <a:p>
            <a:pPr marL="0" indent="0">
              <a:buNone/>
            </a:pPr>
            <a:r>
              <a:rPr lang="en-US" dirty="0"/>
              <a:t>Someone else on your team may have made changes and/or additions and uploaded them to the repo</a:t>
            </a:r>
          </a:p>
          <a:p>
            <a:pPr marL="0" indent="0">
              <a:buNone/>
            </a:pPr>
            <a:r>
              <a:rPr lang="en-US" dirty="0"/>
              <a:t>So, first thing you have to do is pull a new copy of the repo to your computer</a:t>
            </a:r>
          </a:p>
        </p:txBody>
      </p:sp>
    </p:spTree>
    <p:extLst>
      <p:ext uri="{BB962C8B-B14F-4D97-AF65-F5344CB8AC3E}">
        <p14:creationId xmlns:p14="http://schemas.microsoft.com/office/powerpoint/2010/main" val="108088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2B52AA-E2B1-438B-9480-DAC3396D7350}"/>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Rectangle 2">
            <a:extLst>
              <a:ext uri="{FF2B5EF4-FFF2-40B4-BE49-F238E27FC236}">
                <a16:creationId xmlns:a16="http://schemas.microsoft.com/office/drawing/2014/main" id="{ECF7C2FB-743C-47BB-B716-86C4935EF1D0}"/>
              </a:ext>
            </a:extLst>
          </p:cNvPr>
          <p:cNvSpPr/>
          <p:nvPr/>
        </p:nvSpPr>
        <p:spPr>
          <a:xfrm>
            <a:off x="4381500" y="2638425"/>
            <a:ext cx="5848350" cy="12763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10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F69E-C173-4CB2-A3E4-6F531E65BE8F}"/>
              </a:ext>
            </a:extLst>
          </p:cNvPr>
          <p:cNvSpPr>
            <a:spLocks noGrp="1"/>
          </p:cNvSpPr>
          <p:nvPr>
            <p:ph type="title"/>
          </p:nvPr>
        </p:nvSpPr>
        <p:spPr/>
        <p:txBody>
          <a:bodyPr/>
          <a:lstStyle/>
          <a:p>
            <a:r>
              <a:rPr lang="en-US" dirty="0"/>
              <a:t>When you go back to do more work…</a:t>
            </a:r>
          </a:p>
        </p:txBody>
      </p:sp>
      <p:sp>
        <p:nvSpPr>
          <p:cNvPr id="3" name="Content Placeholder 2">
            <a:extLst>
              <a:ext uri="{FF2B5EF4-FFF2-40B4-BE49-F238E27FC236}">
                <a16:creationId xmlns:a16="http://schemas.microsoft.com/office/drawing/2014/main" id="{A1178CA1-37A4-4CF6-A4A8-E57E1B6C9575}"/>
              </a:ext>
            </a:extLst>
          </p:cNvPr>
          <p:cNvSpPr>
            <a:spLocks noGrp="1"/>
          </p:cNvSpPr>
          <p:nvPr>
            <p:ph idx="1"/>
          </p:nvPr>
        </p:nvSpPr>
        <p:spPr/>
        <p:txBody>
          <a:bodyPr/>
          <a:lstStyle/>
          <a:p>
            <a:pPr marL="0" indent="0">
              <a:buNone/>
            </a:pPr>
            <a:r>
              <a:rPr lang="en-US" dirty="0"/>
              <a:t>If you don’t see the ‘pull prompt,’ pull anyway:</a:t>
            </a:r>
          </a:p>
        </p:txBody>
      </p:sp>
    </p:spTree>
    <p:extLst>
      <p:ext uri="{BB962C8B-B14F-4D97-AF65-F5344CB8AC3E}">
        <p14:creationId xmlns:p14="http://schemas.microsoft.com/office/powerpoint/2010/main" val="426662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EA84FC-EF75-4DF9-BEE8-7666F80758E2}"/>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Rectangle 2">
            <a:extLst>
              <a:ext uri="{FF2B5EF4-FFF2-40B4-BE49-F238E27FC236}">
                <a16:creationId xmlns:a16="http://schemas.microsoft.com/office/drawing/2014/main" id="{824FF0C8-9C99-4BB5-9D49-74CA1F81B466}"/>
              </a:ext>
            </a:extLst>
          </p:cNvPr>
          <p:cNvSpPr/>
          <p:nvPr/>
        </p:nvSpPr>
        <p:spPr>
          <a:xfrm>
            <a:off x="6096000" y="504825"/>
            <a:ext cx="3419475" cy="5429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702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22522-529F-4928-BF57-08141B0865A0}"/>
              </a:ext>
            </a:extLst>
          </p:cNvPr>
          <p:cNvSpPr txBox="1"/>
          <p:nvPr/>
        </p:nvSpPr>
        <p:spPr>
          <a:xfrm>
            <a:off x="1452562" y="1209675"/>
            <a:ext cx="6644127" cy="523220"/>
          </a:xfrm>
          <a:prstGeom prst="rect">
            <a:avLst/>
          </a:prstGeom>
          <a:noFill/>
        </p:spPr>
        <p:txBody>
          <a:bodyPr wrap="none" rtlCol="0">
            <a:spAutoFit/>
          </a:bodyPr>
          <a:lstStyle/>
          <a:p>
            <a:r>
              <a:rPr lang="en-US" sz="2800" dirty="0"/>
              <a:t>So, one of your teammates made a change…</a:t>
            </a:r>
          </a:p>
        </p:txBody>
      </p:sp>
      <p:pic>
        <p:nvPicPr>
          <p:cNvPr id="4" name="Picture 3">
            <a:extLst>
              <a:ext uri="{FF2B5EF4-FFF2-40B4-BE49-F238E27FC236}">
                <a16:creationId xmlns:a16="http://schemas.microsoft.com/office/drawing/2014/main" id="{AE2BCB99-1F26-42BB-9CBA-2C6CED1889AC}"/>
              </a:ext>
            </a:extLst>
          </p:cNvPr>
          <p:cNvPicPr>
            <a:picLocks noChangeAspect="1"/>
          </p:cNvPicPr>
          <p:nvPr/>
        </p:nvPicPr>
        <p:blipFill>
          <a:blip r:embed="rId2"/>
          <a:stretch>
            <a:fillRect/>
          </a:stretch>
        </p:blipFill>
        <p:spPr>
          <a:xfrm>
            <a:off x="1190624" y="2202656"/>
            <a:ext cx="9810752" cy="2452688"/>
          </a:xfrm>
          <a:prstGeom prst="rect">
            <a:avLst/>
          </a:prstGeom>
          <a:ln>
            <a:solidFill>
              <a:srgbClr val="0070C0"/>
            </a:solidFill>
          </a:ln>
        </p:spPr>
      </p:pic>
      <p:sp>
        <p:nvSpPr>
          <p:cNvPr id="5" name="TextBox 4">
            <a:extLst>
              <a:ext uri="{FF2B5EF4-FFF2-40B4-BE49-F238E27FC236}">
                <a16:creationId xmlns:a16="http://schemas.microsoft.com/office/drawing/2014/main" id="{5271E8D0-5633-489A-8318-4878F4497365}"/>
              </a:ext>
            </a:extLst>
          </p:cNvPr>
          <p:cNvSpPr txBox="1"/>
          <p:nvPr/>
        </p:nvSpPr>
        <p:spPr>
          <a:xfrm>
            <a:off x="1452562" y="4934605"/>
            <a:ext cx="7110344" cy="954107"/>
          </a:xfrm>
          <a:prstGeom prst="rect">
            <a:avLst/>
          </a:prstGeom>
          <a:noFill/>
        </p:spPr>
        <p:txBody>
          <a:bodyPr wrap="none" rtlCol="0">
            <a:spAutoFit/>
          </a:bodyPr>
          <a:lstStyle/>
          <a:p>
            <a:r>
              <a:rPr lang="en-US" sz="2800" dirty="0"/>
              <a:t>The changes will be reflected in your local copy </a:t>
            </a:r>
          </a:p>
          <a:p>
            <a:r>
              <a:rPr lang="en-US" sz="2800" dirty="0"/>
              <a:t>after you’ve pulled them</a:t>
            </a:r>
          </a:p>
        </p:txBody>
      </p:sp>
    </p:spTree>
    <p:extLst>
      <p:ext uri="{BB962C8B-B14F-4D97-AF65-F5344CB8AC3E}">
        <p14:creationId xmlns:p14="http://schemas.microsoft.com/office/powerpoint/2010/main" val="302411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9136EB-118E-4418-B916-234560049C40}"/>
              </a:ext>
            </a:extLst>
          </p:cNvPr>
          <p:cNvPicPr>
            <a:picLocks noChangeAspect="1"/>
          </p:cNvPicPr>
          <p:nvPr/>
        </p:nvPicPr>
        <p:blipFill>
          <a:blip r:embed="rId2"/>
          <a:stretch>
            <a:fillRect/>
          </a:stretch>
        </p:blipFill>
        <p:spPr>
          <a:xfrm>
            <a:off x="1509712" y="1738312"/>
            <a:ext cx="9172575" cy="3381375"/>
          </a:xfrm>
          <a:prstGeom prst="rect">
            <a:avLst/>
          </a:prstGeom>
          <a:ln>
            <a:solidFill>
              <a:srgbClr val="0070C0"/>
            </a:solidFill>
          </a:ln>
        </p:spPr>
      </p:pic>
      <p:sp>
        <p:nvSpPr>
          <p:cNvPr id="4" name="TextBox 3">
            <a:extLst>
              <a:ext uri="{FF2B5EF4-FFF2-40B4-BE49-F238E27FC236}">
                <a16:creationId xmlns:a16="http://schemas.microsoft.com/office/drawing/2014/main" id="{677F5CD6-FE00-4A14-A090-32A04AC8FC0E}"/>
              </a:ext>
            </a:extLst>
          </p:cNvPr>
          <p:cNvSpPr txBox="1"/>
          <p:nvPr/>
        </p:nvSpPr>
        <p:spPr>
          <a:xfrm>
            <a:off x="1509712" y="666750"/>
            <a:ext cx="8272008" cy="523220"/>
          </a:xfrm>
          <a:prstGeom prst="rect">
            <a:avLst/>
          </a:prstGeom>
          <a:noFill/>
        </p:spPr>
        <p:txBody>
          <a:bodyPr wrap="none" rtlCol="0">
            <a:spAutoFit/>
          </a:bodyPr>
          <a:lstStyle/>
          <a:p>
            <a:r>
              <a:rPr lang="en-US" sz="2800" dirty="0"/>
              <a:t>You can use comments to communicate with your team</a:t>
            </a:r>
          </a:p>
        </p:txBody>
      </p:sp>
    </p:spTree>
    <p:extLst>
      <p:ext uri="{BB962C8B-B14F-4D97-AF65-F5344CB8AC3E}">
        <p14:creationId xmlns:p14="http://schemas.microsoft.com/office/powerpoint/2010/main" val="226481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2ACA8-BAB5-4DA1-9527-F955D0AC267D}"/>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4" name="TextBox 3">
            <a:extLst>
              <a:ext uri="{FF2B5EF4-FFF2-40B4-BE49-F238E27FC236}">
                <a16:creationId xmlns:a16="http://schemas.microsoft.com/office/drawing/2014/main" id="{EB870BBC-BB32-434E-8F4C-D946622B88D2}"/>
              </a:ext>
            </a:extLst>
          </p:cNvPr>
          <p:cNvSpPr txBox="1"/>
          <p:nvPr/>
        </p:nvSpPr>
        <p:spPr>
          <a:xfrm>
            <a:off x="4128648" y="4352925"/>
            <a:ext cx="6299481" cy="954107"/>
          </a:xfrm>
          <a:prstGeom prst="rect">
            <a:avLst/>
          </a:prstGeom>
          <a:noFill/>
        </p:spPr>
        <p:txBody>
          <a:bodyPr wrap="none" rtlCol="0">
            <a:spAutoFit/>
          </a:bodyPr>
          <a:lstStyle/>
          <a:p>
            <a:r>
              <a:rPr lang="en-US" sz="2800" dirty="0">
                <a:solidFill>
                  <a:srgbClr val="FF0000"/>
                </a:solidFill>
              </a:rPr>
              <a:t>GITHUB SHOWS YOU THE CHANGES THAT </a:t>
            </a:r>
            <a:br>
              <a:rPr lang="en-US" sz="2800" dirty="0">
                <a:solidFill>
                  <a:srgbClr val="FF0000"/>
                </a:solidFill>
              </a:rPr>
            </a:br>
            <a:r>
              <a:rPr lang="en-US" sz="2800" dirty="0">
                <a:solidFill>
                  <a:srgbClr val="FF0000"/>
                </a:solidFill>
              </a:rPr>
              <a:t>WERE MADE</a:t>
            </a:r>
          </a:p>
        </p:txBody>
      </p:sp>
    </p:spTree>
    <p:extLst>
      <p:ext uri="{BB962C8B-B14F-4D97-AF65-F5344CB8AC3E}">
        <p14:creationId xmlns:p14="http://schemas.microsoft.com/office/powerpoint/2010/main" val="326414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87F26-DD21-4244-94AC-A0FC7B6F153F}"/>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TextBox 2">
            <a:extLst>
              <a:ext uri="{FF2B5EF4-FFF2-40B4-BE49-F238E27FC236}">
                <a16:creationId xmlns:a16="http://schemas.microsoft.com/office/drawing/2014/main" id="{BF593138-BDCE-4D21-BEFB-02CA13CFAFF1}"/>
              </a:ext>
            </a:extLst>
          </p:cNvPr>
          <p:cNvSpPr txBox="1"/>
          <p:nvPr/>
        </p:nvSpPr>
        <p:spPr>
          <a:xfrm>
            <a:off x="4023873" y="4257675"/>
            <a:ext cx="6535700" cy="954107"/>
          </a:xfrm>
          <a:prstGeom prst="rect">
            <a:avLst/>
          </a:prstGeom>
          <a:noFill/>
        </p:spPr>
        <p:txBody>
          <a:bodyPr wrap="none" rtlCol="0">
            <a:spAutoFit/>
          </a:bodyPr>
          <a:lstStyle/>
          <a:p>
            <a:r>
              <a:rPr lang="en-US" sz="2800" dirty="0">
                <a:solidFill>
                  <a:srgbClr val="FF0000"/>
                </a:solidFill>
              </a:rPr>
              <a:t>BEFORE YOU CAN UPLOAD, YOU STILL HAVE</a:t>
            </a:r>
          </a:p>
          <a:p>
            <a:r>
              <a:rPr lang="en-US" sz="2800" dirty="0">
                <a:solidFill>
                  <a:srgbClr val="FF0000"/>
                </a:solidFill>
              </a:rPr>
              <a:t>TO INCLUDE A SUMMARY</a:t>
            </a:r>
          </a:p>
        </p:txBody>
      </p:sp>
    </p:spTree>
    <p:extLst>
      <p:ext uri="{BB962C8B-B14F-4D97-AF65-F5344CB8AC3E}">
        <p14:creationId xmlns:p14="http://schemas.microsoft.com/office/powerpoint/2010/main" val="298295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CE3EE6-1C57-4E45-9996-3A270F1D9642}"/>
              </a:ext>
            </a:extLst>
          </p:cNvPr>
          <p:cNvPicPr>
            <a:picLocks noChangeAspect="1"/>
          </p:cNvPicPr>
          <p:nvPr/>
        </p:nvPicPr>
        <p:blipFill>
          <a:blip r:embed="rId2"/>
          <a:stretch>
            <a:fillRect/>
          </a:stretch>
        </p:blipFill>
        <p:spPr>
          <a:xfrm>
            <a:off x="1828800" y="2062162"/>
            <a:ext cx="8534400" cy="3476625"/>
          </a:xfrm>
          <a:prstGeom prst="rect">
            <a:avLst/>
          </a:prstGeom>
          <a:ln>
            <a:solidFill>
              <a:srgbClr val="0070C0"/>
            </a:solidFill>
          </a:ln>
        </p:spPr>
      </p:pic>
      <p:sp>
        <p:nvSpPr>
          <p:cNvPr id="3" name="TextBox 2">
            <a:extLst>
              <a:ext uri="{FF2B5EF4-FFF2-40B4-BE49-F238E27FC236}">
                <a16:creationId xmlns:a16="http://schemas.microsoft.com/office/drawing/2014/main" id="{1B75BEA0-A561-4E3C-BAB7-45137CBCFEB0}"/>
              </a:ext>
            </a:extLst>
          </p:cNvPr>
          <p:cNvSpPr txBox="1"/>
          <p:nvPr/>
        </p:nvSpPr>
        <p:spPr>
          <a:xfrm>
            <a:off x="1828800" y="733425"/>
            <a:ext cx="7772641" cy="954107"/>
          </a:xfrm>
          <a:prstGeom prst="rect">
            <a:avLst/>
          </a:prstGeom>
          <a:noFill/>
        </p:spPr>
        <p:txBody>
          <a:bodyPr wrap="none" rtlCol="0">
            <a:spAutoFit/>
          </a:bodyPr>
          <a:lstStyle/>
          <a:p>
            <a:r>
              <a:rPr lang="en-US" sz="2800" dirty="0"/>
              <a:t>ON THE GITHUB WEBSITE, YOU CAN VIEW THE FILES</a:t>
            </a:r>
          </a:p>
          <a:p>
            <a:r>
              <a:rPr lang="en-US" sz="2800" dirty="0"/>
              <a:t>AND HISTORY OF THE PROJECT</a:t>
            </a:r>
          </a:p>
        </p:txBody>
      </p:sp>
    </p:spTree>
    <p:extLst>
      <p:ext uri="{BB962C8B-B14F-4D97-AF65-F5344CB8AC3E}">
        <p14:creationId xmlns:p14="http://schemas.microsoft.com/office/powerpoint/2010/main" val="223435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0F1C31-FA7E-41FE-84C1-C8A7FC32A76E}"/>
              </a:ext>
            </a:extLst>
          </p:cNvPr>
          <p:cNvPicPr>
            <a:picLocks noChangeAspect="1"/>
          </p:cNvPicPr>
          <p:nvPr/>
        </p:nvPicPr>
        <p:blipFill>
          <a:blip r:embed="rId2"/>
          <a:stretch>
            <a:fillRect/>
          </a:stretch>
        </p:blipFill>
        <p:spPr>
          <a:xfrm>
            <a:off x="1766887" y="2014537"/>
            <a:ext cx="8658225" cy="3990975"/>
          </a:xfrm>
          <a:prstGeom prst="rect">
            <a:avLst/>
          </a:prstGeom>
          <a:ln>
            <a:solidFill>
              <a:srgbClr val="0070C0"/>
            </a:solidFill>
          </a:ln>
        </p:spPr>
      </p:pic>
      <p:sp>
        <p:nvSpPr>
          <p:cNvPr id="3" name="TextBox 2">
            <a:extLst>
              <a:ext uri="{FF2B5EF4-FFF2-40B4-BE49-F238E27FC236}">
                <a16:creationId xmlns:a16="http://schemas.microsoft.com/office/drawing/2014/main" id="{8981952D-C0D4-4B25-B863-72128C0EEA66}"/>
              </a:ext>
            </a:extLst>
          </p:cNvPr>
          <p:cNvSpPr txBox="1"/>
          <p:nvPr/>
        </p:nvSpPr>
        <p:spPr>
          <a:xfrm>
            <a:off x="1766887" y="737384"/>
            <a:ext cx="7944483" cy="954107"/>
          </a:xfrm>
          <a:prstGeom prst="rect">
            <a:avLst/>
          </a:prstGeom>
          <a:noFill/>
        </p:spPr>
        <p:txBody>
          <a:bodyPr wrap="none" rtlCol="0">
            <a:spAutoFit/>
          </a:bodyPr>
          <a:lstStyle/>
          <a:p>
            <a:r>
              <a:rPr lang="en-US" sz="2800" dirty="0"/>
              <a:t>VIEW EACH COMMIT – THIS IS WHY THE SUMMARIES</a:t>
            </a:r>
          </a:p>
          <a:p>
            <a:r>
              <a:rPr lang="en-US" sz="2800" dirty="0"/>
              <a:t>ARE REQUIRED; TO TRACK CHANGES</a:t>
            </a:r>
          </a:p>
        </p:txBody>
      </p:sp>
    </p:spTree>
    <p:extLst>
      <p:ext uri="{BB962C8B-B14F-4D97-AF65-F5344CB8AC3E}">
        <p14:creationId xmlns:p14="http://schemas.microsoft.com/office/powerpoint/2010/main" val="62587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sp>
        <p:nvSpPr>
          <p:cNvPr id="4" name="Content Placeholder 3">
            <a:extLst>
              <a:ext uri="{FF2B5EF4-FFF2-40B4-BE49-F238E27FC236}">
                <a16:creationId xmlns:a16="http://schemas.microsoft.com/office/drawing/2014/main" id="{936AAA37-0443-4A51-BD64-828E43799DFB}"/>
              </a:ext>
            </a:extLst>
          </p:cNvPr>
          <p:cNvSpPr>
            <a:spLocks noGrp="1"/>
          </p:cNvSpPr>
          <p:nvPr>
            <p:ph idx="1"/>
          </p:nvPr>
        </p:nvSpPr>
        <p:spPr>
          <a:xfrm>
            <a:off x="838200" y="1715222"/>
            <a:ext cx="10515600" cy="4223760"/>
          </a:xfrm>
        </p:spPr>
        <p:txBody>
          <a:bodyPr/>
          <a:lstStyle/>
          <a:p>
            <a:pPr marL="0" indent="0">
              <a:buNone/>
            </a:pPr>
            <a:r>
              <a:rPr lang="en-US" dirty="0"/>
              <a:t>Repos can be architected in several ways</a:t>
            </a:r>
          </a:p>
          <a:p>
            <a:pPr marL="0" indent="0">
              <a:buNone/>
            </a:pPr>
            <a:r>
              <a:rPr lang="en-US" dirty="0"/>
              <a:t>Probably the most popular is a central repository, from which team members can download the entire code base to their local machine, work on it, and upload their changes</a:t>
            </a:r>
          </a:p>
          <a:p>
            <a:pPr marL="0" indent="0">
              <a:buNone/>
            </a:pPr>
            <a:r>
              <a:rPr lang="en-US" dirty="0"/>
              <a:t>Any conflicts that occur (and conflicts DO occur!) can more easily be resolved by comparing changes – or concurrent changes – to earlier versions of the code</a:t>
            </a:r>
          </a:p>
        </p:txBody>
      </p:sp>
    </p:spTree>
    <p:extLst>
      <p:ext uri="{BB962C8B-B14F-4D97-AF65-F5344CB8AC3E}">
        <p14:creationId xmlns:p14="http://schemas.microsoft.com/office/powerpoint/2010/main" val="236958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7087EB-D174-4DA1-9412-99374B9EA4D3}"/>
              </a:ext>
            </a:extLst>
          </p:cNvPr>
          <p:cNvPicPr>
            <a:picLocks noChangeAspect="1"/>
          </p:cNvPicPr>
          <p:nvPr/>
        </p:nvPicPr>
        <p:blipFill>
          <a:blip r:embed="rId2"/>
          <a:stretch>
            <a:fillRect/>
          </a:stretch>
        </p:blipFill>
        <p:spPr>
          <a:xfrm>
            <a:off x="842962" y="381000"/>
            <a:ext cx="10506075" cy="6096000"/>
          </a:xfrm>
          <a:prstGeom prst="rect">
            <a:avLst/>
          </a:prstGeom>
          <a:ln>
            <a:solidFill>
              <a:srgbClr val="0070C0"/>
            </a:solidFill>
          </a:ln>
        </p:spPr>
      </p:pic>
    </p:spTree>
    <p:extLst>
      <p:ext uri="{BB962C8B-B14F-4D97-AF65-F5344CB8AC3E}">
        <p14:creationId xmlns:p14="http://schemas.microsoft.com/office/powerpoint/2010/main" val="47713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8D5038-B0CA-43E7-AFF0-2402927057D8}"/>
              </a:ext>
            </a:extLst>
          </p:cNvPr>
          <p:cNvPicPr>
            <a:picLocks noChangeAspect="1"/>
          </p:cNvPicPr>
          <p:nvPr/>
        </p:nvPicPr>
        <p:blipFill>
          <a:blip r:embed="rId2"/>
          <a:stretch>
            <a:fillRect/>
          </a:stretch>
        </p:blipFill>
        <p:spPr>
          <a:xfrm>
            <a:off x="1524000" y="285750"/>
            <a:ext cx="9144000" cy="6286500"/>
          </a:xfrm>
          <a:prstGeom prst="rect">
            <a:avLst/>
          </a:prstGeom>
        </p:spPr>
      </p:pic>
      <p:sp>
        <p:nvSpPr>
          <p:cNvPr id="3" name="TextBox 2">
            <a:extLst>
              <a:ext uri="{FF2B5EF4-FFF2-40B4-BE49-F238E27FC236}">
                <a16:creationId xmlns:a16="http://schemas.microsoft.com/office/drawing/2014/main" id="{C6C5D180-5E13-4636-A41B-8C67E491491D}"/>
              </a:ext>
            </a:extLst>
          </p:cNvPr>
          <p:cNvSpPr txBox="1"/>
          <p:nvPr/>
        </p:nvSpPr>
        <p:spPr>
          <a:xfrm>
            <a:off x="4128648" y="4352925"/>
            <a:ext cx="5772414" cy="954107"/>
          </a:xfrm>
          <a:prstGeom prst="rect">
            <a:avLst/>
          </a:prstGeom>
          <a:noFill/>
        </p:spPr>
        <p:txBody>
          <a:bodyPr wrap="none" rtlCol="0">
            <a:spAutoFit/>
          </a:bodyPr>
          <a:lstStyle/>
          <a:p>
            <a:r>
              <a:rPr lang="en-US" sz="2800" dirty="0">
                <a:solidFill>
                  <a:srgbClr val="FF0000"/>
                </a:solidFill>
              </a:rPr>
              <a:t>SO YOU MAKE SOME ADDITIONS AND </a:t>
            </a:r>
          </a:p>
          <a:p>
            <a:r>
              <a:rPr lang="en-US" sz="2800" dirty="0">
                <a:solidFill>
                  <a:srgbClr val="FF0000"/>
                </a:solidFill>
              </a:rPr>
              <a:t>UPLOAD THEM…</a:t>
            </a:r>
          </a:p>
        </p:txBody>
      </p:sp>
    </p:spTree>
    <p:extLst>
      <p:ext uri="{BB962C8B-B14F-4D97-AF65-F5344CB8AC3E}">
        <p14:creationId xmlns:p14="http://schemas.microsoft.com/office/powerpoint/2010/main" val="280831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9F9C37-FD33-4211-835F-0B5C66129FB8}"/>
              </a:ext>
            </a:extLst>
          </p:cNvPr>
          <p:cNvPicPr>
            <a:picLocks noChangeAspect="1"/>
          </p:cNvPicPr>
          <p:nvPr/>
        </p:nvPicPr>
        <p:blipFill>
          <a:blip r:embed="rId2"/>
          <a:stretch>
            <a:fillRect/>
          </a:stretch>
        </p:blipFill>
        <p:spPr>
          <a:xfrm>
            <a:off x="1771650" y="1443037"/>
            <a:ext cx="8648700" cy="4505325"/>
          </a:xfrm>
          <a:prstGeom prst="rect">
            <a:avLst/>
          </a:prstGeom>
          <a:ln>
            <a:solidFill>
              <a:srgbClr val="0070C0"/>
            </a:solidFill>
          </a:ln>
        </p:spPr>
      </p:pic>
      <p:sp>
        <p:nvSpPr>
          <p:cNvPr id="3" name="TextBox 2">
            <a:extLst>
              <a:ext uri="{FF2B5EF4-FFF2-40B4-BE49-F238E27FC236}">
                <a16:creationId xmlns:a16="http://schemas.microsoft.com/office/drawing/2014/main" id="{0FEDEEA0-F42A-4697-A368-C1A218B43041}"/>
              </a:ext>
            </a:extLst>
          </p:cNvPr>
          <p:cNvSpPr txBox="1"/>
          <p:nvPr/>
        </p:nvSpPr>
        <p:spPr>
          <a:xfrm>
            <a:off x="1771650" y="432584"/>
            <a:ext cx="7478394" cy="954107"/>
          </a:xfrm>
          <a:prstGeom prst="rect">
            <a:avLst/>
          </a:prstGeom>
          <a:noFill/>
        </p:spPr>
        <p:txBody>
          <a:bodyPr wrap="none" rtlCol="0">
            <a:spAutoFit/>
          </a:bodyPr>
          <a:lstStyle/>
          <a:p>
            <a:r>
              <a:rPr lang="en-US" sz="2800" dirty="0"/>
              <a:t>YOU CAN VIEW THE DETAILS OF EACH COMMIT BY</a:t>
            </a:r>
          </a:p>
          <a:p>
            <a:r>
              <a:rPr lang="en-US" sz="2800" dirty="0"/>
              <a:t>CLICKING IT</a:t>
            </a:r>
          </a:p>
        </p:txBody>
      </p:sp>
      <p:cxnSp>
        <p:nvCxnSpPr>
          <p:cNvPr id="5" name="Straight Arrow Connector 4">
            <a:extLst>
              <a:ext uri="{FF2B5EF4-FFF2-40B4-BE49-F238E27FC236}">
                <a16:creationId xmlns:a16="http://schemas.microsoft.com/office/drawing/2014/main" id="{9254F2B1-C3A9-4642-9B8E-C4E0A95F48B0}"/>
              </a:ext>
            </a:extLst>
          </p:cNvPr>
          <p:cNvCxnSpPr/>
          <p:nvPr/>
        </p:nvCxnSpPr>
        <p:spPr>
          <a:xfrm flipH="1">
            <a:off x="3028950" y="1171575"/>
            <a:ext cx="876300" cy="21336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05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725DD0-66D2-4C2C-9B66-D8509A6AA8C9}"/>
              </a:ext>
            </a:extLst>
          </p:cNvPr>
          <p:cNvPicPr>
            <a:picLocks noChangeAspect="1"/>
          </p:cNvPicPr>
          <p:nvPr/>
        </p:nvPicPr>
        <p:blipFill>
          <a:blip r:embed="rId2"/>
          <a:stretch>
            <a:fillRect/>
          </a:stretch>
        </p:blipFill>
        <p:spPr>
          <a:xfrm>
            <a:off x="1728787" y="547687"/>
            <a:ext cx="8734425" cy="5762625"/>
          </a:xfrm>
          <a:prstGeom prst="rect">
            <a:avLst/>
          </a:prstGeom>
          <a:ln>
            <a:solidFill>
              <a:srgbClr val="0070C0"/>
            </a:solidFill>
          </a:ln>
        </p:spPr>
      </p:pic>
    </p:spTree>
    <p:extLst>
      <p:ext uri="{BB962C8B-B14F-4D97-AF65-F5344CB8AC3E}">
        <p14:creationId xmlns:p14="http://schemas.microsoft.com/office/powerpoint/2010/main" val="564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95D471-F0C8-4F05-BD8B-DA067B6CD841}"/>
              </a:ext>
            </a:extLst>
          </p:cNvPr>
          <p:cNvPicPr>
            <a:picLocks noChangeAspect="1"/>
          </p:cNvPicPr>
          <p:nvPr/>
        </p:nvPicPr>
        <p:blipFill>
          <a:blip r:embed="rId2"/>
          <a:stretch>
            <a:fillRect/>
          </a:stretch>
        </p:blipFill>
        <p:spPr>
          <a:xfrm>
            <a:off x="2306052" y="0"/>
            <a:ext cx="7579895" cy="6858000"/>
          </a:xfrm>
          <a:prstGeom prst="rect">
            <a:avLst/>
          </a:prstGeom>
        </p:spPr>
      </p:pic>
      <p:sp>
        <p:nvSpPr>
          <p:cNvPr id="3" name="TextBox 2">
            <a:extLst>
              <a:ext uri="{FF2B5EF4-FFF2-40B4-BE49-F238E27FC236}">
                <a16:creationId xmlns:a16="http://schemas.microsoft.com/office/drawing/2014/main" id="{F9E32A4A-C81F-4937-9EA4-C36E0C5C75D9}"/>
              </a:ext>
            </a:extLst>
          </p:cNvPr>
          <p:cNvSpPr txBox="1"/>
          <p:nvPr/>
        </p:nvSpPr>
        <p:spPr>
          <a:xfrm>
            <a:off x="5376423" y="2951946"/>
            <a:ext cx="4243827" cy="954107"/>
          </a:xfrm>
          <a:prstGeom prst="rect">
            <a:avLst/>
          </a:prstGeom>
          <a:noFill/>
        </p:spPr>
        <p:txBody>
          <a:bodyPr wrap="square" rtlCol="0">
            <a:spAutoFit/>
          </a:bodyPr>
          <a:lstStyle/>
          <a:p>
            <a:r>
              <a:rPr lang="en-US" sz="2800" dirty="0"/>
              <a:t>YOU CAN ALSO UPDATE THE README FILE</a:t>
            </a:r>
          </a:p>
        </p:txBody>
      </p:sp>
    </p:spTree>
    <p:extLst>
      <p:ext uri="{BB962C8B-B14F-4D97-AF65-F5344CB8AC3E}">
        <p14:creationId xmlns:p14="http://schemas.microsoft.com/office/powerpoint/2010/main" val="34470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graphicFrame>
        <p:nvGraphicFramePr>
          <p:cNvPr id="5" name="Diagram 4">
            <a:extLst>
              <a:ext uri="{FF2B5EF4-FFF2-40B4-BE49-F238E27FC236}">
                <a16:creationId xmlns:a16="http://schemas.microsoft.com/office/drawing/2014/main" id="{78EEC5C6-B4D2-4114-8EF0-CA65675CB97D}"/>
              </a:ext>
            </a:extLst>
          </p:cNvPr>
          <p:cNvGraphicFramePr/>
          <p:nvPr>
            <p:extLst>
              <p:ext uri="{D42A27DB-BD31-4B8C-83A1-F6EECF244321}">
                <p14:modId xmlns:p14="http://schemas.microsoft.com/office/powerpoint/2010/main" val="3421387524"/>
              </p:ext>
            </p:extLst>
          </p:nvPr>
        </p:nvGraphicFramePr>
        <p:xfrm>
          <a:off x="1477818" y="3094182"/>
          <a:ext cx="9236364" cy="2780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B9BECD5-99C1-49F3-932C-891761E03E48}"/>
              </a:ext>
            </a:extLst>
          </p:cNvPr>
          <p:cNvSpPr txBox="1"/>
          <p:nvPr/>
        </p:nvSpPr>
        <p:spPr>
          <a:xfrm>
            <a:off x="838200" y="1690688"/>
            <a:ext cx="9476509" cy="1200329"/>
          </a:xfrm>
          <a:prstGeom prst="rect">
            <a:avLst/>
          </a:prstGeom>
          <a:noFill/>
        </p:spPr>
        <p:txBody>
          <a:bodyPr wrap="square" rtlCol="0">
            <a:spAutoFit/>
          </a:bodyPr>
          <a:lstStyle/>
          <a:p>
            <a:r>
              <a:rPr lang="en-US" sz="2400" dirty="0"/>
              <a:t>This chart shows the workflow you’ll follow when working on your project. It’s important to remember that once you’ve made changes, they have to be uploaded to the repository so everyone will be able to access your work</a:t>
            </a:r>
          </a:p>
        </p:txBody>
      </p:sp>
    </p:spTree>
    <p:extLst>
      <p:ext uri="{BB962C8B-B14F-4D97-AF65-F5344CB8AC3E}">
        <p14:creationId xmlns:p14="http://schemas.microsoft.com/office/powerpoint/2010/main" val="6307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768"/>
            <a:ext cx="10515600" cy="701675"/>
          </a:xfrm>
        </p:spPr>
        <p:txBody>
          <a:bodyPr/>
          <a:lstStyle/>
          <a:p>
            <a:r>
              <a:rPr lang="en-US" dirty="0"/>
              <a:t>Copyrights</a:t>
            </a:r>
          </a:p>
        </p:txBody>
      </p:sp>
      <p:sp>
        <p:nvSpPr>
          <p:cNvPr id="3" name="Content Placeholder 2"/>
          <p:cNvSpPr>
            <a:spLocks noGrp="1"/>
          </p:cNvSpPr>
          <p:nvPr>
            <p:ph sz="quarter" idx="1"/>
          </p:nvPr>
        </p:nvSpPr>
        <p:spPr>
          <a:xfrm>
            <a:off x="179942" y="2426047"/>
            <a:ext cx="11832115" cy="3371161"/>
          </a:xfrm>
        </p:spPr>
        <p:txBody>
          <a:bodyPr>
            <a:noAutofit/>
          </a:bodyPr>
          <a:lstStyle/>
          <a:p>
            <a:pPr marL="0" indent="0">
              <a:spcBef>
                <a:spcPct val="50000"/>
              </a:spcBef>
            </a:pPr>
            <a:r>
              <a:rPr lang="en-GB" sz="1100" dirty="0"/>
              <a:t>Microsoft, Windows, Excel, Outlook, and PowerPoint are registered trademarks of Microsoft Corporation. </a:t>
            </a:r>
            <a:endParaRPr lang="de-DE" sz="1100" dirty="0"/>
          </a:p>
          <a:p>
            <a:pPr marL="0" indent="0">
              <a:spcBef>
                <a:spcPct val="50000"/>
              </a:spcBef>
            </a:pPr>
            <a:r>
              <a:rPr lang="en-GB" sz="1100" dirty="0"/>
              <a:t>IBM, DB2, DB2 Universal Database, System </a:t>
            </a:r>
            <a:r>
              <a:rPr lang="en-GB" sz="1100" dirty="0" err="1"/>
              <a:t>i</a:t>
            </a:r>
            <a:r>
              <a:rPr lang="en-GB" sz="1100" dirty="0"/>
              <a:t>, System i5, System p, System p5, System x, System z, System z10, System z9, z10, z9, </a:t>
            </a:r>
            <a:r>
              <a:rPr lang="en-GB" sz="1100" dirty="0" err="1"/>
              <a:t>iSeries</a:t>
            </a:r>
            <a:r>
              <a:rPr lang="en-GB" sz="1100" dirty="0"/>
              <a:t>, </a:t>
            </a:r>
            <a:r>
              <a:rPr lang="en-GB" sz="1100" dirty="0" err="1"/>
              <a:t>pSeries</a:t>
            </a:r>
            <a:r>
              <a:rPr lang="en-GB" sz="1100" dirty="0"/>
              <a:t>, </a:t>
            </a:r>
            <a:r>
              <a:rPr lang="en-GB" sz="1100" dirty="0" err="1"/>
              <a:t>xSeries</a:t>
            </a:r>
            <a:r>
              <a:rPr lang="en-GB" sz="1100" dirty="0"/>
              <a:t>, </a:t>
            </a:r>
            <a:r>
              <a:rPr lang="en-GB" sz="1100" dirty="0" err="1"/>
              <a:t>zSeries</a:t>
            </a:r>
            <a:r>
              <a:rPr lang="en-GB" sz="1100" dirty="0"/>
              <a:t>, </a:t>
            </a:r>
            <a:r>
              <a:rPr lang="en-GB" sz="1100" dirty="0" err="1"/>
              <a:t>eServer</a:t>
            </a:r>
            <a:r>
              <a:rPr lang="en-GB" sz="1100" dirty="0"/>
              <a:t>, z/VM, z/OS, i5/OS, S/390, OS/390, OS/400, AS/400, S/390 Parallel Enterprise Server, </a:t>
            </a:r>
            <a:r>
              <a:rPr lang="en-GB" sz="1100" dirty="0" err="1"/>
              <a:t>PowerVM</a:t>
            </a:r>
            <a:r>
              <a:rPr lang="en-GB" sz="1100" dirty="0"/>
              <a:t>, Power Architecture, POWER6+, POWER6, POWER5+, POWER5, POWER, </a:t>
            </a:r>
            <a:r>
              <a:rPr lang="en-GB" sz="1100" dirty="0" err="1"/>
              <a:t>OpenPower</a:t>
            </a:r>
            <a:r>
              <a:rPr lang="en-GB" sz="1100" dirty="0"/>
              <a:t>, PowerPC, </a:t>
            </a:r>
            <a:r>
              <a:rPr lang="en-GB" sz="1100" dirty="0" err="1"/>
              <a:t>BatchPipes</a:t>
            </a:r>
            <a:r>
              <a:rPr lang="en-GB" sz="1100" dirty="0"/>
              <a:t>, </a:t>
            </a:r>
            <a:r>
              <a:rPr lang="en-GB" sz="1100" dirty="0" err="1"/>
              <a:t>BladeCenter</a:t>
            </a:r>
            <a:r>
              <a:rPr lang="en-GB" sz="1100" dirty="0"/>
              <a:t>, System Storage, GPFS, HACMP, RETAIN, DB2 Connect, RACF, Redbooks, OS/2, Parallel </a:t>
            </a:r>
            <a:r>
              <a:rPr lang="en-GB" sz="1100" dirty="0" err="1"/>
              <a:t>Sysplex</a:t>
            </a:r>
            <a:r>
              <a:rPr lang="en-GB" sz="1100" dirty="0"/>
              <a:t>, MVS/ESA, AIX, Intelligent Miner, </a:t>
            </a:r>
            <a:r>
              <a:rPr lang="en-GB" sz="1100" dirty="0" err="1"/>
              <a:t>WebSphere</a:t>
            </a:r>
            <a:r>
              <a:rPr lang="en-GB" sz="1100" dirty="0"/>
              <a:t>, </a:t>
            </a:r>
            <a:r>
              <a:rPr lang="en-GB" sz="1100" dirty="0" err="1"/>
              <a:t>Netfinity</a:t>
            </a:r>
            <a:r>
              <a:rPr lang="en-GB" sz="1100" dirty="0"/>
              <a:t>, Tivoli and Informix are trademarks or registered trademarks of IBM Corporation.</a:t>
            </a:r>
            <a:endParaRPr lang="de-DE" sz="1100" dirty="0"/>
          </a:p>
          <a:p>
            <a:pPr marL="0" indent="0">
              <a:spcBef>
                <a:spcPct val="50000"/>
              </a:spcBef>
            </a:pPr>
            <a:r>
              <a:rPr lang="en-GB" sz="1100" dirty="0"/>
              <a:t>Linux is the registered trademark of </a:t>
            </a:r>
            <a:r>
              <a:rPr lang="en-GB" sz="1100" dirty="0" err="1"/>
              <a:t>Linus</a:t>
            </a:r>
            <a:r>
              <a:rPr lang="en-GB" sz="1100" dirty="0"/>
              <a:t> </a:t>
            </a:r>
            <a:r>
              <a:rPr lang="en-GB" sz="1100" dirty="0" err="1"/>
              <a:t>Torvalds</a:t>
            </a:r>
            <a:r>
              <a:rPr lang="en-GB" sz="1100" dirty="0"/>
              <a:t> in the U.S. and other countries.</a:t>
            </a:r>
            <a:endParaRPr lang="de-DE" sz="1100" dirty="0"/>
          </a:p>
          <a:p>
            <a:pPr marL="0" indent="0">
              <a:spcBef>
                <a:spcPct val="50000"/>
              </a:spcBef>
            </a:pPr>
            <a:r>
              <a:rPr lang="en-GB" sz="1100" dirty="0"/>
              <a:t>Oracle is a registered trademark of Oracle Corporation. </a:t>
            </a:r>
            <a:endParaRPr lang="de-DE" sz="1100" dirty="0"/>
          </a:p>
          <a:p>
            <a:pPr marL="0" indent="0">
              <a:spcBef>
                <a:spcPct val="50000"/>
              </a:spcBef>
            </a:pPr>
            <a:r>
              <a:rPr lang="en-GB" sz="1100" dirty="0"/>
              <a:t>HTML, XML, XHTML and W3C are trademarks or registered trademarks of W3C®, World Wide Web Consortium, Massachusetts Institute of Technology.</a:t>
            </a:r>
            <a:endParaRPr lang="de-DE" sz="1100" dirty="0"/>
          </a:p>
          <a:p>
            <a:pPr marL="0" indent="0">
              <a:spcBef>
                <a:spcPct val="50000"/>
              </a:spcBef>
            </a:pPr>
            <a:r>
              <a:rPr lang="en-GB" sz="1100" dirty="0"/>
              <a:t>Java is a registered trademark of Sun Microsystems, Inc.</a:t>
            </a:r>
            <a:endParaRPr lang="de-DE" sz="1100" dirty="0"/>
          </a:p>
          <a:p>
            <a:pPr marL="0" indent="0">
              <a:spcBef>
                <a:spcPct val="50000"/>
              </a:spcBef>
            </a:pPr>
            <a:r>
              <a:rPr lang="en-GB" sz="1100" dirty="0"/>
              <a:t>JavaScript is a registered trademark of Sun Microsystems, Inc., used under license for technology invented and implemented by Netscape. </a:t>
            </a:r>
            <a:endParaRPr lang="de-DE" sz="1100" dirty="0"/>
          </a:p>
          <a:p>
            <a:pPr marL="0" indent="0">
              <a:spcBef>
                <a:spcPct val="50000"/>
              </a:spcBef>
            </a:pPr>
            <a:r>
              <a:rPr lang="en-GB" sz="1100" dirty="0"/>
              <a:t>SAP, R/3, SAP NetWeaver, Duet, </a:t>
            </a:r>
            <a:r>
              <a:rPr lang="en-GB" sz="1100" dirty="0" err="1"/>
              <a:t>PartnerEdge</a:t>
            </a:r>
            <a:r>
              <a:rPr lang="en-GB" sz="1100" dirty="0"/>
              <a:t>, </a:t>
            </a:r>
            <a:r>
              <a:rPr lang="en-GB" sz="1100" dirty="0" err="1"/>
              <a:t>ByDesign</a:t>
            </a:r>
            <a:r>
              <a:rPr lang="en-GB" sz="1100" dirty="0"/>
              <a:t>, SAP Business </a:t>
            </a:r>
            <a:r>
              <a:rPr lang="en-GB" sz="1100" dirty="0" err="1"/>
              <a:t>ByDesign</a:t>
            </a:r>
            <a:r>
              <a:rPr lang="en-GB" sz="1100" dirty="0"/>
              <a:t>, and other SAP products and services mentioned herein as well as their respective logos are trademarks or registered trademarks of SAP AG in Germany and other countries. </a:t>
            </a:r>
            <a:endParaRPr lang="de-DE" sz="1100" dirty="0"/>
          </a:p>
          <a:p>
            <a:pPr marL="0" indent="0">
              <a:spcBef>
                <a:spcPct val="50000"/>
              </a:spcBef>
            </a:pPr>
            <a:r>
              <a:rPr lang="en-GB" sz="1100" dirty="0"/>
              <a:t>Business Objects and the Business Objects logo, </a:t>
            </a:r>
            <a:r>
              <a:rPr lang="en-GB" sz="1100" dirty="0" err="1"/>
              <a:t>BusinessObjects</a:t>
            </a:r>
            <a:r>
              <a:rPr lang="en-GB" sz="1100" dirty="0"/>
              <a:t>, Crystal Reports, Crystal Decisions, Web Intelligence, </a:t>
            </a:r>
            <a:r>
              <a:rPr lang="en-GB" sz="1100" dirty="0" err="1"/>
              <a:t>Xcelsius</a:t>
            </a:r>
            <a:r>
              <a:rPr lang="en-GB" sz="1100" dirty="0"/>
              <a:t>, and other Business Objects products and services mentioned herein as well as their respective logos are trademarks or registered trademarks of Business Objects S.A. in the United States and in other countries. Business Objects is an SAP company.</a:t>
            </a:r>
          </a:p>
          <a:p>
            <a:pPr marL="0" indent="0">
              <a:spcBef>
                <a:spcPct val="50000"/>
              </a:spcBef>
            </a:pPr>
            <a:r>
              <a:rPr lang="en-GB" sz="1100" dirty="0" err="1"/>
              <a:t>ERPsim</a:t>
            </a:r>
            <a:r>
              <a:rPr lang="en-GB" sz="1100" dirty="0"/>
              <a:t> is a registered copyright of </a:t>
            </a:r>
            <a:r>
              <a:rPr lang="en-GB" sz="1100" dirty="0" err="1"/>
              <a:t>ERPsim</a:t>
            </a:r>
            <a:r>
              <a:rPr lang="en-GB" sz="1100" dirty="0"/>
              <a:t> Labs, HEC Montreal.</a:t>
            </a:r>
          </a:p>
          <a:p>
            <a:pPr marL="0" indent="0">
              <a:spcBef>
                <a:spcPct val="50000"/>
              </a:spcBef>
            </a:pPr>
            <a:r>
              <a:rPr lang="de-DE" sz="1100" dirty="0"/>
              <a:t>Other products mentioned in this presentation are trademarks of their respective owners.</a:t>
            </a:r>
            <a:endParaRPr lang="en-GB" sz="1100" dirty="0"/>
          </a:p>
        </p:txBody>
      </p:sp>
      <p:sp>
        <p:nvSpPr>
          <p:cNvPr id="4" name="Content Placeholder 6"/>
          <p:cNvSpPr txBox="1">
            <a:spLocks/>
          </p:cNvSpPr>
          <p:nvPr/>
        </p:nvSpPr>
        <p:spPr>
          <a:xfrm>
            <a:off x="3200400" y="835443"/>
            <a:ext cx="5791200" cy="993354"/>
          </a:xfrm>
          <a:prstGeom prst="rect">
            <a:avLst/>
          </a:prstGeom>
        </p:spPr>
        <p:txBody>
          <a:bodyPr vert="horz">
            <a:normAutofit/>
          </a:bodyPr>
          <a:lstStyle/>
          <a:p>
            <a:pPr marL="228600" indent="-228600" algn="ctr">
              <a:spcAft>
                <a:spcPts val="300"/>
              </a:spcAft>
              <a:buClr>
                <a:schemeClr val="accent2"/>
              </a:buClr>
              <a:buSzPct val="90000"/>
              <a:defRPr/>
            </a:pPr>
            <a:r>
              <a:rPr lang="en-US" dirty="0">
                <a:latin typeface="Calibri" pitchFamily="34" charset="0"/>
              </a:rPr>
              <a:t>Presentation prepared by and copyright of John Ramsey, East Tennessee State University, Department of Computing . (</a:t>
            </a:r>
            <a:r>
              <a:rPr lang="en-US" dirty="0">
                <a:latin typeface="Calibri" pitchFamily="34" charset="0"/>
                <a:hlinkClick r:id="rId3"/>
              </a:rPr>
              <a:t>ramseyjw@etsu.edu</a:t>
            </a:r>
            <a:r>
              <a:rPr lang="en-US" dirty="0">
                <a:latin typeface="Calibri" pitchFamily="34" charset="0"/>
              </a:rPr>
              <a:t>)</a:t>
            </a:r>
          </a:p>
        </p:txBody>
      </p:sp>
      <p:pic>
        <p:nvPicPr>
          <p:cNvPr id="6" name="Picture 5" descr="sm-C&amp;IS-Logo.jpg"/>
          <p:cNvPicPr>
            <a:picLocks noChangeAspect="1"/>
          </p:cNvPicPr>
          <p:nvPr/>
        </p:nvPicPr>
        <p:blipFill>
          <a:blip r:embed="rId4" cstate="print"/>
          <a:stretch>
            <a:fillRect/>
          </a:stretch>
        </p:blipFill>
        <p:spPr>
          <a:xfrm>
            <a:off x="9551454" y="759243"/>
            <a:ext cx="945096" cy="1197121"/>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0200" t="23395" r="33350" b="20101"/>
          <a:stretch/>
        </p:blipFill>
        <p:spPr>
          <a:xfrm>
            <a:off x="882771" y="835443"/>
            <a:ext cx="1221451" cy="1120921"/>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42260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sp>
        <p:nvSpPr>
          <p:cNvPr id="4" name="Content Placeholder 3">
            <a:extLst>
              <a:ext uri="{FF2B5EF4-FFF2-40B4-BE49-F238E27FC236}">
                <a16:creationId xmlns:a16="http://schemas.microsoft.com/office/drawing/2014/main" id="{936AAA37-0443-4A51-BD64-828E43799DFB}"/>
              </a:ext>
            </a:extLst>
          </p:cNvPr>
          <p:cNvSpPr>
            <a:spLocks noGrp="1"/>
          </p:cNvSpPr>
          <p:nvPr>
            <p:ph idx="1"/>
          </p:nvPr>
        </p:nvSpPr>
        <p:spPr>
          <a:xfrm>
            <a:off x="838200" y="1715222"/>
            <a:ext cx="10515600" cy="4223760"/>
          </a:xfrm>
        </p:spPr>
        <p:txBody>
          <a:bodyPr/>
          <a:lstStyle/>
          <a:p>
            <a:pPr marL="0" indent="0">
              <a:buNone/>
            </a:pPr>
            <a:r>
              <a:rPr lang="en-US" dirty="0"/>
              <a:t>Versioning is the KEY</a:t>
            </a:r>
          </a:p>
          <a:p>
            <a:pPr marL="0" indent="0">
              <a:buNone/>
            </a:pPr>
            <a:endParaRPr lang="en-US" dirty="0"/>
          </a:p>
          <a:p>
            <a:pPr marL="0" indent="0">
              <a:buNone/>
            </a:pPr>
            <a:r>
              <a:rPr lang="en-US" dirty="0"/>
              <a:t>Projects are usually developed incrementally </a:t>
            </a:r>
          </a:p>
          <a:p>
            <a:pPr marL="0" indent="0">
              <a:buNone/>
            </a:pPr>
            <a:r>
              <a:rPr lang="en-US" dirty="0"/>
              <a:t>	Create a basic working version</a:t>
            </a:r>
          </a:p>
          <a:p>
            <a:pPr marL="0" indent="0">
              <a:buNone/>
            </a:pPr>
            <a:r>
              <a:rPr lang="en-US" dirty="0"/>
              <a:t>	Add to repo</a:t>
            </a:r>
          </a:p>
          <a:p>
            <a:pPr marL="0" indent="0">
              <a:buNone/>
            </a:pPr>
            <a:r>
              <a:rPr lang="en-US" dirty="0"/>
              <a:t>	Develop features and updates</a:t>
            </a:r>
          </a:p>
          <a:p>
            <a:pPr marL="0" indent="0">
              <a:buNone/>
            </a:pPr>
            <a:r>
              <a:rPr lang="en-US" dirty="0"/>
              <a:t>	Add, test</a:t>
            </a:r>
          </a:p>
          <a:p>
            <a:pPr marL="0" indent="0">
              <a:buNone/>
            </a:pPr>
            <a:endParaRPr lang="en-US" dirty="0"/>
          </a:p>
        </p:txBody>
      </p:sp>
    </p:spTree>
    <p:extLst>
      <p:ext uri="{BB962C8B-B14F-4D97-AF65-F5344CB8AC3E}">
        <p14:creationId xmlns:p14="http://schemas.microsoft.com/office/powerpoint/2010/main" val="13793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sp>
        <p:nvSpPr>
          <p:cNvPr id="4" name="Content Placeholder 3">
            <a:extLst>
              <a:ext uri="{FF2B5EF4-FFF2-40B4-BE49-F238E27FC236}">
                <a16:creationId xmlns:a16="http://schemas.microsoft.com/office/drawing/2014/main" id="{936AAA37-0443-4A51-BD64-828E43799DFB}"/>
              </a:ext>
            </a:extLst>
          </p:cNvPr>
          <p:cNvSpPr>
            <a:spLocks noGrp="1"/>
          </p:cNvSpPr>
          <p:nvPr>
            <p:ph idx="1"/>
          </p:nvPr>
        </p:nvSpPr>
        <p:spPr>
          <a:xfrm>
            <a:off x="838200" y="1715222"/>
            <a:ext cx="10515600" cy="4223760"/>
          </a:xfrm>
        </p:spPr>
        <p:txBody>
          <a:bodyPr/>
          <a:lstStyle/>
          <a:p>
            <a:pPr marL="0" indent="0">
              <a:buNone/>
            </a:pPr>
            <a:r>
              <a:rPr lang="en-US" dirty="0"/>
              <a:t>Versioning is the KEY</a:t>
            </a:r>
          </a:p>
          <a:p>
            <a:pPr marL="0" indent="0">
              <a:buNone/>
            </a:pPr>
            <a:endParaRPr lang="en-US" dirty="0"/>
          </a:p>
          <a:p>
            <a:pPr marL="0" indent="0">
              <a:buNone/>
            </a:pPr>
            <a:r>
              <a:rPr lang="en-US" dirty="0"/>
              <a:t>If a change breaks something, versioning allows developers to ‘roll back’ to the last working version</a:t>
            </a:r>
          </a:p>
          <a:p>
            <a:pPr marL="0" indent="0">
              <a:buNone/>
            </a:pPr>
            <a:r>
              <a:rPr lang="en-US" dirty="0"/>
              <a:t>	Then</a:t>
            </a:r>
          </a:p>
          <a:p>
            <a:pPr marL="0" indent="0">
              <a:buNone/>
            </a:pPr>
            <a:r>
              <a:rPr lang="en-US" dirty="0"/>
              <a:t>Figure out what went wrong</a:t>
            </a:r>
          </a:p>
        </p:txBody>
      </p:sp>
    </p:spTree>
    <p:extLst>
      <p:ext uri="{BB962C8B-B14F-4D97-AF65-F5344CB8AC3E}">
        <p14:creationId xmlns:p14="http://schemas.microsoft.com/office/powerpoint/2010/main" val="2273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Repositories</a:t>
            </a:r>
          </a:p>
        </p:txBody>
      </p:sp>
      <p:sp>
        <p:nvSpPr>
          <p:cNvPr id="4" name="Content Placeholder 3">
            <a:extLst>
              <a:ext uri="{FF2B5EF4-FFF2-40B4-BE49-F238E27FC236}">
                <a16:creationId xmlns:a16="http://schemas.microsoft.com/office/drawing/2014/main" id="{936AAA37-0443-4A51-BD64-828E43799DFB}"/>
              </a:ext>
            </a:extLst>
          </p:cNvPr>
          <p:cNvSpPr>
            <a:spLocks noGrp="1"/>
          </p:cNvSpPr>
          <p:nvPr>
            <p:ph idx="1"/>
          </p:nvPr>
        </p:nvSpPr>
        <p:spPr>
          <a:xfrm>
            <a:off x="838200" y="1715222"/>
            <a:ext cx="10515600" cy="4223760"/>
          </a:xfrm>
        </p:spPr>
        <p:txBody>
          <a:bodyPr/>
          <a:lstStyle/>
          <a:p>
            <a:pPr marL="0" indent="0">
              <a:buNone/>
            </a:pPr>
            <a:r>
              <a:rPr lang="en-US" dirty="0"/>
              <a:t>We will be using GitHub for our semester projects</a:t>
            </a:r>
          </a:p>
          <a:p>
            <a:pPr marL="0" indent="0">
              <a:buNone/>
            </a:pPr>
            <a:r>
              <a:rPr lang="en-US" dirty="0"/>
              <a:t>There are several steps (following) that have to be completed</a:t>
            </a:r>
          </a:p>
          <a:p>
            <a:pPr marL="0" indent="0">
              <a:buNone/>
            </a:pPr>
            <a:r>
              <a:rPr lang="en-US" dirty="0"/>
              <a:t>The responsibility for creating and maintaining the repo is the Team Leader’s</a:t>
            </a:r>
          </a:p>
          <a:p>
            <a:pPr marL="0" indent="0">
              <a:buNone/>
            </a:pPr>
            <a:r>
              <a:rPr lang="en-US" dirty="0"/>
              <a:t>Each team member will create a (free) GitHub account, if you don’t already have one</a:t>
            </a:r>
          </a:p>
          <a:p>
            <a:pPr marL="0" indent="0">
              <a:buNone/>
            </a:pPr>
            <a:r>
              <a:rPr lang="en-US" dirty="0"/>
              <a:t>The Team Lead will create the repo and ensure that all team members can contribute </a:t>
            </a:r>
          </a:p>
        </p:txBody>
      </p:sp>
    </p:spTree>
    <p:extLst>
      <p:ext uri="{BB962C8B-B14F-4D97-AF65-F5344CB8AC3E}">
        <p14:creationId xmlns:p14="http://schemas.microsoft.com/office/powerpoint/2010/main" val="202580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0CEB-2465-4ED7-8BBA-6D8D9FE78A2B}"/>
              </a:ext>
            </a:extLst>
          </p:cNvPr>
          <p:cNvSpPr>
            <a:spLocks noGrp="1"/>
          </p:cNvSpPr>
          <p:nvPr>
            <p:ph type="ctrTitle"/>
          </p:nvPr>
        </p:nvSpPr>
        <p:spPr/>
        <p:txBody>
          <a:bodyPr/>
          <a:lstStyle/>
          <a:p>
            <a:r>
              <a:rPr lang="en-US" dirty="0"/>
              <a:t>GitHub</a:t>
            </a:r>
          </a:p>
        </p:txBody>
      </p:sp>
      <p:sp>
        <p:nvSpPr>
          <p:cNvPr id="3" name="Subtitle 2">
            <a:extLst>
              <a:ext uri="{FF2B5EF4-FFF2-40B4-BE49-F238E27FC236}">
                <a16:creationId xmlns:a16="http://schemas.microsoft.com/office/drawing/2014/main" id="{92249172-BC3B-40CF-BD98-4F612F7F3C68}"/>
              </a:ext>
            </a:extLst>
          </p:cNvPr>
          <p:cNvSpPr>
            <a:spLocks noGrp="1"/>
          </p:cNvSpPr>
          <p:nvPr>
            <p:ph type="subTitle" idx="1"/>
          </p:nvPr>
        </p:nvSpPr>
        <p:spPr/>
        <p:txBody>
          <a:bodyPr/>
          <a:lstStyle/>
          <a:p>
            <a:r>
              <a:rPr lang="en-US" dirty="0"/>
              <a:t>Create a (free) GitHub Account</a:t>
            </a:r>
          </a:p>
        </p:txBody>
      </p:sp>
    </p:spTree>
    <p:extLst>
      <p:ext uri="{BB962C8B-B14F-4D97-AF65-F5344CB8AC3E}">
        <p14:creationId xmlns:p14="http://schemas.microsoft.com/office/powerpoint/2010/main" val="296673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30794</TotalTime>
  <Words>1329</Words>
  <Application>Microsoft Office PowerPoint</Application>
  <PresentationFormat>Widescreen</PresentationFormat>
  <Paragraphs>129</Paragraphs>
  <Slides>56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GitHub</vt:lpstr>
      <vt:lpstr>Code Repositories</vt:lpstr>
      <vt:lpstr>Code Repositories</vt:lpstr>
      <vt:lpstr>Code Repositories</vt:lpstr>
      <vt:lpstr>Code Repositories</vt:lpstr>
      <vt:lpstr>Code Repositories</vt:lpstr>
      <vt:lpstr>Code Repositories</vt:lpstr>
      <vt:lpstr>Code Repositories</vt:lpstr>
      <vt:lpstr>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you go back to do more work…</vt:lpstr>
      <vt:lpstr>PowerPoint Presentation</vt:lpstr>
      <vt:lpstr>When you go back to do more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Repositories</vt:lpstr>
      <vt:lpstr>Copyrights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Ramsey</dc:creator>
  <cp:lastModifiedBy>Jack Ramsey</cp:lastModifiedBy>
  <cp:revision>71</cp:revision>
  <dcterms:created xsi:type="dcterms:W3CDTF">2015-01-07T14:02:51Z</dcterms:created>
  <dcterms:modified xsi:type="dcterms:W3CDTF">2020-01-10T22:03:31Z</dcterms:modified>
</cp:coreProperties>
</file>