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83" r:id="rId9"/>
    <p:sldId id="284" r:id="rId10"/>
    <p:sldId id="285" r:id="rId11"/>
    <p:sldId id="288" r:id="rId12"/>
    <p:sldId id="287" r:id="rId13"/>
    <p:sldId id="286" r:id="rId14"/>
    <p:sldId id="277" r:id="rId15"/>
    <p:sldId id="278" r:id="rId16"/>
    <p:sldId id="282" r:id="rId17"/>
    <p:sldId id="261" r:id="rId18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DAEA-589E-ACA2-E81A-2AEBDCD6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7DACD-69C8-B56E-E1C3-11BBFC8F8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7208-C068-92D0-3FBF-86170D70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A562-B541-C791-7107-35D5F416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873A-BEF5-3117-3CA2-4CAD6C75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8491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8C47-5477-61F1-B635-775D0F5A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EEC20-DC03-CCF5-7706-C1F115BAE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8D498-0630-6588-E0E1-9897D44F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921-2F0E-A6B4-F8EE-C920C3FA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1042-8E2A-B91E-314F-76C64A8A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667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9107A-30EF-473C-76B4-E1E51C3BD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C17F-EE76-7268-189E-8E5EB1D25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24FE-0BFC-36D4-C965-20E991E0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89A7-F8BF-8D09-3E16-DBDF4BB2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ECA9-0657-81A2-19ED-5C0C976B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42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1999-41A4-9635-5405-B6044CB0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0E7-8A9F-287F-87BC-DD13E360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8B01-E027-BF89-B8FC-02890581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E7AA-0F56-170E-677D-82616013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8036B-6AA5-C2F8-B389-179949BF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703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1E6-1E38-9155-BC73-7B980180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213F9-4F93-E9C2-F4BC-CBE19414C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C63F-C9F8-B81F-B0FC-BB22CE45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C750-F5E3-CA3B-6271-7413CD37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C0A5-FD40-B632-9457-B8E98F64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9043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74A1-EB0E-7C17-2E07-2E733ACE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3754-E536-845A-9B8B-C6C588246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186B0-18CF-0FF0-DB53-D210D8562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CA92-3E76-97FD-7B73-1388E01D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297F-99B9-324F-CE62-B9B8F643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C2B0-D845-4447-2C46-FF16F705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7238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8F46-CACB-5343-38D3-7AB556EF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A9B2-E440-D154-3B96-ADF3A703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0862D-E7FA-47FB-3CF5-C9D2CE19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7814C-67B9-4337-B03D-4158719F3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42203-AC01-79A1-0705-9CFE3F14C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98993-25B6-BBEA-4762-94DD1D3E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1702C-FB63-4F48-4223-34B13C0B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BC4CB-B665-749D-D00F-C45DF870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41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A79D-A24B-7553-622A-A87B3321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BAF3E-B336-D66B-EB66-9AD24FF3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DB78C-BD4C-548B-9D7D-3A4510E7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A0F2D-4153-C91C-2F6F-ACF5823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299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634EA-63C1-C4F0-B6AC-31037560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2E05E-4DBD-470A-C986-ED0C8379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03462-ED19-2F83-5DE2-B45F645E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6345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90BB-78DE-EEE8-124F-3097159F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29CD-7A10-E44B-F93B-9E6787FE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D5B1C-C439-21B4-1A2C-D79D0120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E626-78E0-FB6A-CA62-D76A25F1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6983A-082C-6CB5-0EBB-5EFB7832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8C96C-A225-4BDE-6A64-1EED6A37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632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D1A4-C855-CF3D-2589-1D50C0C6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47246-179A-788F-8279-00C1BC0A7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690C7-E8FD-8DCE-7ED0-FF1E767B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DF54A-ECB2-AA5F-557C-123F705A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51DC-EF06-12FF-38AD-8D83940A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8AFEC-8137-72EB-7704-61EAD6A7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23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F6CC0-5726-EC65-F557-6D3FF67A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BF4B3-EEBC-F549-CA5A-1157B793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CA73-0BAE-8A35-AC70-ED1B2F1F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AA37-6E1B-479C-A9C3-AAA24D1D7E7F}" type="datetimeFigureOut">
              <a:rPr lang="ar-EG" smtClean="0"/>
              <a:t>20/06/1444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7592-A70F-D44A-513D-34CD78C1D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E145-8724-8E6B-3974-6FCC737C9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B3A8-D87E-4B09-980C-A4B8245C2C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8821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scratch.mit.edu/desktop/Scratch%20Setup.ex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C0403-8CDD-4191-9893-1D521BAB5AF2}"/>
              </a:ext>
            </a:extLst>
          </p:cNvPr>
          <p:cNvSpPr txBox="1"/>
          <p:nvPr/>
        </p:nvSpPr>
        <p:spPr>
          <a:xfrm>
            <a:off x="1512383" y="5234473"/>
            <a:ext cx="9167234" cy="803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SCRATCH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850B8-1C22-2628-FC1A-604CF1D0E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6" b="20649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067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E24FA-CF5B-94C8-7027-30A985910476}"/>
              </a:ext>
            </a:extLst>
          </p:cNvPr>
          <p:cNvSpPr/>
          <p:nvPr/>
        </p:nvSpPr>
        <p:spPr>
          <a:xfrm>
            <a:off x="178926" y="167726"/>
            <a:ext cx="53912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Change Sprites or Backdrops</a:t>
            </a:r>
            <a:endParaRPr lang="en-US" sz="32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4C82F-B355-06AD-F298-15964565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18" y="1991791"/>
            <a:ext cx="6810163" cy="28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387BC-C7F8-E1D5-5CAE-0A1AA514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" y="695576"/>
            <a:ext cx="10469748" cy="54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D93C4-6489-C8EC-0F3F-4F1099F61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5" y="482462"/>
            <a:ext cx="11039369" cy="58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4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E24FA-CF5B-94C8-7027-30A985910476}"/>
              </a:ext>
            </a:extLst>
          </p:cNvPr>
          <p:cNvSpPr/>
          <p:nvPr/>
        </p:nvSpPr>
        <p:spPr>
          <a:xfrm>
            <a:off x="236325" y="225782"/>
            <a:ext cx="1700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  <a:endParaRPr lang="en-US" sz="32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31232-E635-4F01-7977-194888315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89" y="678832"/>
            <a:ext cx="2460022" cy="59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0E39F-8D98-EAC5-73E9-539B3FE9F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51" y="1117036"/>
            <a:ext cx="10325297" cy="5551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D174FC-DD3A-2130-D3B8-65BD84AE3233}"/>
              </a:ext>
            </a:extLst>
          </p:cNvPr>
          <p:cNvSpPr/>
          <p:nvPr/>
        </p:nvSpPr>
        <p:spPr>
          <a:xfrm>
            <a:off x="235682" y="189555"/>
            <a:ext cx="31332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First Program</a:t>
            </a:r>
          </a:p>
        </p:txBody>
      </p:sp>
    </p:spTree>
    <p:extLst>
      <p:ext uri="{BB962C8B-B14F-4D97-AF65-F5344CB8AC3E}">
        <p14:creationId xmlns:p14="http://schemas.microsoft.com/office/powerpoint/2010/main" val="70437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DD01A-E94E-4F3A-C4C3-B3590A200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97" y="3582866"/>
            <a:ext cx="1810003" cy="1038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4AC9EA-67A8-EC0E-2ED9-0694E2161957}"/>
              </a:ext>
            </a:extLst>
          </p:cNvPr>
          <p:cNvSpPr/>
          <p:nvPr/>
        </p:nvSpPr>
        <p:spPr>
          <a:xfrm>
            <a:off x="2770963" y="2382537"/>
            <a:ext cx="66500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Must Be On The Top Of The Code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70648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4AC9EA-67A8-EC0E-2ED9-0694E2161957}"/>
              </a:ext>
            </a:extLst>
          </p:cNvPr>
          <p:cNvSpPr/>
          <p:nvPr/>
        </p:nvSpPr>
        <p:spPr>
          <a:xfrm>
            <a:off x="3475541" y="2382537"/>
            <a:ext cx="52409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is a Function To Say “Hello World!”</a:t>
            </a:r>
            <a:endParaRPr lang="en-US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5BD87-3F06-E0DA-2826-D272B7968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32" y="3582866"/>
            <a:ext cx="218152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5FEDD-7865-17CF-087E-38B555E6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4" y="497723"/>
            <a:ext cx="11138852" cy="58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C4F29-ECC8-93E9-8643-908C8478763B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8E09DF1-AE04-3232-7DDE-C3D0BA704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323623"/>
            <a:ext cx="5536001" cy="415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436B6-50AE-0340-01F1-832CCF8F4D96}"/>
              </a:ext>
            </a:extLst>
          </p:cNvPr>
          <p:cNvSpPr txBox="1"/>
          <p:nvPr/>
        </p:nvSpPr>
        <p:spPr>
          <a:xfrm>
            <a:off x="1135775" y="3800573"/>
            <a:ext cx="40532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https://downloads.scratch.mit.edu/desktop/Scratch%20Setup.exe</a:t>
            </a:r>
            <a:endParaRPr lang="ar-EG" sz="20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F7D61-4EF5-7C26-ADC2-921C9A59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44" y="531650"/>
            <a:ext cx="7446282" cy="581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F7D61-4EF5-7C26-ADC2-921C9A59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3451" y="531650"/>
            <a:ext cx="7353068" cy="581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F7D61-4EF5-7C26-ADC2-921C9A59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6844" y="583281"/>
            <a:ext cx="7446282" cy="57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4FBA71-B1F1-8E95-0C00-E25E84C3D80A}"/>
              </a:ext>
            </a:extLst>
          </p:cNvPr>
          <p:cNvSpPr/>
          <p:nvPr/>
        </p:nvSpPr>
        <p:spPr>
          <a:xfrm>
            <a:off x="153919" y="263892"/>
            <a:ext cx="28991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E45CA-75AC-1609-C62B-DF1649DD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5" y="848667"/>
            <a:ext cx="10330069" cy="55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E24FA-CF5B-94C8-7027-30A985910476}"/>
              </a:ext>
            </a:extLst>
          </p:cNvPr>
          <p:cNvSpPr/>
          <p:nvPr/>
        </p:nvSpPr>
        <p:spPr>
          <a:xfrm>
            <a:off x="209674" y="211267"/>
            <a:ext cx="17540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2E8EE-4585-CB43-6020-ABA7140F6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07" y="641349"/>
            <a:ext cx="2230785" cy="59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E24FA-CF5B-94C8-7027-30A985910476}"/>
              </a:ext>
            </a:extLst>
          </p:cNvPr>
          <p:cNvSpPr/>
          <p:nvPr/>
        </p:nvSpPr>
        <p:spPr>
          <a:xfrm>
            <a:off x="271922" y="240295"/>
            <a:ext cx="31390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Control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DAA1B-104B-AE5B-AEAE-FF1BB45EA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/>
          <a:stretch/>
        </p:blipFill>
        <p:spPr>
          <a:xfrm>
            <a:off x="1136871" y="1944914"/>
            <a:ext cx="9918257" cy="25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9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E24FA-CF5B-94C8-7027-30A985910476}"/>
              </a:ext>
            </a:extLst>
          </p:cNvPr>
          <p:cNvSpPr/>
          <p:nvPr/>
        </p:nvSpPr>
        <p:spPr>
          <a:xfrm>
            <a:off x="332809" y="225782"/>
            <a:ext cx="15367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 / On</a:t>
            </a:r>
            <a:endParaRPr lang="en-US" sz="32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B8DF4-00F0-7571-9E4B-4AB88885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2" y="1625600"/>
            <a:ext cx="7151695" cy="31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0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60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محمود محمد محمود سلامه</dc:creator>
  <cp:lastModifiedBy>محمود محمد محمود سلامه</cp:lastModifiedBy>
  <cp:revision>5</cp:revision>
  <dcterms:created xsi:type="dcterms:W3CDTF">2022-12-29T16:30:42Z</dcterms:created>
  <dcterms:modified xsi:type="dcterms:W3CDTF">2023-01-12T21:48:29Z</dcterms:modified>
</cp:coreProperties>
</file>