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E6E"/>
    <a:srgbClr val="F1EDC3"/>
    <a:srgbClr val="A77188"/>
    <a:srgbClr val="365938"/>
    <a:srgbClr val="88B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555" y="642"/>
      </p:cViewPr>
      <p:guideLst>
        <p:guide orient="horz" pos="2183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25B07-1EAA-4089-AD33-E96B8148A3BF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5A436-B2E6-4F61-B854-531ABF230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69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5A436-B2E6-4F61-B854-531ABF230C2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60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0BC6-3C2E-0F92-C689-F4E80417D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77BA6-02A7-B5EB-0EA1-D1F61BD14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DFBF-4720-FEF3-B02F-336F4A06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8F76-7590-4850-A8D6-8E60609226FB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BBD82-21EE-E76F-7C7D-481526A1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AE1B9-D48A-C550-608E-20CB9CE0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0B91-1F86-4ACF-BBDB-9679B0F21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47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7854-0179-B1C4-0517-30AF2DC6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63755-E26D-8707-F13C-D313A5ECF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3A7AA-A9D9-93C2-CE5A-7D2DB3503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8F76-7590-4850-A8D6-8E60609226FB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A14A1-C866-3A9D-25EB-8B172A15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3CC69-BBDE-66DA-28D5-36FEBE00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0B91-1F86-4ACF-BBDB-9679B0F21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63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2F21C-1F02-38E3-1A08-004A4BE88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38A2D-342C-AB28-17E0-73245D892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B12A1-15F2-5DD2-5ECA-30FDB39C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8F76-7590-4850-A8D6-8E60609226FB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FE446-F647-D260-8ECD-47F83790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FE72-3724-EFDA-BBD4-4135B20C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0B91-1F86-4ACF-BBDB-9679B0F21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00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C6B2-2B4C-BF61-DB2D-2FAF47F1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FF6A-121D-3814-2B28-8073F2817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C961F-8CE9-4A54-558F-1CEE89C6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8F76-7590-4850-A8D6-8E60609226FB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F2D08-3C90-1708-C7DD-738E56F0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1F6F2-903A-84AB-1003-BD53173E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0B91-1F86-4ACF-BBDB-9679B0F21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34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A6D9-217C-8755-93B6-33429341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2852E-3BA8-02B5-E411-CDD17D36A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24B46-EFE1-6F30-41B5-A08BF257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8F76-7590-4850-A8D6-8E60609226FB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AE3B8-7205-71A9-F454-68B86199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357B2-F79C-4D9C-53D6-DB9D3D75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0B91-1F86-4ACF-BBDB-9679B0F21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47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3AEC-CC27-59EC-29A7-EF3867C2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BEC5-4779-9DC1-7EEF-B97C2FB70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78330-D15E-604D-3775-B05489C67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D475D-FA42-2272-19BF-FB1E7993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8F76-7590-4850-A8D6-8E60609226FB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66314-8B51-1059-5A2E-19765477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1D407-0C39-5D93-AFA6-5FCDB8B1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0B91-1F86-4ACF-BBDB-9679B0F21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66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657B-7E37-F7BA-C95D-DA589DEB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AECE9-85FD-6712-614E-C12116648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01930-CF43-1950-BFC2-65931267D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A2881-1AAD-C1D4-E2B6-3B66E67A9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6AB7-4144-CBE7-0F2F-C5426CBA6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B76CA-E0F1-3A83-BEE0-1EA26C63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8F76-7590-4850-A8D6-8E60609226FB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FBD08-E223-E701-0FC0-FDFA66C2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BFF63-6331-623D-8D67-A9ADF0D2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0B91-1F86-4ACF-BBDB-9679B0F21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97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FD9B-CA16-32C3-AE25-F7DC54CE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AF577-5D93-0379-A9A8-C22A618C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8F76-7590-4850-A8D6-8E60609226FB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02521-3F78-87DA-DFFA-B895D431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6E098-60BA-9CA9-D401-3DB4C7B6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0B91-1F86-4ACF-BBDB-9679B0F21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1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A7137-EE1A-031E-DBC2-B5A65A76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8F76-7590-4850-A8D6-8E60609226FB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2FD6D-3EA3-9DE9-7902-20448F7F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9917F-B660-E59A-D3D2-1E8B357E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0B91-1F86-4ACF-BBDB-9679B0F21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62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A10A-9636-D54D-1B3B-C65BA7F7F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E33D-EE90-F4E0-F812-A087891A2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1430F-BD89-9D4B-6881-65C65E107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75BAD-E34A-5251-54C4-2CA05291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8F76-7590-4850-A8D6-8E60609226FB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57D78-D596-AA66-9A75-CD453F22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FDAEA-2F86-533D-3B29-3D764F84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0B91-1F86-4ACF-BBDB-9679B0F21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22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26E1-A897-F2DC-CF29-9964CAD7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C2EBD-5BD7-150E-25A9-868A5B50E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5061E-4B17-2866-8003-4DE21242E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14744-C939-4754-5072-8413B774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8F76-7590-4850-A8D6-8E60609226FB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B6E11-3090-7C3A-AFDC-7ADA36BF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3DED9-D8C0-FAA3-289B-D8ABEAFE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0B91-1F86-4ACF-BBDB-9679B0F21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3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AB930-0FF9-02AC-696C-EB476D6B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0D9A1-9FC1-B55B-2679-4DF902E7C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018A0-48D4-3517-CEF2-82005938E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58F76-7590-4850-A8D6-8E60609226FB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DE2AD-46DC-DA97-ACFD-D6E871371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6FDF-0D8B-AB60-0B7D-31BFC6069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0B91-1F86-4ACF-BBDB-9679B0F21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06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9319239-18BC-958A-8C87-2659A768F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CAF7080-6D1C-3A2A-D075-24AF3F6A896B}"/>
              </a:ext>
            </a:extLst>
          </p:cNvPr>
          <p:cNvSpPr/>
          <p:nvPr/>
        </p:nvSpPr>
        <p:spPr>
          <a:xfrm>
            <a:off x="-1" y="0"/>
            <a:ext cx="12192000" cy="6894513"/>
          </a:xfrm>
          <a:custGeom>
            <a:avLst/>
            <a:gdLst>
              <a:gd name="connsiteX0" fmla="*/ 8507847 w 12192000"/>
              <a:gd name="connsiteY0" fmla="*/ 907301 h 6858000"/>
              <a:gd name="connsiteX1" fmla="*/ 7922858 w 12192000"/>
              <a:gd name="connsiteY1" fmla="*/ 1492290 h 6858000"/>
              <a:gd name="connsiteX2" fmla="*/ 7922858 w 12192000"/>
              <a:gd name="connsiteY2" fmla="*/ 5774635 h 6858000"/>
              <a:gd name="connsiteX3" fmla="*/ 8507847 w 12192000"/>
              <a:gd name="connsiteY3" fmla="*/ 6359624 h 6858000"/>
              <a:gd name="connsiteX4" fmla="*/ 8507846 w 12192000"/>
              <a:gd name="connsiteY4" fmla="*/ 6359625 h 6858000"/>
              <a:gd name="connsiteX5" fmla="*/ 9092835 w 12192000"/>
              <a:gd name="connsiteY5" fmla="*/ 5774636 h 6858000"/>
              <a:gd name="connsiteX6" fmla="*/ 9092836 w 12192000"/>
              <a:gd name="connsiteY6" fmla="*/ 1492290 h 6858000"/>
              <a:gd name="connsiteX7" fmla="*/ 8507847 w 12192000"/>
              <a:gd name="connsiteY7" fmla="*/ 907301 h 6858000"/>
              <a:gd name="connsiteX8" fmla="*/ 5854809 w 12192000"/>
              <a:gd name="connsiteY8" fmla="*/ 907301 h 6858000"/>
              <a:gd name="connsiteX9" fmla="*/ 5269820 w 12192000"/>
              <a:gd name="connsiteY9" fmla="*/ 1492291 h 6858000"/>
              <a:gd name="connsiteX10" fmla="*/ 5269820 w 12192000"/>
              <a:gd name="connsiteY10" fmla="*/ 5774635 h 6858000"/>
              <a:gd name="connsiteX11" fmla="*/ 5854809 w 12192000"/>
              <a:gd name="connsiteY11" fmla="*/ 6359624 h 6858000"/>
              <a:gd name="connsiteX12" fmla="*/ 5854808 w 12192000"/>
              <a:gd name="connsiteY12" fmla="*/ 6359625 h 6858000"/>
              <a:gd name="connsiteX13" fmla="*/ 6439797 w 12192000"/>
              <a:gd name="connsiteY13" fmla="*/ 5774636 h 6858000"/>
              <a:gd name="connsiteX14" fmla="*/ 6439798 w 12192000"/>
              <a:gd name="connsiteY14" fmla="*/ 1492291 h 6858000"/>
              <a:gd name="connsiteX15" fmla="*/ 5854809 w 12192000"/>
              <a:gd name="connsiteY15" fmla="*/ 907301 h 6858000"/>
              <a:gd name="connsiteX16" fmla="*/ 11160884 w 12192000"/>
              <a:gd name="connsiteY16" fmla="*/ 907298 h 6858000"/>
              <a:gd name="connsiteX17" fmla="*/ 10575895 w 12192000"/>
              <a:gd name="connsiteY17" fmla="*/ 1492287 h 6858000"/>
              <a:gd name="connsiteX18" fmla="*/ 10575895 w 12192000"/>
              <a:gd name="connsiteY18" fmla="*/ 5774632 h 6858000"/>
              <a:gd name="connsiteX19" fmla="*/ 11160884 w 12192000"/>
              <a:gd name="connsiteY19" fmla="*/ 6359621 h 6858000"/>
              <a:gd name="connsiteX20" fmla="*/ 11160883 w 12192000"/>
              <a:gd name="connsiteY20" fmla="*/ 6359622 h 6858000"/>
              <a:gd name="connsiteX21" fmla="*/ 11745872 w 12192000"/>
              <a:gd name="connsiteY21" fmla="*/ 5774633 h 6858000"/>
              <a:gd name="connsiteX22" fmla="*/ 11745873 w 12192000"/>
              <a:gd name="connsiteY22" fmla="*/ 1492287 h 6858000"/>
              <a:gd name="connsiteX23" fmla="*/ 11160884 w 12192000"/>
              <a:gd name="connsiteY23" fmla="*/ 907298 h 6858000"/>
              <a:gd name="connsiteX24" fmla="*/ 7202211 w 12192000"/>
              <a:gd name="connsiteY24" fmla="*/ 498375 h 6858000"/>
              <a:gd name="connsiteX25" fmla="*/ 6617222 w 12192000"/>
              <a:gd name="connsiteY25" fmla="*/ 1083364 h 6858000"/>
              <a:gd name="connsiteX26" fmla="*/ 6617222 w 12192000"/>
              <a:gd name="connsiteY26" fmla="*/ 5365709 h 6858000"/>
              <a:gd name="connsiteX27" fmla="*/ 7202211 w 12192000"/>
              <a:gd name="connsiteY27" fmla="*/ 5950698 h 6858000"/>
              <a:gd name="connsiteX28" fmla="*/ 7202210 w 12192000"/>
              <a:gd name="connsiteY28" fmla="*/ 5950699 h 6858000"/>
              <a:gd name="connsiteX29" fmla="*/ 7787199 w 12192000"/>
              <a:gd name="connsiteY29" fmla="*/ 5365710 h 6858000"/>
              <a:gd name="connsiteX30" fmla="*/ 7787200 w 12192000"/>
              <a:gd name="connsiteY30" fmla="*/ 1083364 h 6858000"/>
              <a:gd name="connsiteX31" fmla="*/ 7202211 w 12192000"/>
              <a:gd name="connsiteY31" fmla="*/ 498375 h 6858000"/>
              <a:gd name="connsiteX32" fmla="*/ 9855248 w 12192000"/>
              <a:gd name="connsiteY32" fmla="*/ 498374 h 6858000"/>
              <a:gd name="connsiteX33" fmla="*/ 9270259 w 12192000"/>
              <a:gd name="connsiteY33" fmla="*/ 1083363 h 6858000"/>
              <a:gd name="connsiteX34" fmla="*/ 9270259 w 12192000"/>
              <a:gd name="connsiteY34" fmla="*/ 5365708 h 6858000"/>
              <a:gd name="connsiteX35" fmla="*/ 9855248 w 12192000"/>
              <a:gd name="connsiteY35" fmla="*/ 5950697 h 6858000"/>
              <a:gd name="connsiteX36" fmla="*/ 9855247 w 12192000"/>
              <a:gd name="connsiteY36" fmla="*/ 5950698 h 6858000"/>
              <a:gd name="connsiteX37" fmla="*/ 10440236 w 12192000"/>
              <a:gd name="connsiteY37" fmla="*/ 5365709 h 6858000"/>
              <a:gd name="connsiteX38" fmla="*/ 10440237 w 12192000"/>
              <a:gd name="connsiteY38" fmla="*/ 1083363 h 6858000"/>
              <a:gd name="connsiteX39" fmla="*/ 9855248 w 12192000"/>
              <a:gd name="connsiteY39" fmla="*/ 498374 h 6858000"/>
              <a:gd name="connsiteX40" fmla="*/ 0 w 12192000"/>
              <a:gd name="connsiteY40" fmla="*/ 0 h 6858000"/>
              <a:gd name="connsiteX41" fmla="*/ 12192000 w 12192000"/>
              <a:gd name="connsiteY41" fmla="*/ 0 h 6858000"/>
              <a:gd name="connsiteX42" fmla="*/ 12192000 w 12192000"/>
              <a:gd name="connsiteY42" fmla="*/ 6858000 h 6858000"/>
              <a:gd name="connsiteX43" fmla="*/ 0 w 12192000"/>
              <a:gd name="connsiteY4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2192000" h="6858000">
                <a:moveTo>
                  <a:pt x="8507847" y="907301"/>
                </a:moveTo>
                <a:cubicBezTo>
                  <a:pt x="8184766" y="907301"/>
                  <a:pt x="7922858" y="1169209"/>
                  <a:pt x="7922858" y="1492290"/>
                </a:cubicBezTo>
                <a:lnTo>
                  <a:pt x="7922858" y="5774635"/>
                </a:lnTo>
                <a:cubicBezTo>
                  <a:pt x="7922858" y="6097716"/>
                  <a:pt x="8184766" y="6359624"/>
                  <a:pt x="8507847" y="6359624"/>
                </a:cubicBezTo>
                <a:lnTo>
                  <a:pt x="8507846" y="6359625"/>
                </a:lnTo>
                <a:cubicBezTo>
                  <a:pt x="8830927" y="6359625"/>
                  <a:pt x="9092835" y="6097717"/>
                  <a:pt x="9092835" y="5774636"/>
                </a:cubicBezTo>
                <a:cubicBezTo>
                  <a:pt x="9092835" y="4347187"/>
                  <a:pt x="9092836" y="2919739"/>
                  <a:pt x="9092836" y="1492290"/>
                </a:cubicBezTo>
                <a:cubicBezTo>
                  <a:pt x="9092836" y="1169209"/>
                  <a:pt x="8830928" y="907301"/>
                  <a:pt x="8507847" y="907301"/>
                </a:cubicBezTo>
                <a:close/>
                <a:moveTo>
                  <a:pt x="5854809" y="907301"/>
                </a:moveTo>
                <a:cubicBezTo>
                  <a:pt x="5531728" y="907301"/>
                  <a:pt x="5269820" y="1169209"/>
                  <a:pt x="5269820" y="1492291"/>
                </a:cubicBezTo>
                <a:lnTo>
                  <a:pt x="5269820" y="5774635"/>
                </a:lnTo>
                <a:cubicBezTo>
                  <a:pt x="5269820" y="6097716"/>
                  <a:pt x="5531728" y="6359624"/>
                  <a:pt x="5854809" y="6359624"/>
                </a:cubicBezTo>
                <a:lnTo>
                  <a:pt x="5854808" y="6359625"/>
                </a:lnTo>
                <a:cubicBezTo>
                  <a:pt x="6177889" y="6359625"/>
                  <a:pt x="6439797" y="6097717"/>
                  <a:pt x="6439797" y="5774636"/>
                </a:cubicBezTo>
                <a:cubicBezTo>
                  <a:pt x="6439797" y="4347187"/>
                  <a:pt x="6439798" y="2919739"/>
                  <a:pt x="6439798" y="1492291"/>
                </a:cubicBezTo>
                <a:cubicBezTo>
                  <a:pt x="6439798" y="1169209"/>
                  <a:pt x="6177890" y="907301"/>
                  <a:pt x="5854809" y="907301"/>
                </a:cubicBezTo>
                <a:close/>
                <a:moveTo>
                  <a:pt x="11160884" y="907298"/>
                </a:moveTo>
                <a:cubicBezTo>
                  <a:pt x="10837803" y="907298"/>
                  <a:pt x="10575895" y="1169206"/>
                  <a:pt x="10575895" y="1492287"/>
                </a:cubicBezTo>
                <a:lnTo>
                  <a:pt x="10575895" y="5774632"/>
                </a:lnTo>
                <a:cubicBezTo>
                  <a:pt x="10575895" y="6097713"/>
                  <a:pt x="10837803" y="6359621"/>
                  <a:pt x="11160884" y="6359621"/>
                </a:cubicBezTo>
                <a:lnTo>
                  <a:pt x="11160883" y="6359622"/>
                </a:lnTo>
                <a:cubicBezTo>
                  <a:pt x="11483964" y="6359622"/>
                  <a:pt x="11745872" y="6097714"/>
                  <a:pt x="11745872" y="5774633"/>
                </a:cubicBezTo>
                <a:cubicBezTo>
                  <a:pt x="11745872" y="4347184"/>
                  <a:pt x="11745873" y="2919736"/>
                  <a:pt x="11745873" y="1492287"/>
                </a:cubicBezTo>
                <a:cubicBezTo>
                  <a:pt x="11745873" y="1169206"/>
                  <a:pt x="11483965" y="907298"/>
                  <a:pt x="11160884" y="907298"/>
                </a:cubicBezTo>
                <a:close/>
                <a:moveTo>
                  <a:pt x="7202211" y="498375"/>
                </a:moveTo>
                <a:cubicBezTo>
                  <a:pt x="6879130" y="498375"/>
                  <a:pt x="6617222" y="760283"/>
                  <a:pt x="6617222" y="1083364"/>
                </a:cubicBezTo>
                <a:lnTo>
                  <a:pt x="6617222" y="5365709"/>
                </a:lnTo>
                <a:cubicBezTo>
                  <a:pt x="6617222" y="5688790"/>
                  <a:pt x="6879130" y="5950698"/>
                  <a:pt x="7202211" y="5950698"/>
                </a:cubicBezTo>
                <a:lnTo>
                  <a:pt x="7202210" y="5950699"/>
                </a:lnTo>
                <a:cubicBezTo>
                  <a:pt x="7525291" y="5950699"/>
                  <a:pt x="7787199" y="5688791"/>
                  <a:pt x="7787199" y="5365710"/>
                </a:cubicBezTo>
                <a:cubicBezTo>
                  <a:pt x="7787199" y="3938261"/>
                  <a:pt x="7787200" y="2510813"/>
                  <a:pt x="7787200" y="1083364"/>
                </a:cubicBezTo>
                <a:cubicBezTo>
                  <a:pt x="7787200" y="760283"/>
                  <a:pt x="7525292" y="498375"/>
                  <a:pt x="7202211" y="498375"/>
                </a:cubicBezTo>
                <a:close/>
                <a:moveTo>
                  <a:pt x="9855248" y="498374"/>
                </a:moveTo>
                <a:cubicBezTo>
                  <a:pt x="9532167" y="498374"/>
                  <a:pt x="9270259" y="760282"/>
                  <a:pt x="9270259" y="1083363"/>
                </a:cubicBezTo>
                <a:lnTo>
                  <a:pt x="9270259" y="5365708"/>
                </a:lnTo>
                <a:cubicBezTo>
                  <a:pt x="9270259" y="5688789"/>
                  <a:pt x="9532167" y="5950697"/>
                  <a:pt x="9855248" y="5950697"/>
                </a:cubicBezTo>
                <a:lnTo>
                  <a:pt x="9855247" y="5950698"/>
                </a:lnTo>
                <a:cubicBezTo>
                  <a:pt x="10178328" y="5950698"/>
                  <a:pt x="10440236" y="5688790"/>
                  <a:pt x="10440236" y="5365709"/>
                </a:cubicBezTo>
                <a:cubicBezTo>
                  <a:pt x="10440236" y="3938260"/>
                  <a:pt x="10440237" y="2510812"/>
                  <a:pt x="10440237" y="1083363"/>
                </a:cubicBezTo>
                <a:cubicBezTo>
                  <a:pt x="10440237" y="760282"/>
                  <a:pt x="10178329" y="498374"/>
                  <a:pt x="9855248" y="49837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B28C09-DC98-7515-B4EF-E32A25BF3846}"/>
              </a:ext>
            </a:extLst>
          </p:cNvPr>
          <p:cNvSpPr txBox="1"/>
          <p:nvPr/>
        </p:nvSpPr>
        <p:spPr>
          <a:xfrm>
            <a:off x="5524500" y="275952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A61EA-7390-1F9E-AE66-C95EE0F22570}"/>
              </a:ext>
            </a:extLst>
          </p:cNvPr>
          <p:cNvSpPr txBox="1"/>
          <p:nvPr/>
        </p:nvSpPr>
        <p:spPr>
          <a:xfrm>
            <a:off x="579665" y="1823357"/>
            <a:ext cx="4365171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sz="6000" dirty="0">
                <a:pattFill prst="pct80">
                  <a:fgClr>
                    <a:schemeClr val="tx1"/>
                  </a:fgClr>
                  <a:bgClr>
                    <a:schemeClr val="tx1">
                      <a:lumMod val="50000"/>
                      <a:lumOff val="50000"/>
                    </a:schemeClr>
                  </a:bgClr>
                </a:pattFill>
                <a:latin typeface="Arial Black" panose="020B0A04020102020204" pitchFamily="34" charset="0"/>
              </a:rPr>
              <a:t>Mountain</a:t>
            </a:r>
            <a:endParaRPr lang="en-IN" sz="6000" dirty="0">
              <a:pattFill prst="pct80">
                <a:fgClr>
                  <a:schemeClr val="tx1"/>
                </a:fgClr>
                <a:bgClr>
                  <a:schemeClr val="tx1">
                    <a:lumMod val="50000"/>
                    <a:lumOff val="50000"/>
                  </a:schemeClr>
                </a:bgClr>
              </a:pattFill>
              <a:latin typeface="Arial Black" panose="020B0A04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9E92AE-E665-363F-1DC0-C5700963424F}"/>
              </a:ext>
            </a:extLst>
          </p:cNvPr>
          <p:cNvSpPr txBox="1"/>
          <p:nvPr/>
        </p:nvSpPr>
        <p:spPr>
          <a:xfrm>
            <a:off x="579665" y="2936421"/>
            <a:ext cx="4169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The mountain stands tall like a giant in the sky, its snowy crown glowing in the sunlight. Rivers dance down its sides like silver threads, and the wind hums a gentle song through pine-covered slopes. Clouds gather near its peak, whispering secrets only the sky can hear.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8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25 0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55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Rashid Iqbal</dc:creator>
  <cp:lastModifiedBy>Rashid Iqbal</cp:lastModifiedBy>
  <cp:revision>1</cp:revision>
  <dcterms:created xsi:type="dcterms:W3CDTF">2025-05-02T05:34:38Z</dcterms:created>
  <dcterms:modified xsi:type="dcterms:W3CDTF">2025-05-02T06:48:57Z</dcterms:modified>
</cp:coreProperties>
</file>