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69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3CE48-F90D-4201-BB69-527B419D1DB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929E-C032-43DB-83CE-882FC91FD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5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9929E-C032-43DB-83CE-882FC91FD3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6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3E76-CD3F-DEBB-ABF3-9A0C2F0E9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744F0-20B7-0718-B9ED-DE77E960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BD4AB-5E72-9364-D1C6-708D782B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2137-7149-D428-22D6-49681F57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E07F6-D297-CF1C-6EDE-DBEED334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8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646C-ACEE-C67F-A2B7-6947AC73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6CE2C-BA68-9C4B-FA4A-BE49A15C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0FDF-0962-0505-28E1-0E7C58F0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A354-3404-6980-DADB-B7AD216D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F49D-1B87-0ADD-37AC-4C65D39F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96DB6-1946-373A-C6A2-C977859C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E7EFD-F981-FAEE-622B-96FB1456B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D06B-1E1E-D0E7-7B4B-5FF6D8C2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4F4C-D376-2B7B-4747-89441D69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0BFB-57BA-D893-16D2-D022911D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0164-9A2C-91D1-4A3D-9516D1F4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2D2D-CB05-B324-650D-EBD15273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049E-8788-6E83-0336-7A2F52BE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FEA5-B6C9-6B8B-8899-C2289F3D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C76B-21CE-DB1C-3DB4-9A8796D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F296-ABD1-1576-A377-EA8A5B39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9BA6-70C9-BB20-C055-AF5E8189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480A-8E82-1F38-08C9-0C881526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2275-F212-8E89-9CAE-9EDD504E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23BC-1BB6-9212-7DF2-57FE34E4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6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6DC2-2C47-FB15-1678-915ACB9B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FE90-CC0B-C155-9316-DA8F96CE3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9E7D-F538-C917-D98A-405E5A7F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1AEE-0F2E-22B1-0915-419DD6C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FF52-673F-C4DE-5114-87BD1152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2F1D3-2E2B-E734-8F1C-A55FBB69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7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3A05-59DD-4E8E-49B5-5DE637F1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7C62-44A8-5583-688A-869338F9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F9C6-C15B-0A22-4B33-4E7FD338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21631-A9C0-D1C3-5C77-6ED2B4CD1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710ED-C576-51F6-6EEF-DF12306B5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98D35-6940-6B39-5364-3A44D669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C9F26-68FF-9C10-444A-EE2A59F3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CF0FF-9DA8-A547-7986-6581F824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EA77-B63B-64E7-F201-FFF9EDC3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2D73-F060-FAC9-A646-6CE715E6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44BBE-4EF4-92FA-2BE3-11053EAA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22ED-B482-DD3B-D029-556898C7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8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868F0-8A64-ED33-3485-4066FB09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22A7D-96A8-73D6-38F3-8848AE0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3F89-2926-8411-D69C-392C9166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2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4E9-741C-F595-C049-5B42DB94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F476-BC6B-F596-4B82-99CC0B10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3E3D4-3A56-E528-5842-E92249E38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A4447-BB06-4D89-410B-B841D427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D7D8-8CA3-5085-444A-76013CD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53A1-CDF8-7221-F5A6-134AACAF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3EC0-F90E-92C6-5022-0D5D69D8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00A7E-F708-3E47-7994-165764FEE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7D319-474B-A5F3-A931-1A81C5B28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7C586-21F4-5E1B-63CA-34E323FC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80910-C3A0-2D66-1003-183733D5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3D2FC-61AB-98DB-2E75-F72B28BC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1AA63-6EE2-EAF7-9E24-B638E13F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D866F-330D-4416-9193-D8A4EA17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11D4-4F8D-314E-5672-9324EB973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902E-589B-4BA6-88BF-FE2EC2AA93C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372B5-A82A-5020-AEDD-B4FE45862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9CE-4CF9-0D30-83AD-DAF549BCB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77ED-8756-42DD-A616-E2C282DF5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BB1A93F-A224-EA82-F9E9-8F3A909815AD}"/>
              </a:ext>
            </a:extLst>
          </p:cNvPr>
          <p:cNvGrpSpPr/>
          <p:nvPr/>
        </p:nvGrpSpPr>
        <p:grpSpPr>
          <a:xfrm>
            <a:off x="8507025" y="1588477"/>
            <a:ext cx="1659988" cy="3681046"/>
            <a:chOff x="9054905" y="1720949"/>
            <a:chExt cx="1659988" cy="368104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ABF798-738F-AB6A-216B-3487A4B32401}"/>
                </a:ext>
              </a:extLst>
            </p:cNvPr>
            <p:cNvSpPr/>
            <p:nvPr/>
          </p:nvSpPr>
          <p:spPr>
            <a:xfrm>
              <a:off x="9054905" y="1720949"/>
              <a:ext cx="1659988" cy="1033974"/>
            </a:xfrm>
            <a:custGeom>
              <a:avLst/>
              <a:gdLst>
                <a:gd name="connsiteX0" fmla="*/ 276670 w 1659988"/>
                <a:gd name="connsiteY0" fmla="*/ 0 h 1033974"/>
                <a:gd name="connsiteX1" fmla="*/ 1383318 w 1659988"/>
                <a:gd name="connsiteY1" fmla="*/ 0 h 1033974"/>
                <a:gd name="connsiteX2" fmla="*/ 1659988 w 1659988"/>
                <a:gd name="connsiteY2" fmla="*/ 276670 h 1033974"/>
                <a:gd name="connsiteX3" fmla="*/ 1659988 w 1659988"/>
                <a:gd name="connsiteY3" fmla="*/ 1033974 h 1033974"/>
                <a:gd name="connsiteX4" fmla="*/ 0 w 1659988"/>
                <a:gd name="connsiteY4" fmla="*/ 1033974 h 1033974"/>
                <a:gd name="connsiteX5" fmla="*/ 0 w 1659988"/>
                <a:gd name="connsiteY5" fmla="*/ 276670 h 1033974"/>
                <a:gd name="connsiteX6" fmla="*/ 276670 w 1659988"/>
                <a:gd name="connsiteY6" fmla="*/ 0 h 103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988" h="1033974">
                  <a:moveTo>
                    <a:pt x="276670" y="0"/>
                  </a:moveTo>
                  <a:lnTo>
                    <a:pt x="1383318" y="0"/>
                  </a:lnTo>
                  <a:cubicBezTo>
                    <a:pt x="1536119" y="0"/>
                    <a:pt x="1659988" y="123869"/>
                    <a:pt x="1659988" y="276670"/>
                  </a:cubicBezTo>
                  <a:lnTo>
                    <a:pt x="1659988" y="1033974"/>
                  </a:lnTo>
                  <a:lnTo>
                    <a:pt x="0" y="1033974"/>
                  </a:lnTo>
                  <a:lnTo>
                    <a:pt x="0" y="276670"/>
                  </a:lnTo>
                  <a:cubicBezTo>
                    <a:pt x="0" y="123869"/>
                    <a:pt x="123869" y="0"/>
                    <a:pt x="276670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Aharoni" panose="02010803020104030203" pitchFamily="2" charset="-79"/>
                </a:rPr>
                <a:t>Step 4</a:t>
              </a:r>
              <a:endParaRPr lang="en-IN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030C68-B5C3-A7E5-6071-4E810090BB02}"/>
                </a:ext>
              </a:extLst>
            </p:cNvPr>
            <p:cNvSpPr/>
            <p:nvPr/>
          </p:nvSpPr>
          <p:spPr>
            <a:xfrm>
              <a:off x="9054905" y="2754923"/>
              <a:ext cx="1659988" cy="2647072"/>
            </a:xfrm>
            <a:custGeom>
              <a:avLst/>
              <a:gdLst>
                <a:gd name="connsiteX0" fmla="*/ 0 w 1659988"/>
                <a:gd name="connsiteY0" fmla="*/ 0 h 2647072"/>
                <a:gd name="connsiteX1" fmla="*/ 1659988 w 1659988"/>
                <a:gd name="connsiteY1" fmla="*/ 0 h 2647072"/>
                <a:gd name="connsiteX2" fmla="*/ 1659988 w 1659988"/>
                <a:gd name="connsiteY2" fmla="*/ 2370402 h 2647072"/>
                <a:gd name="connsiteX3" fmla="*/ 1383318 w 1659988"/>
                <a:gd name="connsiteY3" fmla="*/ 2647072 h 2647072"/>
                <a:gd name="connsiteX4" fmla="*/ 276670 w 1659988"/>
                <a:gd name="connsiteY4" fmla="*/ 2647072 h 2647072"/>
                <a:gd name="connsiteX5" fmla="*/ 0 w 1659988"/>
                <a:gd name="connsiteY5" fmla="*/ 2370402 h 2647072"/>
                <a:gd name="connsiteX6" fmla="*/ 0 w 1659988"/>
                <a:gd name="connsiteY6" fmla="*/ 0 h 264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988" h="2647072">
                  <a:moveTo>
                    <a:pt x="0" y="0"/>
                  </a:moveTo>
                  <a:lnTo>
                    <a:pt x="1659988" y="0"/>
                  </a:lnTo>
                  <a:lnTo>
                    <a:pt x="1659988" y="2370402"/>
                  </a:lnTo>
                  <a:cubicBezTo>
                    <a:pt x="1659988" y="2523203"/>
                    <a:pt x="1536119" y="2647072"/>
                    <a:pt x="1383318" y="2647072"/>
                  </a:cubicBezTo>
                  <a:lnTo>
                    <a:pt x="276670" y="2647072"/>
                  </a:lnTo>
                  <a:cubicBezTo>
                    <a:pt x="123869" y="2647072"/>
                    <a:pt x="0" y="2523203"/>
                    <a:pt x="0" y="23704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3DD52F-86D5-4062-3B89-85EE94284027}"/>
                </a:ext>
              </a:extLst>
            </p:cNvPr>
            <p:cNvSpPr txBox="1"/>
            <p:nvPr/>
          </p:nvSpPr>
          <p:spPr>
            <a:xfrm>
              <a:off x="9283505" y="2924297"/>
              <a:ext cx="135401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" name="Graphic 21" descr="Bar graph with upward trend with solid fill">
              <a:extLst>
                <a:ext uri="{FF2B5EF4-FFF2-40B4-BE49-F238E27FC236}">
                  <a16:creationId xmlns:a16="http://schemas.microsoft.com/office/drawing/2014/main" id="{783AF95A-67C1-1231-5298-C9238B8D3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626405" y="4627927"/>
              <a:ext cx="516988" cy="516988"/>
            </a:xfrm>
            <a:prstGeom prst="rect">
              <a:avLst/>
            </a:prstGeom>
          </p:spPr>
        </p:pic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C53FAC8-0DC7-4716-DDFC-7080BCA4576C}"/>
              </a:ext>
            </a:extLst>
          </p:cNvPr>
          <p:cNvSpPr/>
          <p:nvPr/>
        </p:nvSpPr>
        <p:spPr>
          <a:xfrm>
            <a:off x="9853311" y="608482"/>
            <a:ext cx="114673" cy="5233182"/>
          </a:xfrm>
          <a:custGeom>
            <a:avLst/>
            <a:gdLst>
              <a:gd name="connsiteX0" fmla="*/ 66352 w 222562"/>
              <a:gd name="connsiteY0" fmla="*/ 0 h 5233182"/>
              <a:gd name="connsiteX1" fmla="*/ 222562 w 222562"/>
              <a:gd name="connsiteY1" fmla="*/ 2616591 h 5233182"/>
              <a:gd name="connsiteX2" fmla="*/ 66352 w 222562"/>
              <a:gd name="connsiteY2" fmla="*/ 5233182 h 5233182"/>
              <a:gd name="connsiteX3" fmla="*/ 5548 w 222562"/>
              <a:gd name="connsiteY3" fmla="*/ 5027557 h 5233182"/>
              <a:gd name="connsiteX4" fmla="*/ 0 w 222562"/>
              <a:gd name="connsiteY4" fmla="*/ 4977114 h 5233182"/>
              <a:gd name="connsiteX5" fmla="*/ 0 w 222562"/>
              <a:gd name="connsiteY5" fmla="*/ 256068 h 5233182"/>
              <a:gd name="connsiteX6" fmla="*/ 5548 w 222562"/>
              <a:gd name="connsiteY6" fmla="*/ 205625 h 5233182"/>
              <a:gd name="connsiteX7" fmla="*/ 66352 w 222562"/>
              <a:gd name="connsiteY7" fmla="*/ 0 h 523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62" h="5233182">
                <a:moveTo>
                  <a:pt x="66352" y="0"/>
                </a:moveTo>
                <a:cubicBezTo>
                  <a:pt x="152624" y="0"/>
                  <a:pt x="222562" y="1171488"/>
                  <a:pt x="222562" y="2616591"/>
                </a:cubicBezTo>
                <a:cubicBezTo>
                  <a:pt x="222562" y="4061694"/>
                  <a:pt x="152624" y="5233182"/>
                  <a:pt x="66352" y="5233182"/>
                </a:cubicBezTo>
                <a:cubicBezTo>
                  <a:pt x="44784" y="5233182"/>
                  <a:pt x="24237" y="5159964"/>
                  <a:pt x="5548" y="5027557"/>
                </a:cubicBezTo>
                <a:lnTo>
                  <a:pt x="0" y="4977114"/>
                </a:lnTo>
                <a:lnTo>
                  <a:pt x="0" y="256068"/>
                </a:lnTo>
                <a:lnTo>
                  <a:pt x="5548" y="205625"/>
                </a:lnTo>
                <a:cubicBezTo>
                  <a:pt x="24237" y="73218"/>
                  <a:pt x="44784" y="0"/>
                  <a:pt x="6635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algn="l" rotWithShape="0">
              <a:schemeClr val="tx1">
                <a:alpha val="6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D028A6-F159-9ED2-FBE3-F342DCC387E9}"/>
              </a:ext>
            </a:extLst>
          </p:cNvPr>
          <p:cNvSpPr/>
          <p:nvPr/>
        </p:nvSpPr>
        <p:spPr>
          <a:xfrm>
            <a:off x="8429653" y="354022"/>
            <a:ext cx="1530058" cy="574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229221-9008-F026-F331-B5021FA131D3}"/>
              </a:ext>
            </a:extLst>
          </p:cNvPr>
          <p:cNvGrpSpPr/>
          <p:nvPr/>
        </p:nvGrpSpPr>
        <p:grpSpPr>
          <a:xfrm>
            <a:off x="2530863" y="1561263"/>
            <a:ext cx="1659988" cy="3681046"/>
            <a:chOff x="3976467" y="1720949"/>
            <a:chExt cx="1659988" cy="368104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F454AC-9CC5-55B6-EDE3-32028C7FAFF2}"/>
                </a:ext>
              </a:extLst>
            </p:cNvPr>
            <p:cNvSpPr/>
            <p:nvPr/>
          </p:nvSpPr>
          <p:spPr>
            <a:xfrm>
              <a:off x="3976467" y="1720949"/>
              <a:ext cx="1659988" cy="1033974"/>
            </a:xfrm>
            <a:custGeom>
              <a:avLst/>
              <a:gdLst>
                <a:gd name="connsiteX0" fmla="*/ 276670 w 1659988"/>
                <a:gd name="connsiteY0" fmla="*/ 0 h 1033974"/>
                <a:gd name="connsiteX1" fmla="*/ 1383318 w 1659988"/>
                <a:gd name="connsiteY1" fmla="*/ 0 h 1033974"/>
                <a:gd name="connsiteX2" fmla="*/ 1659988 w 1659988"/>
                <a:gd name="connsiteY2" fmla="*/ 276670 h 1033974"/>
                <a:gd name="connsiteX3" fmla="*/ 1659988 w 1659988"/>
                <a:gd name="connsiteY3" fmla="*/ 1033974 h 1033974"/>
                <a:gd name="connsiteX4" fmla="*/ 0 w 1659988"/>
                <a:gd name="connsiteY4" fmla="*/ 1033974 h 1033974"/>
                <a:gd name="connsiteX5" fmla="*/ 0 w 1659988"/>
                <a:gd name="connsiteY5" fmla="*/ 276670 h 1033974"/>
                <a:gd name="connsiteX6" fmla="*/ 276670 w 1659988"/>
                <a:gd name="connsiteY6" fmla="*/ 0 h 103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988" h="1033974">
                  <a:moveTo>
                    <a:pt x="276670" y="0"/>
                  </a:moveTo>
                  <a:lnTo>
                    <a:pt x="1383318" y="0"/>
                  </a:lnTo>
                  <a:cubicBezTo>
                    <a:pt x="1536119" y="0"/>
                    <a:pt x="1659988" y="123869"/>
                    <a:pt x="1659988" y="276670"/>
                  </a:cubicBezTo>
                  <a:lnTo>
                    <a:pt x="1659988" y="1033974"/>
                  </a:lnTo>
                  <a:lnTo>
                    <a:pt x="0" y="1033974"/>
                  </a:lnTo>
                  <a:lnTo>
                    <a:pt x="0" y="276670"/>
                  </a:lnTo>
                  <a:cubicBezTo>
                    <a:pt x="0" y="123869"/>
                    <a:pt x="123869" y="0"/>
                    <a:pt x="276670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Aharoni" panose="02010803020104030203" pitchFamily="2" charset="-79"/>
                </a:rPr>
                <a:t>Step 2</a:t>
              </a:r>
              <a:endParaRPr lang="en-IN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4EC4FF3-F347-6145-FB71-24F6A80C7E69}"/>
                </a:ext>
              </a:extLst>
            </p:cNvPr>
            <p:cNvSpPr/>
            <p:nvPr/>
          </p:nvSpPr>
          <p:spPr>
            <a:xfrm>
              <a:off x="3976467" y="2754923"/>
              <a:ext cx="1659988" cy="2647072"/>
            </a:xfrm>
            <a:custGeom>
              <a:avLst/>
              <a:gdLst>
                <a:gd name="connsiteX0" fmla="*/ 0 w 1659988"/>
                <a:gd name="connsiteY0" fmla="*/ 0 h 2647072"/>
                <a:gd name="connsiteX1" fmla="*/ 1659988 w 1659988"/>
                <a:gd name="connsiteY1" fmla="*/ 0 h 2647072"/>
                <a:gd name="connsiteX2" fmla="*/ 1659988 w 1659988"/>
                <a:gd name="connsiteY2" fmla="*/ 2370402 h 2647072"/>
                <a:gd name="connsiteX3" fmla="*/ 1383318 w 1659988"/>
                <a:gd name="connsiteY3" fmla="*/ 2647072 h 2647072"/>
                <a:gd name="connsiteX4" fmla="*/ 276670 w 1659988"/>
                <a:gd name="connsiteY4" fmla="*/ 2647072 h 2647072"/>
                <a:gd name="connsiteX5" fmla="*/ 0 w 1659988"/>
                <a:gd name="connsiteY5" fmla="*/ 2370402 h 2647072"/>
                <a:gd name="connsiteX6" fmla="*/ 0 w 1659988"/>
                <a:gd name="connsiteY6" fmla="*/ 0 h 264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988" h="2647072">
                  <a:moveTo>
                    <a:pt x="0" y="0"/>
                  </a:moveTo>
                  <a:lnTo>
                    <a:pt x="1659988" y="0"/>
                  </a:lnTo>
                  <a:lnTo>
                    <a:pt x="1659988" y="2370402"/>
                  </a:lnTo>
                  <a:cubicBezTo>
                    <a:pt x="1659988" y="2523203"/>
                    <a:pt x="1536119" y="2647072"/>
                    <a:pt x="1383318" y="2647072"/>
                  </a:cubicBezTo>
                  <a:lnTo>
                    <a:pt x="276670" y="2647072"/>
                  </a:lnTo>
                  <a:cubicBezTo>
                    <a:pt x="123869" y="2647072"/>
                    <a:pt x="0" y="2523203"/>
                    <a:pt x="0" y="23704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61B928-5691-E93B-3402-3702C7093BDA}"/>
                </a:ext>
              </a:extLst>
            </p:cNvPr>
            <p:cNvSpPr txBox="1"/>
            <p:nvPr/>
          </p:nvSpPr>
          <p:spPr>
            <a:xfrm>
              <a:off x="4205067" y="2924297"/>
              <a:ext cx="135401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4" name="Graphic 13" descr="Gears with solid fill">
              <a:extLst>
                <a:ext uri="{FF2B5EF4-FFF2-40B4-BE49-F238E27FC236}">
                  <a16:creationId xmlns:a16="http://schemas.microsoft.com/office/drawing/2014/main" id="{DF24136B-CAE3-223C-9155-B16E80B61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547967" y="4627927"/>
              <a:ext cx="516988" cy="516988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D825C06-B5A5-ED62-3C55-AFA0DF477604}"/>
              </a:ext>
            </a:extLst>
          </p:cNvPr>
          <p:cNvSpPr/>
          <p:nvPr/>
        </p:nvSpPr>
        <p:spPr>
          <a:xfrm>
            <a:off x="2409415" y="354084"/>
            <a:ext cx="1530058" cy="574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8A87419-02D9-1260-8FBE-B6BD883186BA}"/>
              </a:ext>
            </a:extLst>
          </p:cNvPr>
          <p:cNvSpPr/>
          <p:nvPr/>
        </p:nvSpPr>
        <p:spPr>
          <a:xfrm>
            <a:off x="3824800" y="550508"/>
            <a:ext cx="114673" cy="5233182"/>
          </a:xfrm>
          <a:custGeom>
            <a:avLst/>
            <a:gdLst>
              <a:gd name="connsiteX0" fmla="*/ 66352 w 222562"/>
              <a:gd name="connsiteY0" fmla="*/ 0 h 5233182"/>
              <a:gd name="connsiteX1" fmla="*/ 222562 w 222562"/>
              <a:gd name="connsiteY1" fmla="*/ 2616591 h 5233182"/>
              <a:gd name="connsiteX2" fmla="*/ 66352 w 222562"/>
              <a:gd name="connsiteY2" fmla="*/ 5233182 h 5233182"/>
              <a:gd name="connsiteX3" fmla="*/ 5548 w 222562"/>
              <a:gd name="connsiteY3" fmla="*/ 5027557 h 5233182"/>
              <a:gd name="connsiteX4" fmla="*/ 0 w 222562"/>
              <a:gd name="connsiteY4" fmla="*/ 4977114 h 5233182"/>
              <a:gd name="connsiteX5" fmla="*/ 0 w 222562"/>
              <a:gd name="connsiteY5" fmla="*/ 256068 h 5233182"/>
              <a:gd name="connsiteX6" fmla="*/ 5548 w 222562"/>
              <a:gd name="connsiteY6" fmla="*/ 205625 h 5233182"/>
              <a:gd name="connsiteX7" fmla="*/ 66352 w 222562"/>
              <a:gd name="connsiteY7" fmla="*/ 0 h 523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62" h="5233182">
                <a:moveTo>
                  <a:pt x="66352" y="0"/>
                </a:moveTo>
                <a:cubicBezTo>
                  <a:pt x="152624" y="0"/>
                  <a:pt x="222562" y="1171488"/>
                  <a:pt x="222562" y="2616591"/>
                </a:cubicBezTo>
                <a:cubicBezTo>
                  <a:pt x="222562" y="4061694"/>
                  <a:pt x="152624" y="5233182"/>
                  <a:pt x="66352" y="5233182"/>
                </a:cubicBezTo>
                <a:cubicBezTo>
                  <a:pt x="44784" y="5233182"/>
                  <a:pt x="24237" y="5159964"/>
                  <a:pt x="5548" y="5027557"/>
                </a:cubicBezTo>
                <a:lnTo>
                  <a:pt x="0" y="4977114"/>
                </a:lnTo>
                <a:lnTo>
                  <a:pt x="0" y="256068"/>
                </a:lnTo>
                <a:lnTo>
                  <a:pt x="5548" y="205625"/>
                </a:lnTo>
                <a:cubicBezTo>
                  <a:pt x="24237" y="73218"/>
                  <a:pt x="44784" y="0"/>
                  <a:pt x="6635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algn="l" rotWithShape="0">
              <a:schemeClr val="tx1">
                <a:alpha val="6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1C4D58-E76B-821B-A2C0-9E1D85F51353}"/>
              </a:ext>
            </a:extLst>
          </p:cNvPr>
          <p:cNvSpPr/>
          <p:nvPr/>
        </p:nvSpPr>
        <p:spPr>
          <a:xfrm>
            <a:off x="2420982" y="296110"/>
            <a:ext cx="1530058" cy="574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EA8BB7-0336-4DC2-8698-3CCDCEEBD2CF}"/>
              </a:ext>
            </a:extLst>
          </p:cNvPr>
          <p:cNvGrpSpPr/>
          <p:nvPr/>
        </p:nvGrpSpPr>
        <p:grpSpPr>
          <a:xfrm>
            <a:off x="5705213" y="1561263"/>
            <a:ext cx="1659988" cy="3681046"/>
            <a:chOff x="6515686" y="1720949"/>
            <a:chExt cx="1659988" cy="368104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BDB8E1-B8AF-9131-1285-43BBEC88B6D2}"/>
                </a:ext>
              </a:extLst>
            </p:cNvPr>
            <p:cNvSpPr/>
            <p:nvPr/>
          </p:nvSpPr>
          <p:spPr>
            <a:xfrm>
              <a:off x="6515686" y="1720949"/>
              <a:ext cx="1659988" cy="1033974"/>
            </a:xfrm>
            <a:custGeom>
              <a:avLst/>
              <a:gdLst>
                <a:gd name="connsiteX0" fmla="*/ 276670 w 1659988"/>
                <a:gd name="connsiteY0" fmla="*/ 0 h 1033974"/>
                <a:gd name="connsiteX1" fmla="*/ 1383318 w 1659988"/>
                <a:gd name="connsiteY1" fmla="*/ 0 h 1033974"/>
                <a:gd name="connsiteX2" fmla="*/ 1659988 w 1659988"/>
                <a:gd name="connsiteY2" fmla="*/ 276670 h 1033974"/>
                <a:gd name="connsiteX3" fmla="*/ 1659988 w 1659988"/>
                <a:gd name="connsiteY3" fmla="*/ 1033974 h 1033974"/>
                <a:gd name="connsiteX4" fmla="*/ 0 w 1659988"/>
                <a:gd name="connsiteY4" fmla="*/ 1033974 h 1033974"/>
                <a:gd name="connsiteX5" fmla="*/ 0 w 1659988"/>
                <a:gd name="connsiteY5" fmla="*/ 276670 h 1033974"/>
                <a:gd name="connsiteX6" fmla="*/ 276670 w 1659988"/>
                <a:gd name="connsiteY6" fmla="*/ 0 h 103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988" h="1033974">
                  <a:moveTo>
                    <a:pt x="276670" y="0"/>
                  </a:moveTo>
                  <a:lnTo>
                    <a:pt x="1383318" y="0"/>
                  </a:lnTo>
                  <a:cubicBezTo>
                    <a:pt x="1536119" y="0"/>
                    <a:pt x="1659988" y="123869"/>
                    <a:pt x="1659988" y="276670"/>
                  </a:cubicBezTo>
                  <a:lnTo>
                    <a:pt x="1659988" y="1033974"/>
                  </a:lnTo>
                  <a:lnTo>
                    <a:pt x="0" y="1033974"/>
                  </a:lnTo>
                  <a:lnTo>
                    <a:pt x="0" y="276670"/>
                  </a:lnTo>
                  <a:cubicBezTo>
                    <a:pt x="0" y="123869"/>
                    <a:pt x="123869" y="0"/>
                    <a:pt x="2766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Aharoni" panose="02010803020104030203" pitchFamily="2" charset="-79"/>
                </a:rPr>
                <a:t>Step 3</a:t>
              </a:r>
              <a:endParaRPr lang="en-IN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76255-C9C7-5C9D-0B68-4ADB20C67924}"/>
                </a:ext>
              </a:extLst>
            </p:cNvPr>
            <p:cNvSpPr/>
            <p:nvPr/>
          </p:nvSpPr>
          <p:spPr>
            <a:xfrm>
              <a:off x="6515686" y="2754923"/>
              <a:ext cx="1659988" cy="2647072"/>
            </a:xfrm>
            <a:custGeom>
              <a:avLst/>
              <a:gdLst>
                <a:gd name="connsiteX0" fmla="*/ 0 w 1659988"/>
                <a:gd name="connsiteY0" fmla="*/ 0 h 2647072"/>
                <a:gd name="connsiteX1" fmla="*/ 1659988 w 1659988"/>
                <a:gd name="connsiteY1" fmla="*/ 0 h 2647072"/>
                <a:gd name="connsiteX2" fmla="*/ 1659988 w 1659988"/>
                <a:gd name="connsiteY2" fmla="*/ 2370402 h 2647072"/>
                <a:gd name="connsiteX3" fmla="*/ 1383318 w 1659988"/>
                <a:gd name="connsiteY3" fmla="*/ 2647072 h 2647072"/>
                <a:gd name="connsiteX4" fmla="*/ 276670 w 1659988"/>
                <a:gd name="connsiteY4" fmla="*/ 2647072 h 2647072"/>
                <a:gd name="connsiteX5" fmla="*/ 0 w 1659988"/>
                <a:gd name="connsiteY5" fmla="*/ 2370402 h 2647072"/>
                <a:gd name="connsiteX6" fmla="*/ 0 w 1659988"/>
                <a:gd name="connsiteY6" fmla="*/ 0 h 264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988" h="2647072">
                  <a:moveTo>
                    <a:pt x="0" y="0"/>
                  </a:moveTo>
                  <a:lnTo>
                    <a:pt x="1659988" y="0"/>
                  </a:lnTo>
                  <a:lnTo>
                    <a:pt x="1659988" y="2370402"/>
                  </a:lnTo>
                  <a:cubicBezTo>
                    <a:pt x="1659988" y="2523203"/>
                    <a:pt x="1536119" y="2647072"/>
                    <a:pt x="1383318" y="2647072"/>
                  </a:cubicBezTo>
                  <a:lnTo>
                    <a:pt x="276670" y="2647072"/>
                  </a:lnTo>
                  <a:cubicBezTo>
                    <a:pt x="123869" y="2647072"/>
                    <a:pt x="0" y="2523203"/>
                    <a:pt x="0" y="23704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5787D8-50E2-75B1-D4B8-18649B87B2DA}"/>
                </a:ext>
              </a:extLst>
            </p:cNvPr>
            <p:cNvSpPr txBox="1"/>
            <p:nvPr/>
          </p:nvSpPr>
          <p:spPr>
            <a:xfrm>
              <a:off x="6744286" y="2924297"/>
              <a:ext cx="135401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8" name="Graphic 17" descr="Money with solid fill">
              <a:extLst>
                <a:ext uri="{FF2B5EF4-FFF2-40B4-BE49-F238E27FC236}">
                  <a16:creationId xmlns:a16="http://schemas.microsoft.com/office/drawing/2014/main" id="{38ED346D-B729-CE45-15B7-7549756CC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087186" y="4627927"/>
              <a:ext cx="516988" cy="516988"/>
            </a:xfrm>
            <a:prstGeom prst="rect">
              <a:avLst/>
            </a:prstGeom>
          </p:spPr>
        </p:pic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432921D-D4E5-CA83-5819-01ED3E80F558}"/>
              </a:ext>
            </a:extLst>
          </p:cNvPr>
          <p:cNvSpPr/>
          <p:nvPr/>
        </p:nvSpPr>
        <p:spPr>
          <a:xfrm>
            <a:off x="6390054" y="608482"/>
            <a:ext cx="114673" cy="5233182"/>
          </a:xfrm>
          <a:custGeom>
            <a:avLst/>
            <a:gdLst>
              <a:gd name="connsiteX0" fmla="*/ 66352 w 222562"/>
              <a:gd name="connsiteY0" fmla="*/ 0 h 5233182"/>
              <a:gd name="connsiteX1" fmla="*/ 222562 w 222562"/>
              <a:gd name="connsiteY1" fmla="*/ 2616591 h 5233182"/>
              <a:gd name="connsiteX2" fmla="*/ 66352 w 222562"/>
              <a:gd name="connsiteY2" fmla="*/ 5233182 h 5233182"/>
              <a:gd name="connsiteX3" fmla="*/ 5548 w 222562"/>
              <a:gd name="connsiteY3" fmla="*/ 5027557 h 5233182"/>
              <a:gd name="connsiteX4" fmla="*/ 0 w 222562"/>
              <a:gd name="connsiteY4" fmla="*/ 4977114 h 5233182"/>
              <a:gd name="connsiteX5" fmla="*/ 0 w 222562"/>
              <a:gd name="connsiteY5" fmla="*/ 256068 h 5233182"/>
              <a:gd name="connsiteX6" fmla="*/ 5548 w 222562"/>
              <a:gd name="connsiteY6" fmla="*/ 205625 h 5233182"/>
              <a:gd name="connsiteX7" fmla="*/ 66352 w 222562"/>
              <a:gd name="connsiteY7" fmla="*/ 0 h 523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62" h="5233182">
                <a:moveTo>
                  <a:pt x="66352" y="0"/>
                </a:moveTo>
                <a:cubicBezTo>
                  <a:pt x="152624" y="0"/>
                  <a:pt x="222562" y="1171488"/>
                  <a:pt x="222562" y="2616591"/>
                </a:cubicBezTo>
                <a:cubicBezTo>
                  <a:pt x="222562" y="4061694"/>
                  <a:pt x="152624" y="5233182"/>
                  <a:pt x="66352" y="5233182"/>
                </a:cubicBezTo>
                <a:cubicBezTo>
                  <a:pt x="44784" y="5233182"/>
                  <a:pt x="24237" y="5159964"/>
                  <a:pt x="5548" y="5027557"/>
                </a:cubicBezTo>
                <a:lnTo>
                  <a:pt x="0" y="4977114"/>
                </a:lnTo>
                <a:lnTo>
                  <a:pt x="0" y="256068"/>
                </a:lnTo>
                <a:lnTo>
                  <a:pt x="5548" y="205625"/>
                </a:lnTo>
                <a:cubicBezTo>
                  <a:pt x="24237" y="73218"/>
                  <a:pt x="44784" y="0"/>
                  <a:pt x="6635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algn="l" rotWithShape="0">
              <a:schemeClr val="tx1">
                <a:alpha val="6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72CD064-63BE-DC34-330A-51E49C72C35B}"/>
              </a:ext>
            </a:extLst>
          </p:cNvPr>
          <p:cNvSpPr/>
          <p:nvPr/>
        </p:nvSpPr>
        <p:spPr>
          <a:xfrm>
            <a:off x="7021928" y="608482"/>
            <a:ext cx="114673" cy="5233182"/>
          </a:xfrm>
          <a:custGeom>
            <a:avLst/>
            <a:gdLst>
              <a:gd name="connsiteX0" fmla="*/ 66352 w 222562"/>
              <a:gd name="connsiteY0" fmla="*/ 0 h 5233182"/>
              <a:gd name="connsiteX1" fmla="*/ 222562 w 222562"/>
              <a:gd name="connsiteY1" fmla="*/ 2616591 h 5233182"/>
              <a:gd name="connsiteX2" fmla="*/ 66352 w 222562"/>
              <a:gd name="connsiteY2" fmla="*/ 5233182 h 5233182"/>
              <a:gd name="connsiteX3" fmla="*/ 5548 w 222562"/>
              <a:gd name="connsiteY3" fmla="*/ 5027557 h 5233182"/>
              <a:gd name="connsiteX4" fmla="*/ 0 w 222562"/>
              <a:gd name="connsiteY4" fmla="*/ 4977114 h 5233182"/>
              <a:gd name="connsiteX5" fmla="*/ 0 w 222562"/>
              <a:gd name="connsiteY5" fmla="*/ 256068 h 5233182"/>
              <a:gd name="connsiteX6" fmla="*/ 5548 w 222562"/>
              <a:gd name="connsiteY6" fmla="*/ 205625 h 5233182"/>
              <a:gd name="connsiteX7" fmla="*/ 66352 w 222562"/>
              <a:gd name="connsiteY7" fmla="*/ 0 h 523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62" h="5233182">
                <a:moveTo>
                  <a:pt x="66352" y="0"/>
                </a:moveTo>
                <a:cubicBezTo>
                  <a:pt x="152624" y="0"/>
                  <a:pt x="222562" y="1171488"/>
                  <a:pt x="222562" y="2616591"/>
                </a:cubicBezTo>
                <a:cubicBezTo>
                  <a:pt x="222562" y="4061694"/>
                  <a:pt x="152624" y="5233182"/>
                  <a:pt x="66352" y="5233182"/>
                </a:cubicBezTo>
                <a:cubicBezTo>
                  <a:pt x="44784" y="5233182"/>
                  <a:pt x="24237" y="5159964"/>
                  <a:pt x="5548" y="5027557"/>
                </a:cubicBezTo>
                <a:lnTo>
                  <a:pt x="0" y="4977114"/>
                </a:lnTo>
                <a:lnTo>
                  <a:pt x="0" y="256068"/>
                </a:lnTo>
                <a:lnTo>
                  <a:pt x="5548" y="205625"/>
                </a:lnTo>
                <a:cubicBezTo>
                  <a:pt x="24237" y="73218"/>
                  <a:pt x="44784" y="0"/>
                  <a:pt x="6635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algn="l" rotWithShape="0">
              <a:schemeClr val="tx1">
                <a:alpha val="6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E448A9-C97B-FEEA-4014-2C2F7828DCD6}"/>
              </a:ext>
            </a:extLst>
          </p:cNvPr>
          <p:cNvSpPr/>
          <p:nvPr/>
        </p:nvSpPr>
        <p:spPr>
          <a:xfrm>
            <a:off x="5606543" y="354022"/>
            <a:ext cx="1530058" cy="574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B84323-65D0-3ADC-CC2A-50D230E09F48}"/>
              </a:ext>
            </a:extLst>
          </p:cNvPr>
          <p:cNvGrpSpPr/>
          <p:nvPr/>
        </p:nvGrpSpPr>
        <p:grpSpPr>
          <a:xfrm>
            <a:off x="-552277" y="1561263"/>
            <a:ext cx="1659988" cy="3681046"/>
            <a:chOff x="1437248" y="1720949"/>
            <a:chExt cx="1659988" cy="368104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677911D-3468-7B2F-08A0-0FA00E7AADD8}"/>
                </a:ext>
              </a:extLst>
            </p:cNvPr>
            <p:cNvSpPr/>
            <p:nvPr/>
          </p:nvSpPr>
          <p:spPr>
            <a:xfrm>
              <a:off x="1437248" y="1720949"/>
              <a:ext cx="1659988" cy="1033974"/>
            </a:xfrm>
            <a:custGeom>
              <a:avLst/>
              <a:gdLst>
                <a:gd name="connsiteX0" fmla="*/ 276670 w 1659988"/>
                <a:gd name="connsiteY0" fmla="*/ 0 h 1033974"/>
                <a:gd name="connsiteX1" fmla="*/ 1383318 w 1659988"/>
                <a:gd name="connsiteY1" fmla="*/ 0 h 1033974"/>
                <a:gd name="connsiteX2" fmla="*/ 1659988 w 1659988"/>
                <a:gd name="connsiteY2" fmla="*/ 276670 h 1033974"/>
                <a:gd name="connsiteX3" fmla="*/ 1659988 w 1659988"/>
                <a:gd name="connsiteY3" fmla="*/ 1033974 h 1033974"/>
                <a:gd name="connsiteX4" fmla="*/ 0 w 1659988"/>
                <a:gd name="connsiteY4" fmla="*/ 1033974 h 1033974"/>
                <a:gd name="connsiteX5" fmla="*/ 0 w 1659988"/>
                <a:gd name="connsiteY5" fmla="*/ 276670 h 1033974"/>
                <a:gd name="connsiteX6" fmla="*/ 276670 w 1659988"/>
                <a:gd name="connsiteY6" fmla="*/ 0 h 103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988" h="1033974">
                  <a:moveTo>
                    <a:pt x="276670" y="0"/>
                  </a:moveTo>
                  <a:lnTo>
                    <a:pt x="1383318" y="0"/>
                  </a:lnTo>
                  <a:cubicBezTo>
                    <a:pt x="1536119" y="0"/>
                    <a:pt x="1659988" y="123869"/>
                    <a:pt x="1659988" y="276670"/>
                  </a:cubicBezTo>
                  <a:lnTo>
                    <a:pt x="1659988" y="1033974"/>
                  </a:lnTo>
                  <a:lnTo>
                    <a:pt x="0" y="1033974"/>
                  </a:lnTo>
                  <a:lnTo>
                    <a:pt x="0" y="276670"/>
                  </a:lnTo>
                  <a:cubicBezTo>
                    <a:pt x="0" y="123869"/>
                    <a:pt x="123869" y="0"/>
                    <a:pt x="27667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Aharoni" panose="02010803020104030203" pitchFamily="2" charset="-79"/>
                </a:rPr>
                <a:t>Step 1</a:t>
              </a:r>
              <a:endParaRPr lang="en-IN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B8E3DFB-759B-11F6-AB50-C5DEFDABB427}"/>
                </a:ext>
              </a:extLst>
            </p:cNvPr>
            <p:cNvSpPr/>
            <p:nvPr/>
          </p:nvSpPr>
          <p:spPr>
            <a:xfrm>
              <a:off x="1437248" y="2754923"/>
              <a:ext cx="1659988" cy="2647072"/>
            </a:xfrm>
            <a:custGeom>
              <a:avLst/>
              <a:gdLst>
                <a:gd name="connsiteX0" fmla="*/ 0 w 1659988"/>
                <a:gd name="connsiteY0" fmla="*/ 0 h 2647072"/>
                <a:gd name="connsiteX1" fmla="*/ 1659988 w 1659988"/>
                <a:gd name="connsiteY1" fmla="*/ 0 h 2647072"/>
                <a:gd name="connsiteX2" fmla="*/ 1659988 w 1659988"/>
                <a:gd name="connsiteY2" fmla="*/ 2370402 h 2647072"/>
                <a:gd name="connsiteX3" fmla="*/ 1383318 w 1659988"/>
                <a:gd name="connsiteY3" fmla="*/ 2647072 h 2647072"/>
                <a:gd name="connsiteX4" fmla="*/ 276670 w 1659988"/>
                <a:gd name="connsiteY4" fmla="*/ 2647072 h 2647072"/>
                <a:gd name="connsiteX5" fmla="*/ 0 w 1659988"/>
                <a:gd name="connsiteY5" fmla="*/ 2370402 h 2647072"/>
                <a:gd name="connsiteX6" fmla="*/ 0 w 1659988"/>
                <a:gd name="connsiteY6" fmla="*/ 0 h 264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988" h="2647072">
                  <a:moveTo>
                    <a:pt x="0" y="0"/>
                  </a:moveTo>
                  <a:lnTo>
                    <a:pt x="1659988" y="0"/>
                  </a:lnTo>
                  <a:lnTo>
                    <a:pt x="1659988" y="2370402"/>
                  </a:lnTo>
                  <a:cubicBezTo>
                    <a:pt x="1659988" y="2523203"/>
                    <a:pt x="1536119" y="2647072"/>
                    <a:pt x="1383318" y="2647072"/>
                  </a:cubicBezTo>
                  <a:lnTo>
                    <a:pt x="276670" y="2647072"/>
                  </a:lnTo>
                  <a:cubicBezTo>
                    <a:pt x="123869" y="2647072"/>
                    <a:pt x="0" y="2523203"/>
                    <a:pt x="0" y="23704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BE792B-7A44-2D42-6CBC-6EAC2A4FD31E}"/>
                </a:ext>
              </a:extLst>
            </p:cNvPr>
            <p:cNvSpPr txBox="1"/>
            <p:nvPr/>
          </p:nvSpPr>
          <p:spPr>
            <a:xfrm>
              <a:off x="1665848" y="2924297"/>
              <a:ext cx="135401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</a:p>
            <a:p>
              <a:r>
                <a:rPr lang="en-GB" sz="11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Some text goes here</a:t>
              </a:r>
              <a:endParaRPr lang="en-IN" sz="11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3C564FCE-116A-C0E7-E998-F0EF667E2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08748" y="4627927"/>
              <a:ext cx="516988" cy="516988"/>
            </a:xfrm>
            <a:prstGeom prst="rect">
              <a:avLst/>
            </a:prstGeom>
          </p:spPr>
        </p:pic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BC0FA7-15F6-8E9A-C48D-887B8BBAB829}"/>
              </a:ext>
            </a:extLst>
          </p:cNvPr>
          <p:cNvSpPr/>
          <p:nvPr/>
        </p:nvSpPr>
        <p:spPr>
          <a:xfrm>
            <a:off x="805785" y="608482"/>
            <a:ext cx="114673" cy="5233182"/>
          </a:xfrm>
          <a:custGeom>
            <a:avLst/>
            <a:gdLst>
              <a:gd name="connsiteX0" fmla="*/ 66352 w 222562"/>
              <a:gd name="connsiteY0" fmla="*/ 0 h 5233182"/>
              <a:gd name="connsiteX1" fmla="*/ 222562 w 222562"/>
              <a:gd name="connsiteY1" fmla="*/ 2616591 h 5233182"/>
              <a:gd name="connsiteX2" fmla="*/ 66352 w 222562"/>
              <a:gd name="connsiteY2" fmla="*/ 5233182 h 5233182"/>
              <a:gd name="connsiteX3" fmla="*/ 5548 w 222562"/>
              <a:gd name="connsiteY3" fmla="*/ 5027557 h 5233182"/>
              <a:gd name="connsiteX4" fmla="*/ 0 w 222562"/>
              <a:gd name="connsiteY4" fmla="*/ 4977114 h 5233182"/>
              <a:gd name="connsiteX5" fmla="*/ 0 w 222562"/>
              <a:gd name="connsiteY5" fmla="*/ 256068 h 5233182"/>
              <a:gd name="connsiteX6" fmla="*/ 5548 w 222562"/>
              <a:gd name="connsiteY6" fmla="*/ 205625 h 5233182"/>
              <a:gd name="connsiteX7" fmla="*/ 66352 w 222562"/>
              <a:gd name="connsiteY7" fmla="*/ 0 h 523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562" h="5233182">
                <a:moveTo>
                  <a:pt x="66352" y="0"/>
                </a:moveTo>
                <a:cubicBezTo>
                  <a:pt x="152624" y="0"/>
                  <a:pt x="222562" y="1171488"/>
                  <a:pt x="222562" y="2616591"/>
                </a:cubicBezTo>
                <a:cubicBezTo>
                  <a:pt x="222562" y="4061694"/>
                  <a:pt x="152624" y="5233182"/>
                  <a:pt x="66352" y="5233182"/>
                </a:cubicBezTo>
                <a:cubicBezTo>
                  <a:pt x="44784" y="5233182"/>
                  <a:pt x="24237" y="5159964"/>
                  <a:pt x="5548" y="5027557"/>
                </a:cubicBezTo>
                <a:lnTo>
                  <a:pt x="0" y="4977114"/>
                </a:lnTo>
                <a:lnTo>
                  <a:pt x="0" y="256068"/>
                </a:lnTo>
                <a:lnTo>
                  <a:pt x="5548" y="205625"/>
                </a:lnTo>
                <a:cubicBezTo>
                  <a:pt x="24237" y="73218"/>
                  <a:pt x="44784" y="0"/>
                  <a:pt x="6635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algn="l" rotWithShape="0">
              <a:schemeClr val="tx1">
                <a:alpha val="6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A432B-FD80-71C0-4897-62687B41344F}"/>
              </a:ext>
            </a:extLst>
          </p:cNvPr>
          <p:cNvSpPr/>
          <p:nvPr/>
        </p:nvSpPr>
        <p:spPr>
          <a:xfrm>
            <a:off x="-609600" y="354084"/>
            <a:ext cx="1530058" cy="574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7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4 -3.33333E-6 L 0.10416 -0.00139 " pathEditMode="relative" rAng="0" ptsTypes="AA" p14:bounceEnd="43000">
                                          <p:cBhvr>
                                            <p:cTn id="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32" y="-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4 -3.33333E-6 L 0.10169 0.00417 " pathEditMode="relative" rAng="0" ptsTypes="AA" p14:bounceEnd="43000">
                                          <p:cBhvr>
                                            <p:cTn id="1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15" y="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4 -3.33333E-6 L 0.10612 -0.00092 " pathEditMode="relative" rAng="0" ptsTypes="AA" p14:bounceEnd="43000">
                                          <p:cBhvr>
                                            <p:cTn id="1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36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63" presetClass="path" presetSubtype="0" accel="50000" fill="hold" nodeType="click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4 0 L 0.1052 -0.00185 " pathEditMode="relative" rAng="0" ptsTypes="AA" p14:bounceEnd="43000">
                                          <p:cBhvr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4 -3.33333E-6 L 0.10416 -0.00139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32" y="-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4 -3.33333E-6 L 0.10169 0.00417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15" y="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4 -3.33333E-6 L 0.10612 -0.00092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36" y="-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94 0 L 0.1052 -0.00185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73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Segoe UI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Rashid Iqbal</dc:creator>
  <cp:lastModifiedBy>Rashid Iqbal</cp:lastModifiedBy>
  <cp:revision>1</cp:revision>
  <dcterms:created xsi:type="dcterms:W3CDTF">2025-04-25T10:22:47Z</dcterms:created>
  <dcterms:modified xsi:type="dcterms:W3CDTF">2025-04-25T11:17:28Z</dcterms:modified>
</cp:coreProperties>
</file>