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86CDC-1E16-4447-8700-E7C09E190D1A}" v="87" dt="2025-04-23T09:00:0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50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id Iqbal" userId="c8a59aeb5187bb51" providerId="LiveId" clId="{BF586CDC-1E16-4447-8700-E7C09E190D1A}"/>
    <pc:docChg chg="undo custSel addSld delSld modSld">
      <pc:chgData name="Rashid Iqbal" userId="c8a59aeb5187bb51" providerId="LiveId" clId="{BF586CDC-1E16-4447-8700-E7C09E190D1A}" dt="2025-04-23T09:00:12.247" v="962" actId="1076"/>
      <pc:docMkLst>
        <pc:docMk/>
      </pc:docMkLst>
      <pc:sldChg chg="new del">
        <pc:chgData name="Rashid Iqbal" userId="c8a59aeb5187bb51" providerId="LiveId" clId="{BF586CDC-1E16-4447-8700-E7C09E190D1A}" dt="2025-04-23T08:26:07.686" v="449" actId="2696"/>
        <pc:sldMkLst>
          <pc:docMk/>
          <pc:sldMk cId="794204555" sldId="256"/>
        </pc:sldMkLst>
      </pc:sldChg>
      <pc:sldChg chg="modSp new del mod">
        <pc:chgData name="Rashid Iqbal" userId="c8a59aeb5187bb51" providerId="LiveId" clId="{BF586CDC-1E16-4447-8700-E7C09E190D1A}" dt="2025-04-23T08:07:34.916" v="226" actId="2696"/>
        <pc:sldMkLst>
          <pc:docMk/>
          <pc:sldMk cId="3616192827" sldId="256"/>
        </pc:sldMkLst>
        <pc:spChg chg="mod">
          <ac:chgData name="Rashid Iqbal" userId="c8a59aeb5187bb51" providerId="LiveId" clId="{BF586CDC-1E16-4447-8700-E7C09E190D1A}" dt="2025-04-23T08:07:00.238" v="224" actId="14100"/>
          <ac:spMkLst>
            <pc:docMk/>
            <pc:sldMk cId="3616192827" sldId="256"/>
            <ac:spMk id="2" creationId="{9E0BDC94-3698-000B-DCF6-C26F2AE5AF6D}"/>
          </ac:spMkLst>
        </pc:spChg>
      </pc:sldChg>
      <pc:sldChg chg="addSp delSp modSp new del mod modTransition">
        <pc:chgData name="Rashid Iqbal" userId="c8a59aeb5187bb51" providerId="LiveId" clId="{BF586CDC-1E16-4447-8700-E7C09E190D1A}" dt="2025-04-23T08:06:28.137" v="220" actId="2696"/>
        <pc:sldMkLst>
          <pc:docMk/>
          <pc:sldMk cId="4184583890" sldId="256"/>
        </pc:sldMkLst>
        <pc:spChg chg="add del mod">
          <ac:chgData name="Rashid Iqbal" userId="c8a59aeb5187bb51" providerId="LiveId" clId="{BF586CDC-1E16-4447-8700-E7C09E190D1A}" dt="2025-04-23T07:36:54.894" v="86"/>
          <ac:spMkLst>
            <pc:docMk/>
            <pc:sldMk cId="4184583890" sldId="256"/>
            <ac:spMk id="6" creationId="{3F18DC4C-2F4F-8584-2DF8-8793C61A3BCD}"/>
          </ac:spMkLst>
        </pc:spChg>
        <pc:spChg chg="add mod">
          <ac:chgData name="Rashid Iqbal" userId="c8a59aeb5187bb51" providerId="LiveId" clId="{BF586CDC-1E16-4447-8700-E7C09E190D1A}" dt="2025-04-23T07:33:53.811" v="31" actId="571"/>
          <ac:spMkLst>
            <pc:docMk/>
            <pc:sldMk cId="4184583890" sldId="256"/>
            <ac:spMk id="7" creationId="{8D57AD2A-22D5-4565-7685-F672BBB93F32}"/>
          </ac:spMkLst>
        </pc:spChg>
        <pc:spChg chg="add del mod">
          <ac:chgData name="Rashid Iqbal" userId="c8a59aeb5187bb51" providerId="LiveId" clId="{BF586CDC-1E16-4447-8700-E7C09E190D1A}" dt="2025-04-23T07:36:54.932" v="88"/>
          <ac:spMkLst>
            <pc:docMk/>
            <pc:sldMk cId="4184583890" sldId="256"/>
            <ac:spMk id="8" creationId="{CA7F498E-FABA-3D59-0375-45E378529FF2}"/>
          </ac:spMkLst>
        </pc:spChg>
        <pc:spChg chg="add del mod">
          <ac:chgData name="Rashid Iqbal" userId="c8a59aeb5187bb51" providerId="LiveId" clId="{BF586CDC-1E16-4447-8700-E7C09E190D1A}" dt="2025-04-23T07:36:54.894" v="86"/>
          <ac:spMkLst>
            <pc:docMk/>
            <pc:sldMk cId="4184583890" sldId="256"/>
            <ac:spMk id="9" creationId="{31F276A7-112B-9152-9ACD-469951CAEC32}"/>
          </ac:spMkLst>
        </pc:spChg>
        <pc:spChg chg="add del mod">
          <ac:chgData name="Rashid Iqbal" userId="c8a59aeb5187bb51" providerId="LiveId" clId="{BF586CDC-1E16-4447-8700-E7C09E190D1A}" dt="2025-04-23T08:06:13.707" v="218" actId="478"/>
          <ac:spMkLst>
            <pc:docMk/>
            <pc:sldMk cId="4184583890" sldId="256"/>
            <ac:spMk id="10" creationId="{379E1F85-415E-FA31-A58F-37FA67B28445}"/>
          </ac:spMkLst>
        </pc:spChg>
        <pc:spChg chg="add del">
          <ac:chgData name="Rashid Iqbal" userId="c8a59aeb5187bb51" providerId="LiveId" clId="{BF586CDC-1E16-4447-8700-E7C09E190D1A}" dt="2025-04-23T08:06:13.546" v="217" actId="11529"/>
          <ac:spMkLst>
            <pc:docMk/>
            <pc:sldMk cId="4184583890" sldId="256"/>
            <ac:spMk id="11" creationId="{3F9352A7-643F-E240-8D98-D2F756A5966E}"/>
          </ac:spMkLst>
        </pc:spChg>
        <pc:picChg chg="add mod">
          <ac:chgData name="Rashid Iqbal" userId="c8a59aeb5187bb51" providerId="LiveId" clId="{BF586CDC-1E16-4447-8700-E7C09E190D1A}" dt="2025-04-23T08:06:13.371" v="216" actId="1076"/>
          <ac:picMkLst>
            <pc:docMk/>
            <pc:sldMk cId="4184583890" sldId="256"/>
            <ac:picMk id="5" creationId="{A537826F-E78B-9C94-75F0-D8590427C148}"/>
          </ac:picMkLst>
        </pc:picChg>
      </pc:sldChg>
      <pc:sldChg chg="addSp delSp modSp new del mod modTransition">
        <pc:chgData name="Rashid Iqbal" userId="c8a59aeb5187bb51" providerId="LiveId" clId="{BF586CDC-1E16-4447-8700-E7C09E190D1A}" dt="2025-04-23T08:26:00.964" v="446" actId="2696"/>
        <pc:sldMkLst>
          <pc:docMk/>
          <pc:sldMk cId="2889868119" sldId="257"/>
        </pc:sldMkLst>
        <pc:spChg chg="add del mod">
          <ac:chgData name="Rashid Iqbal" userId="c8a59aeb5187bb51" providerId="LiveId" clId="{BF586CDC-1E16-4447-8700-E7C09E190D1A}" dt="2025-04-23T08:10:31.316" v="278"/>
          <ac:spMkLst>
            <pc:docMk/>
            <pc:sldMk cId="2889868119" sldId="257"/>
            <ac:spMk id="4" creationId="{0AE76BFC-7584-D505-B479-863BD401C743}"/>
          </ac:spMkLst>
        </pc:spChg>
        <pc:spChg chg="add del mod">
          <ac:chgData name="Rashid Iqbal" userId="c8a59aeb5187bb51" providerId="LiveId" clId="{BF586CDC-1E16-4447-8700-E7C09E190D1A}" dt="2025-04-23T08:11:11.829" v="281"/>
          <ac:spMkLst>
            <pc:docMk/>
            <pc:sldMk cId="2889868119" sldId="257"/>
            <ac:spMk id="5" creationId="{B6981C9B-57A1-F24B-070F-0F8FD5C13180}"/>
          </ac:spMkLst>
        </pc:spChg>
        <pc:spChg chg="add del mod">
          <ac:chgData name="Rashid Iqbal" userId="c8a59aeb5187bb51" providerId="LiveId" clId="{BF586CDC-1E16-4447-8700-E7C09E190D1A}" dt="2025-04-23T08:10:31.316" v="278"/>
          <ac:spMkLst>
            <pc:docMk/>
            <pc:sldMk cId="2889868119" sldId="257"/>
            <ac:spMk id="6" creationId="{7FB5D461-760D-5ABD-E528-CB4B1F340DA7}"/>
          </ac:spMkLst>
        </pc:spChg>
        <pc:spChg chg="mod">
          <ac:chgData name="Rashid Iqbal" userId="c8a59aeb5187bb51" providerId="LiveId" clId="{BF586CDC-1E16-4447-8700-E7C09E190D1A}" dt="2025-04-23T08:23:20.998" v="401" actId="14100"/>
          <ac:spMkLst>
            <pc:docMk/>
            <pc:sldMk cId="2889868119" sldId="257"/>
            <ac:spMk id="7" creationId="{8BCCB695-4A84-1812-5CD5-C2C3448C17B3}"/>
          </ac:spMkLst>
        </pc:spChg>
        <pc:picChg chg="add del mod">
          <ac:chgData name="Rashid Iqbal" userId="c8a59aeb5187bb51" providerId="LiveId" clId="{BF586CDC-1E16-4447-8700-E7C09E190D1A}" dt="2025-04-23T08:25:57.991" v="443" actId="478"/>
          <ac:picMkLst>
            <pc:docMk/>
            <pc:sldMk cId="2889868119" sldId="257"/>
            <ac:picMk id="3" creationId="{0720C59D-D5E8-3C2B-282B-5F91003E81FD}"/>
          </ac:picMkLst>
        </pc:picChg>
      </pc:sldChg>
      <pc:sldChg chg="addSp delSp modSp add del mod modTransition">
        <pc:chgData name="Rashid Iqbal" userId="c8a59aeb5187bb51" providerId="LiveId" clId="{BF586CDC-1E16-4447-8700-E7C09E190D1A}" dt="2025-04-23T08:06:29.556" v="221" actId="2696"/>
        <pc:sldMkLst>
          <pc:docMk/>
          <pc:sldMk cId="3807190531" sldId="257"/>
        </pc:sldMkLst>
        <pc:spChg chg="add del mod">
          <ac:chgData name="Rashid Iqbal" userId="c8a59aeb5187bb51" providerId="LiveId" clId="{BF586CDC-1E16-4447-8700-E7C09E190D1A}" dt="2025-04-23T07:54:12.155" v="192" actId="1076"/>
          <ac:spMkLst>
            <pc:docMk/>
            <pc:sldMk cId="3807190531" sldId="257"/>
            <ac:spMk id="10" creationId="{9F82D609-05F6-090D-9A08-558BB2457417}"/>
          </ac:spMkLst>
        </pc:spChg>
        <pc:picChg chg="mod">
          <ac:chgData name="Rashid Iqbal" userId="c8a59aeb5187bb51" providerId="LiveId" clId="{BF586CDC-1E16-4447-8700-E7C09E190D1A}" dt="2025-04-23T08:05:51.943" v="207" actId="14100"/>
          <ac:picMkLst>
            <pc:docMk/>
            <pc:sldMk cId="3807190531" sldId="257"/>
            <ac:picMk id="5" creationId="{37B9456A-96F9-40A2-9BCB-E35650881C7A}"/>
          </ac:picMkLst>
        </pc:picChg>
      </pc:sldChg>
      <pc:sldChg chg="addSp delSp modSp new mod">
        <pc:chgData name="Rashid Iqbal" userId="c8a59aeb5187bb51" providerId="LiveId" clId="{BF586CDC-1E16-4447-8700-E7C09E190D1A}" dt="2025-04-23T09:00:12.247" v="962" actId="1076"/>
        <pc:sldMkLst>
          <pc:docMk/>
          <pc:sldMk cId="4118513018" sldId="257"/>
        </pc:sldMkLst>
        <pc:spChg chg="add del mod">
          <ac:chgData name="Rashid Iqbal" userId="c8a59aeb5187bb51" providerId="LiveId" clId="{BF586CDC-1E16-4447-8700-E7C09E190D1A}" dt="2025-04-23T08:30:28.339" v="565"/>
          <ac:spMkLst>
            <pc:docMk/>
            <pc:sldMk cId="4118513018" sldId="257"/>
            <ac:spMk id="4" creationId="{CE379173-AB2F-0B3A-D226-78C26D3CFF69}"/>
          </ac:spMkLst>
        </pc:spChg>
        <pc:spChg chg="add del mod">
          <ac:chgData name="Rashid Iqbal" userId="c8a59aeb5187bb51" providerId="LiveId" clId="{BF586CDC-1E16-4447-8700-E7C09E190D1A}" dt="2025-04-23T08:30:28.339" v="565"/>
          <ac:spMkLst>
            <pc:docMk/>
            <pc:sldMk cId="4118513018" sldId="257"/>
            <ac:spMk id="5" creationId="{2DA3E5B8-A3EE-700C-F0AF-9F9D25F50594}"/>
          </ac:spMkLst>
        </pc:spChg>
        <pc:spChg chg="mod">
          <ac:chgData name="Rashid Iqbal" userId="c8a59aeb5187bb51" providerId="LiveId" clId="{BF586CDC-1E16-4447-8700-E7C09E190D1A}" dt="2025-04-23T08:58:07.170" v="945" actId="1076"/>
          <ac:spMkLst>
            <pc:docMk/>
            <pc:sldMk cId="4118513018" sldId="257"/>
            <ac:spMk id="6" creationId="{055F83EA-A1AF-86C7-929E-3D1CCABF382B}"/>
          </ac:spMkLst>
        </pc:spChg>
        <pc:spChg chg="add mod">
          <ac:chgData name="Rashid Iqbal" userId="c8a59aeb5187bb51" providerId="LiveId" clId="{BF586CDC-1E16-4447-8700-E7C09E190D1A}" dt="2025-04-23T08:53:19.283" v="801"/>
          <ac:spMkLst>
            <pc:docMk/>
            <pc:sldMk cId="4118513018" sldId="257"/>
            <ac:spMk id="7" creationId="{C63B5695-39EF-804C-FD0D-7F13A1E81015}"/>
          </ac:spMkLst>
        </pc:spChg>
        <pc:spChg chg="add mod">
          <ac:chgData name="Rashid Iqbal" userId="c8a59aeb5187bb51" providerId="LiveId" clId="{BF586CDC-1E16-4447-8700-E7C09E190D1A}" dt="2025-04-23T08:53:19.283" v="801"/>
          <ac:spMkLst>
            <pc:docMk/>
            <pc:sldMk cId="4118513018" sldId="257"/>
            <ac:spMk id="8" creationId="{F99DFE9D-5CC0-A42E-2A4C-CB489A0F0D08}"/>
          </ac:spMkLst>
        </pc:spChg>
        <pc:spChg chg="add mod">
          <ac:chgData name="Rashid Iqbal" userId="c8a59aeb5187bb51" providerId="LiveId" clId="{BF586CDC-1E16-4447-8700-E7C09E190D1A}" dt="2025-04-23T08:53:38.481" v="802"/>
          <ac:spMkLst>
            <pc:docMk/>
            <pc:sldMk cId="4118513018" sldId="257"/>
            <ac:spMk id="9" creationId="{ACF658B9-9582-C61B-BA73-0EABB57C1B2D}"/>
          </ac:spMkLst>
        </pc:spChg>
        <pc:spChg chg="add mod">
          <ac:chgData name="Rashid Iqbal" userId="c8a59aeb5187bb51" providerId="LiveId" clId="{BF586CDC-1E16-4447-8700-E7C09E190D1A}" dt="2025-04-23T08:53:38.481" v="802"/>
          <ac:spMkLst>
            <pc:docMk/>
            <pc:sldMk cId="4118513018" sldId="257"/>
            <ac:spMk id="10" creationId="{47132AF2-B58C-6D00-59D1-819082389433}"/>
          </ac:spMkLst>
        </pc:spChg>
        <pc:spChg chg="add mod">
          <ac:chgData name="Rashid Iqbal" userId="c8a59aeb5187bb51" providerId="LiveId" clId="{BF586CDC-1E16-4447-8700-E7C09E190D1A}" dt="2025-04-23T08:53:46.189" v="804" actId="571"/>
          <ac:spMkLst>
            <pc:docMk/>
            <pc:sldMk cId="4118513018" sldId="257"/>
            <ac:spMk id="11" creationId="{ADF7932D-7461-5554-9A24-CA62A8F6E06A}"/>
          </ac:spMkLst>
        </pc:spChg>
        <pc:spChg chg="add mod">
          <ac:chgData name="Rashid Iqbal" userId="c8a59aeb5187bb51" providerId="LiveId" clId="{BF586CDC-1E16-4447-8700-E7C09E190D1A}" dt="2025-04-23T08:53:46.189" v="804" actId="571"/>
          <ac:spMkLst>
            <pc:docMk/>
            <pc:sldMk cId="4118513018" sldId="257"/>
            <ac:spMk id="12" creationId="{9F7869F2-53C5-521B-C29E-46C55D6CB3DA}"/>
          </ac:spMkLst>
        </pc:spChg>
        <pc:spChg chg="add mod">
          <ac:chgData name="Rashid Iqbal" userId="c8a59aeb5187bb51" providerId="LiveId" clId="{BF586CDC-1E16-4447-8700-E7C09E190D1A}" dt="2025-04-23T08:53:53.454" v="809" actId="1076"/>
          <ac:spMkLst>
            <pc:docMk/>
            <pc:sldMk cId="4118513018" sldId="257"/>
            <ac:spMk id="13" creationId="{9171FDE5-8648-A583-006F-2A735547F467}"/>
          </ac:spMkLst>
        </pc:spChg>
        <pc:spChg chg="add mod">
          <ac:chgData name="Rashid Iqbal" userId="c8a59aeb5187bb51" providerId="LiveId" clId="{BF586CDC-1E16-4447-8700-E7C09E190D1A}" dt="2025-04-23T08:53:53.454" v="809" actId="1076"/>
          <ac:spMkLst>
            <pc:docMk/>
            <pc:sldMk cId="4118513018" sldId="257"/>
            <ac:spMk id="14" creationId="{2F992DB2-02A2-8587-69E4-DB4D725ED65F}"/>
          </ac:spMkLst>
        </pc:spChg>
        <pc:spChg chg="add del mod">
          <ac:chgData name="Rashid Iqbal" userId="c8a59aeb5187bb51" providerId="LiveId" clId="{BF586CDC-1E16-4447-8700-E7C09E190D1A}" dt="2025-04-23T08:57:57.230" v="941" actId="478"/>
          <ac:spMkLst>
            <pc:docMk/>
            <pc:sldMk cId="4118513018" sldId="257"/>
            <ac:spMk id="15" creationId="{D4E56053-A70C-5A1E-6432-F25CCB9BED96}"/>
          </ac:spMkLst>
        </pc:spChg>
        <pc:spChg chg="add del mod">
          <ac:chgData name="Rashid Iqbal" userId="c8a59aeb5187bb51" providerId="LiveId" clId="{BF586CDC-1E16-4447-8700-E7C09E190D1A}" dt="2025-04-23T08:58:00.757" v="942" actId="478"/>
          <ac:spMkLst>
            <pc:docMk/>
            <pc:sldMk cId="4118513018" sldId="257"/>
            <ac:spMk id="16" creationId="{CD7659FC-0C03-22C9-D006-9A47174DBF87}"/>
          </ac:spMkLst>
        </pc:spChg>
        <pc:spChg chg="add mod">
          <ac:chgData name="Rashid Iqbal" userId="c8a59aeb5187bb51" providerId="LiveId" clId="{BF586CDC-1E16-4447-8700-E7C09E190D1A}" dt="2025-04-23T08:58:02.305" v="943"/>
          <ac:spMkLst>
            <pc:docMk/>
            <pc:sldMk cId="4118513018" sldId="257"/>
            <ac:spMk id="17" creationId="{52097A40-B3DA-24EC-554A-2E203A09DDDC}"/>
          </ac:spMkLst>
        </pc:spChg>
        <pc:spChg chg="add mod">
          <ac:chgData name="Rashid Iqbal" userId="c8a59aeb5187bb51" providerId="LiveId" clId="{BF586CDC-1E16-4447-8700-E7C09E190D1A}" dt="2025-04-23T08:58:02.305" v="943"/>
          <ac:spMkLst>
            <pc:docMk/>
            <pc:sldMk cId="4118513018" sldId="257"/>
            <ac:spMk id="18" creationId="{50BB7D43-032D-0A41-7E6E-FDEC99713225}"/>
          </ac:spMkLst>
        </pc:spChg>
        <pc:spChg chg="add del mod">
          <ac:chgData name="Rashid Iqbal" userId="c8a59aeb5187bb51" providerId="LiveId" clId="{BF586CDC-1E16-4447-8700-E7C09E190D1A}" dt="2025-04-23T08:59:57.573" v="955" actId="478"/>
          <ac:spMkLst>
            <pc:docMk/>
            <pc:sldMk cId="4118513018" sldId="257"/>
            <ac:spMk id="19" creationId="{5A2F56BB-B394-A018-A60E-80FAD37F2368}"/>
          </ac:spMkLst>
        </pc:spChg>
        <pc:spChg chg="add del mod">
          <ac:chgData name="Rashid Iqbal" userId="c8a59aeb5187bb51" providerId="LiveId" clId="{BF586CDC-1E16-4447-8700-E7C09E190D1A}" dt="2025-04-23T08:59:59.893" v="956" actId="478"/>
          <ac:spMkLst>
            <pc:docMk/>
            <pc:sldMk cId="4118513018" sldId="257"/>
            <ac:spMk id="20" creationId="{7BC4A2E3-C7D4-80D4-6E01-853B621FEB44}"/>
          </ac:spMkLst>
        </pc:spChg>
        <pc:spChg chg="add mod">
          <ac:chgData name="Rashid Iqbal" userId="c8a59aeb5187bb51" providerId="LiveId" clId="{BF586CDC-1E16-4447-8700-E7C09E190D1A}" dt="2025-04-23T09:00:12.247" v="962" actId="1076"/>
          <ac:spMkLst>
            <pc:docMk/>
            <pc:sldMk cId="4118513018" sldId="257"/>
            <ac:spMk id="21" creationId="{451184DE-8EAA-FD45-F37C-B881CA5D108C}"/>
          </ac:spMkLst>
        </pc:spChg>
        <pc:spChg chg="add mod">
          <ac:chgData name="Rashid Iqbal" userId="c8a59aeb5187bb51" providerId="LiveId" clId="{BF586CDC-1E16-4447-8700-E7C09E190D1A}" dt="2025-04-23T09:00:12.247" v="962" actId="1076"/>
          <ac:spMkLst>
            <pc:docMk/>
            <pc:sldMk cId="4118513018" sldId="257"/>
            <ac:spMk id="22" creationId="{EA948AFF-75E1-B5E9-5CC9-9FB60F44DC51}"/>
          </ac:spMkLst>
        </pc:spChg>
        <pc:picChg chg="add mod">
          <ac:chgData name="Rashid Iqbal" userId="c8a59aeb5187bb51" providerId="LiveId" clId="{BF586CDC-1E16-4447-8700-E7C09E190D1A}" dt="2025-04-23T08:44:22.916" v="679" actId="14826"/>
          <ac:picMkLst>
            <pc:docMk/>
            <pc:sldMk cId="4118513018" sldId="257"/>
            <ac:picMk id="3" creationId="{44144B98-B259-0B51-1127-08A0D215CBD6}"/>
          </ac:picMkLst>
        </pc:picChg>
      </pc:sldChg>
      <pc:sldChg chg="modSp add del mod modTransition">
        <pc:chgData name="Rashid Iqbal" userId="c8a59aeb5187bb51" providerId="LiveId" clId="{BF586CDC-1E16-4447-8700-E7C09E190D1A}" dt="2025-04-23T08:25:42.120" v="439" actId="2696"/>
        <pc:sldMkLst>
          <pc:docMk/>
          <pc:sldMk cId="472105214" sldId="258"/>
        </pc:sldMkLst>
        <pc:spChg chg="mod">
          <ac:chgData name="Rashid Iqbal" userId="c8a59aeb5187bb51" providerId="LiveId" clId="{BF586CDC-1E16-4447-8700-E7C09E190D1A}" dt="2025-04-23T08:25:36.896" v="438" actId="1076"/>
          <ac:spMkLst>
            <pc:docMk/>
            <pc:sldMk cId="472105214" sldId="258"/>
            <ac:spMk id="7" creationId="{92883DA7-E9BE-83A9-2072-FEEC11E74011}"/>
          </ac:spMkLst>
        </pc:spChg>
        <pc:picChg chg="mod">
          <ac:chgData name="Rashid Iqbal" userId="c8a59aeb5187bb51" providerId="LiveId" clId="{BF586CDC-1E16-4447-8700-E7C09E190D1A}" dt="2025-04-23T08:25:36.737" v="433" actId="1076"/>
          <ac:picMkLst>
            <pc:docMk/>
            <pc:sldMk cId="472105214" sldId="258"/>
            <ac:picMk id="3" creationId="{CB71BF47-0B7C-0EAF-E4B1-EE857F710B18}"/>
          </ac:picMkLst>
        </pc:picChg>
      </pc:sldChg>
      <pc:sldChg chg="addSp delSp add del mod modTransition">
        <pc:chgData name="Rashid Iqbal" userId="c8a59aeb5187bb51" providerId="LiveId" clId="{BF586CDC-1E16-4447-8700-E7C09E190D1A}" dt="2025-04-23T07:44:08.419" v="139" actId="2890"/>
        <pc:sldMkLst>
          <pc:docMk/>
          <pc:sldMk cId="1321582656" sldId="258"/>
        </pc:sldMkLst>
        <pc:spChg chg="add del">
          <ac:chgData name="Rashid Iqbal" userId="c8a59aeb5187bb51" providerId="LiveId" clId="{BF586CDC-1E16-4447-8700-E7C09E190D1A}" dt="2025-04-23T07:44:08.078" v="138" actId="478"/>
          <ac:spMkLst>
            <pc:docMk/>
            <pc:sldMk cId="1321582656" sldId="258"/>
            <ac:spMk id="10" creationId="{18D0624E-95C9-4201-CBCE-83F3069EE217}"/>
          </ac:spMkLst>
        </pc:spChg>
      </pc:sldChg>
      <pc:sldChg chg="addSp delSp modSp add del mod modTransition">
        <pc:chgData name="Rashid Iqbal" userId="c8a59aeb5187bb51" providerId="LiveId" clId="{BF586CDC-1E16-4447-8700-E7C09E190D1A}" dt="2025-04-23T07:54:11.976" v="191" actId="2890"/>
        <pc:sldMkLst>
          <pc:docMk/>
          <pc:sldMk cId="1477988796" sldId="258"/>
        </pc:sldMkLst>
        <pc:spChg chg="mod">
          <ac:chgData name="Rashid Iqbal" userId="c8a59aeb5187bb51" providerId="LiveId" clId="{BF586CDC-1E16-4447-8700-E7C09E190D1A}" dt="2025-04-23T07:54:11.424" v="188" actId="1076"/>
          <ac:spMkLst>
            <pc:docMk/>
            <pc:sldMk cId="1477988796" sldId="258"/>
            <ac:spMk id="2" creationId="{9963EAE8-8B2E-43D8-7ADF-7F41D24A2C47}"/>
          </ac:spMkLst>
        </pc:spChg>
        <pc:spChg chg="add del">
          <ac:chgData name="Rashid Iqbal" userId="c8a59aeb5187bb51" providerId="LiveId" clId="{BF586CDC-1E16-4447-8700-E7C09E190D1A}" dt="2025-04-23T07:54:11.763" v="190" actId="478"/>
          <ac:spMkLst>
            <pc:docMk/>
            <pc:sldMk cId="1477988796" sldId="258"/>
            <ac:spMk id="10" creationId="{786A2E59-CF61-03C7-D1A1-7C658164D11E}"/>
          </ac:spMkLst>
        </pc:spChg>
        <pc:picChg chg="mod">
          <ac:chgData name="Rashid Iqbal" userId="c8a59aeb5187bb51" providerId="LiveId" clId="{BF586CDC-1E16-4447-8700-E7C09E190D1A}" dt="2025-04-23T07:54:11.596" v="189" actId="14100"/>
          <ac:picMkLst>
            <pc:docMk/>
            <pc:sldMk cId="1477988796" sldId="258"/>
            <ac:picMk id="5" creationId="{9702BD04-3384-E42C-BF38-952BADB538C3}"/>
          </ac:picMkLst>
        </pc:picChg>
      </pc:sldChg>
      <pc:sldChg chg="addSp modSp add mod modTransition setBg">
        <pc:chgData name="Rashid Iqbal" userId="c8a59aeb5187bb51" providerId="LiveId" clId="{BF586CDC-1E16-4447-8700-E7C09E190D1A}" dt="2025-04-23T08:59:45.342" v="953" actId="1076"/>
        <pc:sldMkLst>
          <pc:docMk/>
          <pc:sldMk cId="2750456109" sldId="258"/>
        </pc:sldMkLst>
        <pc:spChg chg="add mod">
          <ac:chgData name="Rashid Iqbal" userId="c8a59aeb5187bb51" providerId="LiveId" clId="{BF586CDC-1E16-4447-8700-E7C09E190D1A}" dt="2025-04-23T08:52:49.479" v="799"/>
          <ac:spMkLst>
            <pc:docMk/>
            <pc:sldMk cId="2750456109" sldId="258"/>
            <ac:spMk id="2" creationId="{8CB9F0F1-5035-0E15-F39B-E823663DC2AA}"/>
          </ac:spMkLst>
        </pc:spChg>
        <pc:spChg chg="add mod">
          <ac:chgData name="Rashid Iqbal" userId="c8a59aeb5187bb51" providerId="LiveId" clId="{BF586CDC-1E16-4447-8700-E7C09E190D1A}" dt="2025-04-23T08:59:45.342" v="953" actId="1076"/>
          <ac:spMkLst>
            <pc:docMk/>
            <pc:sldMk cId="2750456109" sldId="258"/>
            <ac:spMk id="4" creationId="{30267640-1834-20C3-5C9D-B7D904B49A58}"/>
          </ac:spMkLst>
        </pc:spChg>
        <pc:spChg chg="mod">
          <ac:chgData name="Rashid Iqbal" userId="c8a59aeb5187bb51" providerId="LiveId" clId="{BF586CDC-1E16-4447-8700-E7C09E190D1A}" dt="2025-04-23T08:39:21.025" v="672" actId="1076"/>
          <ac:spMkLst>
            <pc:docMk/>
            <pc:sldMk cId="2750456109" sldId="258"/>
            <ac:spMk id="6" creationId="{803D035E-A8D3-0C88-3BFF-69FD6A6F1724}"/>
          </ac:spMkLst>
        </pc:spChg>
        <pc:picChg chg="mod">
          <ac:chgData name="Rashid Iqbal" userId="c8a59aeb5187bb51" providerId="LiveId" clId="{BF586CDC-1E16-4447-8700-E7C09E190D1A}" dt="2025-04-23T08:56:27.296" v="932" actId="29295"/>
          <ac:picMkLst>
            <pc:docMk/>
            <pc:sldMk cId="2750456109" sldId="258"/>
            <ac:picMk id="3" creationId="{0424BBAF-C962-7700-B2ED-BA8E892D9951}"/>
          </ac:picMkLst>
        </pc:picChg>
      </pc:sldChg>
      <pc:sldChg chg="add del">
        <pc:chgData name="Rashid Iqbal" userId="c8a59aeb5187bb51" providerId="LiveId" clId="{BF586CDC-1E16-4447-8700-E7C09E190D1A}" dt="2025-04-23T08:25:58.668" v="445" actId="2890"/>
        <pc:sldMkLst>
          <pc:docMk/>
          <pc:sldMk cId="3317887342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ACC2A-8A0F-4936-9E0C-B22432606CE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13B2C-C928-41D6-A5A3-CDA303D374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13B2C-C928-41D6-A5A3-CDA303D374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10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6791-E9AB-F384-3B16-E28EC914A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EFAC0-817B-3EA3-1515-DCA388C57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04BD7-1255-F4DD-BFC3-A387B798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AA2C1-FBE2-1D34-3DE7-E1138AC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78676-DB8C-D843-AA32-B96E5EF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4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C262-DA16-AA44-C064-41C9ADB9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B7390-9905-7D1B-C283-9C8CB704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E1153-50AA-AFD9-A98A-8DE9A4DC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BFD9-EE29-2FFA-BB3E-66CF92883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5889C-FE11-CEE0-0099-0B3AA7CC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48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19EF81-F150-B85E-2C8A-27E850A7A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1E206-71E6-F4BE-495B-14E7B3087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4F730-ECE8-6E6A-82C6-36DD13C46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DF186-989A-E948-892C-6391399F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154E-5108-C1DE-1EB8-6B6B38F6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4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3CA-E041-6414-E058-1F0DE427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A13D-B6FF-3B54-576E-3192762A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47D49-FC4D-C058-9520-A61EBC01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26B6-A0F2-C7AB-FC5B-901FBE1CE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E4509-EFF4-1B9D-B16C-0C24D92F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59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70A1-509A-2D1B-3DE9-62C91261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D293-3BFF-D9DC-D388-13D74B864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84D5F-F183-DC74-5DC5-A21805A8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EF3A-C755-2AC7-A2D3-12F8F9C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598C-0C7C-559B-4862-8257B4EC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5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1207-4257-08BA-AD54-AA56DB64C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FB18-8F69-6199-AED9-ADE9B7E4D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1C59B-1681-56C2-4200-92922D78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51307-F9A9-634E-41B6-DD0C9EA8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2CAE1-01E5-6BF5-8568-CE8C2CC8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59EC-8121-4779-19AD-032A2F42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8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0BF5-E55F-642C-5FB2-CC2F197B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DDB17-228B-D030-0701-9D9CE26C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1FE31-486F-4A73-3D2E-2E520188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8719C-DA63-0AA1-CE67-AAE92EEB9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C1BA7-570B-24B2-A1A0-FCD3A73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2204F-543B-6D72-47B3-35FC14AF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677A8-CA52-6E2E-48E6-A11453EA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526AF-97F7-0535-2FC6-172F1109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C3C-8597-077B-C948-B5A73BCE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1AE8B-6831-0E9E-DDA9-46EFC34A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D6FC1-D2C2-EBA4-4C7D-6249C29C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61D6-A05F-C5B0-5253-15199207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9444A-C969-F3E9-96AF-56D836FD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5E982-09F4-9362-C8D8-F38333B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6104-DE55-2DDB-92FA-845FF7AD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32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EEBC-BE8B-CACE-9627-D86D53C3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BFDE-7DAD-DEC8-AB21-5BBE136F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F443B-1F3B-7F83-A472-E8649E94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BF083-2807-7627-6023-499D2ADF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DCF68-29A2-512F-8100-E875F10D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BD70F-642F-114B-1C92-9576F02A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24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A6E5-4FDD-8629-4F5F-3B6DE925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5DFD9-972B-C999-7B0A-BA65E8FD6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0895-5754-A966-2789-83D0E4AB6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2A264-02A3-7B1B-9B68-F894FC03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C060-2C34-5ADD-7C4B-6CB8791B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77C5-41DA-FF5F-D6AD-2CC7447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19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AEF0C-AA41-CBFC-CBC5-CE895B37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F9733-1161-1170-50B9-46EDD7C4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424A-5B4A-3FE4-A9B0-B174F823E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10AD0-7A44-4754-8A8E-781A4FAE012A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701EA-6601-097A-69EE-DDD647814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CA31F-E61A-ED6F-34D1-9CA1548C6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3CAA-DD20-46BE-9B8F-551CAB2C50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96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44B98-B259-0B51-1127-08A0D215C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F83EA-A1AF-86C7-929E-3D1CCABF382B}"/>
              </a:ext>
            </a:extLst>
          </p:cNvPr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169461" y="3377968"/>
                </a:moveTo>
                <a:lnTo>
                  <a:pt x="2287737" y="3727969"/>
                </a:lnTo>
                <a:lnTo>
                  <a:pt x="2049575" y="3727969"/>
                </a:lnTo>
                <a:close/>
                <a:moveTo>
                  <a:pt x="5436903" y="3282220"/>
                </a:moveTo>
                <a:cubicBezTo>
                  <a:pt x="5532089" y="3282220"/>
                  <a:pt x="5611414" y="3318251"/>
                  <a:pt x="5674877" y="3390313"/>
                </a:cubicBezTo>
                <a:cubicBezTo>
                  <a:pt x="5724352" y="3446786"/>
                  <a:pt x="5749089" y="3513744"/>
                  <a:pt x="5749089" y="3591187"/>
                </a:cubicBezTo>
                <a:cubicBezTo>
                  <a:pt x="5749089" y="3667021"/>
                  <a:pt x="5724352" y="3733711"/>
                  <a:pt x="5674877" y="3791256"/>
                </a:cubicBezTo>
                <a:cubicBezTo>
                  <a:pt x="5613031" y="3863319"/>
                  <a:pt x="5533707" y="3899350"/>
                  <a:pt x="5436903" y="3899350"/>
                </a:cubicBezTo>
                <a:cubicBezTo>
                  <a:pt x="5340100" y="3899350"/>
                  <a:pt x="5261043" y="3863046"/>
                  <a:pt x="5199734" y="3790439"/>
                </a:cubicBezTo>
                <a:cubicBezTo>
                  <a:pt x="5150259" y="3731821"/>
                  <a:pt x="5125522" y="3665403"/>
                  <a:pt x="5125522" y="3591187"/>
                </a:cubicBezTo>
                <a:cubicBezTo>
                  <a:pt x="5125522" y="3555156"/>
                  <a:pt x="5131976" y="3519661"/>
                  <a:pt x="5144883" y="3484703"/>
                </a:cubicBezTo>
                <a:cubicBezTo>
                  <a:pt x="5167471" y="3423394"/>
                  <a:pt x="5205385" y="3374319"/>
                  <a:pt x="5258627" y="3337480"/>
                </a:cubicBezTo>
                <a:cubicBezTo>
                  <a:pt x="5311870" y="3300640"/>
                  <a:pt x="5371295" y="3282220"/>
                  <a:pt x="5436903" y="3282220"/>
                </a:cubicBezTo>
                <a:close/>
                <a:moveTo>
                  <a:pt x="7773993" y="3276588"/>
                </a:moveTo>
                <a:lnTo>
                  <a:pt x="7839304" y="3276588"/>
                </a:lnTo>
                <a:cubicBezTo>
                  <a:pt x="7951111" y="3276588"/>
                  <a:pt x="8035233" y="3313964"/>
                  <a:pt x="8091673" y="3388716"/>
                </a:cubicBezTo>
                <a:cubicBezTo>
                  <a:pt x="8134141" y="3445189"/>
                  <a:pt x="8155375" y="3511339"/>
                  <a:pt x="8155375" y="3587164"/>
                </a:cubicBezTo>
                <a:cubicBezTo>
                  <a:pt x="8155375" y="3662989"/>
                  <a:pt x="8134141" y="3729407"/>
                  <a:pt x="8091673" y="3786416"/>
                </a:cubicBezTo>
                <a:cubicBezTo>
                  <a:pt x="8035769" y="3861169"/>
                  <a:pt x="7951647" y="3898545"/>
                  <a:pt x="7839304" y="3898545"/>
                </a:cubicBezTo>
                <a:lnTo>
                  <a:pt x="7773993" y="3898545"/>
                </a:lnTo>
                <a:close/>
                <a:moveTo>
                  <a:pt x="9718191" y="3038425"/>
                </a:moveTo>
                <a:lnTo>
                  <a:pt x="9718191" y="3276588"/>
                </a:lnTo>
                <a:lnTo>
                  <a:pt x="9950720" y="3276588"/>
                </a:lnTo>
                <a:lnTo>
                  <a:pt x="9950720" y="4136707"/>
                </a:lnTo>
                <a:lnTo>
                  <a:pt x="10236354" y="4136707"/>
                </a:lnTo>
                <a:lnTo>
                  <a:pt x="10236354" y="3276588"/>
                </a:lnTo>
                <a:lnTo>
                  <a:pt x="10472907" y="3276588"/>
                </a:lnTo>
                <a:lnTo>
                  <a:pt x="10472907" y="3045668"/>
                </a:lnTo>
                <a:lnTo>
                  <a:pt x="10865334" y="3608888"/>
                </a:lnTo>
                <a:lnTo>
                  <a:pt x="10865334" y="4136707"/>
                </a:lnTo>
                <a:lnTo>
                  <a:pt x="11150968" y="4136707"/>
                </a:lnTo>
                <a:lnTo>
                  <a:pt x="11150968" y="3608888"/>
                </a:lnTo>
                <a:lnTo>
                  <a:pt x="11562120" y="3038425"/>
                </a:lnTo>
                <a:lnTo>
                  <a:pt x="11216141" y="3038425"/>
                </a:lnTo>
                <a:lnTo>
                  <a:pt x="11016599" y="3337738"/>
                </a:lnTo>
                <a:lnTo>
                  <a:pt x="10809012" y="3038425"/>
                </a:lnTo>
                <a:lnTo>
                  <a:pt x="10472907" y="3038425"/>
                </a:lnTo>
                <a:lnTo>
                  <a:pt x="10467861" y="3038425"/>
                </a:lnTo>
                <a:close/>
                <a:moveTo>
                  <a:pt x="8631359" y="3038425"/>
                </a:moveTo>
                <a:lnTo>
                  <a:pt x="8631359" y="3671647"/>
                </a:lnTo>
                <a:cubicBezTo>
                  <a:pt x="8631359" y="3753180"/>
                  <a:pt x="8637260" y="3818085"/>
                  <a:pt x="8649060" y="3866361"/>
                </a:cubicBezTo>
                <a:cubicBezTo>
                  <a:pt x="8665688" y="3934484"/>
                  <a:pt x="8696532" y="3991074"/>
                  <a:pt x="8741590" y="4036132"/>
                </a:cubicBezTo>
                <a:cubicBezTo>
                  <a:pt x="8826877" y="4121956"/>
                  <a:pt x="8945422" y="4164868"/>
                  <a:pt x="9097223" y="4164868"/>
                </a:cubicBezTo>
                <a:cubicBezTo>
                  <a:pt x="9246343" y="4164868"/>
                  <a:pt x="9365425" y="4122761"/>
                  <a:pt x="9454467" y="4038546"/>
                </a:cubicBezTo>
                <a:cubicBezTo>
                  <a:pt x="9517226" y="3979005"/>
                  <a:pt x="9556920" y="3913028"/>
                  <a:pt x="9573548" y="3840614"/>
                </a:cubicBezTo>
                <a:cubicBezTo>
                  <a:pt x="9584276" y="3793947"/>
                  <a:pt x="9589640" y="3737625"/>
                  <a:pt x="9589640" y="3671647"/>
                </a:cubicBezTo>
                <a:lnTo>
                  <a:pt x="9589640" y="3038425"/>
                </a:lnTo>
                <a:lnTo>
                  <a:pt x="9304007" y="3038425"/>
                </a:lnTo>
                <a:lnTo>
                  <a:pt x="9304007" y="3632486"/>
                </a:lnTo>
                <a:cubicBezTo>
                  <a:pt x="9304007" y="3735374"/>
                  <a:pt x="9290865" y="3804771"/>
                  <a:pt x="9264581" y="3840676"/>
                </a:cubicBezTo>
                <a:cubicBezTo>
                  <a:pt x="9229178" y="3889447"/>
                  <a:pt x="9176611" y="3913832"/>
                  <a:pt x="9106879" y="3913832"/>
                </a:cubicBezTo>
                <a:cubicBezTo>
                  <a:pt x="9075768" y="3913832"/>
                  <a:pt x="9047338" y="3907668"/>
                  <a:pt x="9021591" y="3895339"/>
                </a:cubicBezTo>
                <a:cubicBezTo>
                  <a:pt x="8958832" y="3865871"/>
                  <a:pt x="8924771" y="3813890"/>
                  <a:pt x="8919406" y="3739397"/>
                </a:cubicBezTo>
                <a:cubicBezTo>
                  <a:pt x="8917797" y="3715812"/>
                  <a:pt x="8916993" y="3680175"/>
                  <a:pt x="8916993" y="3632486"/>
                </a:cubicBezTo>
                <a:lnTo>
                  <a:pt x="8916993" y="3038425"/>
                </a:lnTo>
                <a:close/>
                <a:moveTo>
                  <a:pt x="7488360" y="3038425"/>
                </a:moveTo>
                <a:lnTo>
                  <a:pt x="7488360" y="4136707"/>
                </a:lnTo>
                <a:lnTo>
                  <a:pt x="7909971" y="4136707"/>
                </a:lnTo>
                <a:cubicBezTo>
                  <a:pt x="7968975" y="4136707"/>
                  <a:pt x="8026906" y="4126784"/>
                  <a:pt x="8083765" y="4106937"/>
                </a:cubicBezTo>
                <a:cubicBezTo>
                  <a:pt x="8191045" y="4069389"/>
                  <a:pt x="8279149" y="4001936"/>
                  <a:pt x="8348077" y="3904580"/>
                </a:cubicBezTo>
                <a:cubicBezTo>
                  <a:pt x="8417004" y="3807223"/>
                  <a:pt x="8451468" y="3701418"/>
                  <a:pt x="8451468" y="3587164"/>
                </a:cubicBezTo>
                <a:cubicBezTo>
                  <a:pt x="8451468" y="3505095"/>
                  <a:pt x="8432694" y="3425439"/>
                  <a:pt x="8395146" y="3348197"/>
                </a:cubicBezTo>
                <a:cubicBezTo>
                  <a:pt x="8349015" y="3254863"/>
                  <a:pt x="8282770" y="3180304"/>
                  <a:pt x="8196409" y="3124518"/>
                </a:cubicBezTo>
                <a:cubicBezTo>
                  <a:pt x="8108439" y="3067123"/>
                  <a:pt x="8012960" y="3038425"/>
                  <a:pt x="7909971" y="3038425"/>
                </a:cubicBezTo>
                <a:close/>
                <a:moveTo>
                  <a:pt x="6221534" y="3038425"/>
                </a:moveTo>
                <a:lnTo>
                  <a:pt x="6221534" y="4136707"/>
                </a:lnTo>
                <a:lnTo>
                  <a:pt x="6507168" y="4136707"/>
                </a:lnTo>
                <a:lnTo>
                  <a:pt x="6507168" y="3702222"/>
                </a:lnTo>
                <a:lnTo>
                  <a:pt x="6820158" y="3702222"/>
                </a:lnTo>
                <a:lnTo>
                  <a:pt x="6820158" y="3464060"/>
                </a:lnTo>
                <a:lnTo>
                  <a:pt x="6507168" y="3464060"/>
                </a:lnTo>
                <a:lnTo>
                  <a:pt x="6507168" y="3276588"/>
                </a:lnTo>
                <a:lnTo>
                  <a:pt x="6850733" y="3276588"/>
                </a:lnTo>
                <a:lnTo>
                  <a:pt x="6850733" y="3038425"/>
                </a:lnTo>
                <a:close/>
                <a:moveTo>
                  <a:pt x="3640260" y="3038425"/>
                </a:moveTo>
                <a:lnTo>
                  <a:pt x="3640260" y="4136707"/>
                </a:lnTo>
                <a:lnTo>
                  <a:pt x="4268653" y="4136707"/>
                </a:lnTo>
                <a:lnTo>
                  <a:pt x="4268653" y="3898545"/>
                </a:lnTo>
                <a:lnTo>
                  <a:pt x="3925893" y="3898545"/>
                </a:lnTo>
                <a:lnTo>
                  <a:pt x="3925893" y="3038425"/>
                </a:lnTo>
                <a:close/>
                <a:moveTo>
                  <a:pt x="2868735" y="3038425"/>
                </a:moveTo>
                <a:lnTo>
                  <a:pt x="2868735" y="4136707"/>
                </a:lnTo>
                <a:lnTo>
                  <a:pt x="3497129" y="4136707"/>
                </a:lnTo>
                <a:lnTo>
                  <a:pt x="3497129" y="3898545"/>
                </a:lnTo>
                <a:lnTo>
                  <a:pt x="3154369" y="3898545"/>
                </a:lnTo>
                <a:lnTo>
                  <a:pt x="3154369" y="3038425"/>
                </a:lnTo>
                <a:close/>
                <a:moveTo>
                  <a:pt x="2015782" y="3038425"/>
                </a:moveTo>
                <a:lnTo>
                  <a:pt x="1593366" y="4136707"/>
                </a:lnTo>
                <a:lnTo>
                  <a:pt x="1895092" y="4136707"/>
                </a:lnTo>
                <a:lnTo>
                  <a:pt x="1970724" y="3945212"/>
                </a:lnTo>
                <a:lnTo>
                  <a:pt x="2364979" y="3945212"/>
                </a:lnTo>
                <a:lnTo>
                  <a:pt x="2435784" y="4136707"/>
                </a:lnTo>
                <a:lnTo>
                  <a:pt x="2740728" y="4136707"/>
                </a:lnTo>
                <a:lnTo>
                  <a:pt x="2327163" y="3038425"/>
                </a:lnTo>
                <a:close/>
                <a:moveTo>
                  <a:pt x="1259866" y="3015092"/>
                </a:moveTo>
                <a:cubicBezTo>
                  <a:pt x="1119865" y="3015092"/>
                  <a:pt x="995151" y="3059345"/>
                  <a:pt x="885726" y="3147851"/>
                </a:cubicBezTo>
                <a:cubicBezTo>
                  <a:pt x="746261" y="3261032"/>
                  <a:pt x="676529" y="3408810"/>
                  <a:pt x="676529" y="3591187"/>
                </a:cubicBezTo>
                <a:cubicBezTo>
                  <a:pt x="676529" y="3773027"/>
                  <a:pt x="746261" y="3920537"/>
                  <a:pt x="885726" y="4033718"/>
                </a:cubicBezTo>
                <a:cubicBezTo>
                  <a:pt x="995151" y="4122224"/>
                  <a:pt x="1119060" y="4166477"/>
                  <a:pt x="1257452" y="4166477"/>
                </a:cubicBezTo>
                <a:cubicBezTo>
                  <a:pt x="1336839" y="4166477"/>
                  <a:pt x="1423200" y="4147972"/>
                  <a:pt x="1516533" y="4110960"/>
                </a:cubicBezTo>
                <a:lnTo>
                  <a:pt x="1516533" y="3769004"/>
                </a:lnTo>
                <a:cubicBezTo>
                  <a:pt x="1489135" y="3802487"/>
                  <a:pt x="1461737" y="3827329"/>
                  <a:pt x="1434338" y="3843530"/>
                </a:cubicBezTo>
                <a:cubicBezTo>
                  <a:pt x="1383305" y="3874306"/>
                  <a:pt x="1328512" y="3889694"/>
                  <a:pt x="1269961" y="3889694"/>
                </a:cubicBezTo>
                <a:cubicBezTo>
                  <a:pt x="1195828" y="3889694"/>
                  <a:pt x="1131364" y="3867375"/>
                  <a:pt x="1076567" y="3822736"/>
                </a:cubicBezTo>
                <a:cubicBezTo>
                  <a:pt x="1007271" y="3766263"/>
                  <a:pt x="972623" y="3689080"/>
                  <a:pt x="972623" y="3591187"/>
                </a:cubicBezTo>
                <a:cubicBezTo>
                  <a:pt x="972623" y="3492757"/>
                  <a:pt x="1007271" y="3415306"/>
                  <a:pt x="1076567" y="3358833"/>
                </a:cubicBezTo>
                <a:cubicBezTo>
                  <a:pt x="1131364" y="3314194"/>
                  <a:pt x="1195828" y="3291875"/>
                  <a:pt x="1269961" y="3291875"/>
                </a:cubicBezTo>
                <a:cubicBezTo>
                  <a:pt x="1328512" y="3291875"/>
                  <a:pt x="1383305" y="3307263"/>
                  <a:pt x="1434338" y="3338039"/>
                </a:cubicBezTo>
                <a:cubicBezTo>
                  <a:pt x="1462273" y="3354785"/>
                  <a:pt x="1489671" y="3379627"/>
                  <a:pt x="1516533" y="3412565"/>
                </a:cubicBezTo>
                <a:lnTo>
                  <a:pt x="1516533" y="3070609"/>
                </a:lnTo>
                <a:cubicBezTo>
                  <a:pt x="1421591" y="3033598"/>
                  <a:pt x="1336034" y="3015092"/>
                  <a:pt x="1259866" y="3015092"/>
                </a:cubicBezTo>
                <a:close/>
                <a:moveTo>
                  <a:pt x="5436903" y="3005437"/>
                </a:moveTo>
                <a:cubicBezTo>
                  <a:pt x="5243799" y="3005437"/>
                  <a:pt x="5090656" y="3069537"/>
                  <a:pt x="4977476" y="3197737"/>
                </a:cubicBezTo>
                <a:cubicBezTo>
                  <a:pt x="4932418" y="3248695"/>
                  <a:pt x="4896479" y="3309979"/>
                  <a:pt x="4869659" y="3381588"/>
                </a:cubicBezTo>
                <a:cubicBezTo>
                  <a:pt x="4842839" y="3453198"/>
                  <a:pt x="4829429" y="3523064"/>
                  <a:pt x="4829429" y="3591187"/>
                </a:cubicBezTo>
                <a:cubicBezTo>
                  <a:pt x="4829429" y="3740307"/>
                  <a:pt x="4879046" y="3871189"/>
                  <a:pt x="4978281" y="3983833"/>
                </a:cubicBezTo>
                <a:cubicBezTo>
                  <a:pt x="5091461" y="4112033"/>
                  <a:pt x="5244335" y="4176133"/>
                  <a:pt x="5436903" y="4176133"/>
                </a:cubicBezTo>
                <a:cubicBezTo>
                  <a:pt x="5630007" y="4176133"/>
                  <a:pt x="5783150" y="4112033"/>
                  <a:pt x="5896331" y="3983833"/>
                </a:cubicBezTo>
                <a:cubicBezTo>
                  <a:pt x="5995565" y="3871189"/>
                  <a:pt x="6045182" y="3740307"/>
                  <a:pt x="6045182" y="3591187"/>
                </a:cubicBezTo>
                <a:cubicBezTo>
                  <a:pt x="6045182" y="3441531"/>
                  <a:pt x="5995565" y="3310381"/>
                  <a:pt x="5896331" y="3197737"/>
                </a:cubicBezTo>
                <a:cubicBezTo>
                  <a:pt x="5783150" y="3069537"/>
                  <a:pt x="5630007" y="3005437"/>
                  <a:pt x="5436903" y="300543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184DE-8EAA-FD45-F37C-B881CA5D108C}"/>
              </a:ext>
            </a:extLst>
          </p:cNvPr>
          <p:cNvSpPr txBox="1"/>
          <p:nvPr/>
        </p:nvSpPr>
        <p:spPr>
          <a:xfrm>
            <a:off x="231597" y="7134045"/>
            <a:ext cx="391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CALL OF DUTY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48AFF-75E1-B5E9-5CC9-9FB60F44DC51}"/>
              </a:ext>
            </a:extLst>
          </p:cNvPr>
          <p:cNvSpPr txBox="1"/>
          <p:nvPr/>
        </p:nvSpPr>
        <p:spPr>
          <a:xfrm>
            <a:off x="257790" y="7846218"/>
            <a:ext cx="583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Call of Duty is a military first-person shooter video game series and media franchise published by Activision, starting in 2003.</a:t>
            </a:r>
            <a:endParaRPr lang="en-I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851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87F12-883C-54C3-2A02-8EF8C980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4BBAF-C962-7700-B2ED-BA8E892D99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8319" y="0"/>
            <a:ext cx="13072533" cy="7353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D035E-A8D3-0C88-3BFF-69FD6A6F1724}"/>
              </a:ext>
            </a:extLst>
          </p:cNvPr>
          <p:cNvSpPr txBox="1"/>
          <p:nvPr/>
        </p:nvSpPr>
        <p:spPr>
          <a:xfrm>
            <a:off x="-148941422" y="-119604431"/>
            <a:ext cx="460472599" cy="21026388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169461" y="3377968"/>
                </a:moveTo>
                <a:lnTo>
                  <a:pt x="2287737" y="3727969"/>
                </a:lnTo>
                <a:lnTo>
                  <a:pt x="2049575" y="3727969"/>
                </a:lnTo>
                <a:close/>
                <a:moveTo>
                  <a:pt x="5436903" y="3282220"/>
                </a:moveTo>
                <a:cubicBezTo>
                  <a:pt x="5532089" y="3282220"/>
                  <a:pt x="5611414" y="3318251"/>
                  <a:pt x="5674877" y="3390313"/>
                </a:cubicBezTo>
                <a:cubicBezTo>
                  <a:pt x="5724352" y="3446786"/>
                  <a:pt x="5749089" y="3513744"/>
                  <a:pt x="5749089" y="3591187"/>
                </a:cubicBezTo>
                <a:cubicBezTo>
                  <a:pt x="5749089" y="3667021"/>
                  <a:pt x="5724352" y="3733711"/>
                  <a:pt x="5674877" y="3791256"/>
                </a:cubicBezTo>
                <a:cubicBezTo>
                  <a:pt x="5613031" y="3863319"/>
                  <a:pt x="5533707" y="3899350"/>
                  <a:pt x="5436903" y="3899350"/>
                </a:cubicBezTo>
                <a:cubicBezTo>
                  <a:pt x="5340100" y="3899350"/>
                  <a:pt x="5261043" y="3863046"/>
                  <a:pt x="5199734" y="3790439"/>
                </a:cubicBezTo>
                <a:cubicBezTo>
                  <a:pt x="5150259" y="3731821"/>
                  <a:pt x="5125522" y="3665403"/>
                  <a:pt x="5125522" y="3591187"/>
                </a:cubicBezTo>
                <a:cubicBezTo>
                  <a:pt x="5125522" y="3555156"/>
                  <a:pt x="5131976" y="3519661"/>
                  <a:pt x="5144883" y="3484703"/>
                </a:cubicBezTo>
                <a:cubicBezTo>
                  <a:pt x="5167471" y="3423394"/>
                  <a:pt x="5205385" y="3374319"/>
                  <a:pt x="5258627" y="3337480"/>
                </a:cubicBezTo>
                <a:cubicBezTo>
                  <a:pt x="5311870" y="3300640"/>
                  <a:pt x="5371295" y="3282220"/>
                  <a:pt x="5436903" y="3282220"/>
                </a:cubicBezTo>
                <a:close/>
                <a:moveTo>
                  <a:pt x="7773993" y="3276588"/>
                </a:moveTo>
                <a:lnTo>
                  <a:pt x="7839304" y="3276588"/>
                </a:lnTo>
                <a:cubicBezTo>
                  <a:pt x="7951111" y="3276588"/>
                  <a:pt x="8035233" y="3313964"/>
                  <a:pt x="8091673" y="3388716"/>
                </a:cubicBezTo>
                <a:cubicBezTo>
                  <a:pt x="8134141" y="3445189"/>
                  <a:pt x="8155375" y="3511339"/>
                  <a:pt x="8155375" y="3587164"/>
                </a:cubicBezTo>
                <a:cubicBezTo>
                  <a:pt x="8155375" y="3662989"/>
                  <a:pt x="8134141" y="3729407"/>
                  <a:pt x="8091673" y="3786416"/>
                </a:cubicBezTo>
                <a:cubicBezTo>
                  <a:pt x="8035769" y="3861169"/>
                  <a:pt x="7951647" y="3898545"/>
                  <a:pt x="7839304" y="3898545"/>
                </a:cubicBezTo>
                <a:lnTo>
                  <a:pt x="7773993" y="3898545"/>
                </a:lnTo>
                <a:close/>
                <a:moveTo>
                  <a:pt x="9718191" y="3038425"/>
                </a:moveTo>
                <a:lnTo>
                  <a:pt x="9718191" y="3276588"/>
                </a:lnTo>
                <a:lnTo>
                  <a:pt x="9950720" y="3276588"/>
                </a:lnTo>
                <a:lnTo>
                  <a:pt x="9950720" y="4136707"/>
                </a:lnTo>
                <a:lnTo>
                  <a:pt x="10236354" y="4136707"/>
                </a:lnTo>
                <a:lnTo>
                  <a:pt x="10236354" y="3276588"/>
                </a:lnTo>
                <a:lnTo>
                  <a:pt x="10472907" y="3276588"/>
                </a:lnTo>
                <a:lnTo>
                  <a:pt x="10472907" y="3045668"/>
                </a:lnTo>
                <a:lnTo>
                  <a:pt x="10865334" y="3608888"/>
                </a:lnTo>
                <a:lnTo>
                  <a:pt x="10865334" y="4136707"/>
                </a:lnTo>
                <a:lnTo>
                  <a:pt x="11150968" y="4136707"/>
                </a:lnTo>
                <a:lnTo>
                  <a:pt x="11150968" y="3608888"/>
                </a:lnTo>
                <a:lnTo>
                  <a:pt x="11562120" y="3038425"/>
                </a:lnTo>
                <a:lnTo>
                  <a:pt x="11216141" y="3038425"/>
                </a:lnTo>
                <a:lnTo>
                  <a:pt x="11016599" y="3337738"/>
                </a:lnTo>
                <a:lnTo>
                  <a:pt x="10809012" y="3038425"/>
                </a:lnTo>
                <a:lnTo>
                  <a:pt x="10472907" y="3038425"/>
                </a:lnTo>
                <a:lnTo>
                  <a:pt x="10467861" y="3038425"/>
                </a:lnTo>
                <a:close/>
                <a:moveTo>
                  <a:pt x="8631359" y="3038425"/>
                </a:moveTo>
                <a:lnTo>
                  <a:pt x="8631359" y="3671647"/>
                </a:lnTo>
                <a:cubicBezTo>
                  <a:pt x="8631359" y="3753180"/>
                  <a:pt x="8637260" y="3818085"/>
                  <a:pt x="8649060" y="3866361"/>
                </a:cubicBezTo>
                <a:cubicBezTo>
                  <a:pt x="8665688" y="3934484"/>
                  <a:pt x="8696532" y="3991074"/>
                  <a:pt x="8741590" y="4036132"/>
                </a:cubicBezTo>
                <a:cubicBezTo>
                  <a:pt x="8826877" y="4121956"/>
                  <a:pt x="8945422" y="4164868"/>
                  <a:pt x="9097223" y="4164868"/>
                </a:cubicBezTo>
                <a:cubicBezTo>
                  <a:pt x="9246343" y="4164868"/>
                  <a:pt x="9365425" y="4122761"/>
                  <a:pt x="9454467" y="4038546"/>
                </a:cubicBezTo>
                <a:cubicBezTo>
                  <a:pt x="9517226" y="3979005"/>
                  <a:pt x="9556920" y="3913028"/>
                  <a:pt x="9573548" y="3840614"/>
                </a:cubicBezTo>
                <a:cubicBezTo>
                  <a:pt x="9584276" y="3793947"/>
                  <a:pt x="9589640" y="3737625"/>
                  <a:pt x="9589640" y="3671647"/>
                </a:cubicBezTo>
                <a:lnTo>
                  <a:pt x="9589640" y="3038425"/>
                </a:lnTo>
                <a:lnTo>
                  <a:pt x="9304007" y="3038425"/>
                </a:lnTo>
                <a:lnTo>
                  <a:pt x="9304007" y="3632486"/>
                </a:lnTo>
                <a:cubicBezTo>
                  <a:pt x="9304007" y="3735374"/>
                  <a:pt x="9290865" y="3804771"/>
                  <a:pt x="9264581" y="3840676"/>
                </a:cubicBezTo>
                <a:cubicBezTo>
                  <a:pt x="9229178" y="3889447"/>
                  <a:pt x="9176611" y="3913832"/>
                  <a:pt x="9106879" y="3913832"/>
                </a:cubicBezTo>
                <a:cubicBezTo>
                  <a:pt x="9075768" y="3913832"/>
                  <a:pt x="9047338" y="3907668"/>
                  <a:pt x="9021591" y="3895339"/>
                </a:cubicBezTo>
                <a:cubicBezTo>
                  <a:pt x="8958832" y="3865871"/>
                  <a:pt x="8924771" y="3813890"/>
                  <a:pt x="8919406" y="3739397"/>
                </a:cubicBezTo>
                <a:cubicBezTo>
                  <a:pt x="8917797" y="3715812"/>
                  <a:pt x="8916993" y="3680175"/>
                  <a:pt x="8916993" y="3632486"/>
                </a:cubicBezTo>
                <a:lnTo>
                  <a:pt x="8916993" y="3038425"/>
                </a:lnTo>
                <a:close/>
                <a:moveTo>
                  <a:pt x="7488360" y="3038425"/>
                </a:moveTo>
                <a:lnTo>
                  <a:pt x="7488360" y="4136707"/>
                </a:lnTo>
                <a:lnTo>
                  <a:pt x="7909971" y="4136707"/>
                </a:lnTo>
                <a:cubicBezTo>
                  <a:pt x="7968975" y="4136707"/>
                  <a:pt x="8026906" y="4126784"/>
                  <a:pt x="8083765" y="4106937"/>
                </a:cubicBezTo>
                <a:cubicBezTo>
                  <a:pt x="8191045" y="4069389"/>
                  <a:pt x="8279149" y="4001936"/>
                  <a:pt x="8348077" y="3904580"/>
                </a:cubicBezTo>
                <a:cubicBezTo>
                  <a:pt x="8417004" y="3807223"/>
                  <a:pt x="8451468" y="3701418"/>
                  <a:pt x="8451468" y="3587164"/>
                </a:cubicBezTo>
                <a:cubicBezTo>
                  <a:pt x="8451468" y="3505095"/>
                  <a:pt x="8432694" y="3425439"/>
                  <a:pt x="8395146" y="3348197"/>
                </a:cubicBezTo>
                <a:cubicBezTo>
                  <a:pt x="8349015" y="3254863"/>
                  <a:pt x="8282770" y="3180304"/>
                  <a:pt x="8196409" y="3124518"/>
                </a:cubicBezTo>
                <a:cubicBezTo>
                  <a:pt x="8108439" y="3067123"/>
                  <a:pt x="8012960" y="3038425"/>
                  <a:pt x="7909971" y="3038425"/>
                </a:cubicBezTo>
                <a:close/>
                <a:moveTo>
                  <a:pt x="6221534" y="3038425"/>
                </a:moveTo>
                <a:lnTo>
                  <a:pt x="6221534" y="4136707"/>
                </a:lnTo>
                <a:lnTo>
                  <a:pt x="6507168" y="4136707"/>
                </a:lnTo>
                <a:lnTo>
                  <a:pt x="6507168" y="3702222"/>
                </a:lnTo>
                <a:lnTo>
                  <a:pt x="6820158" y="3702222"/>
                </a:lnTo>
                <a:lnTo>
                  <a:pt x="6820158" y="3464060"/>
                </a:lnTo>
                <a:lnTo>
                  <a:pt x="6507168" y="3464060"/>
                </a:lnTo>
                <a:lnTo>
                  <a:pt x="6507168" y="3276588"/>
                </a:lnTo>
                <a:lnTo>
                  <a:pt x="6850733" y="3276588"/>
                </a:lnTo>
                <a:lnTo>
                  <a:pt x="6850733" y="3038425"/>
                </a:lnTo>
                <a:close/>
                <a:moveTo>
                  <a:pt x="3640260" y="3038425"/>
                </a:moveTo>
                <a:lnTo>
                  <a:pt x="3640260" y="4136707"/>
                </a:lnTo>
                <a:lnTo>
                  <a:pt x="4268653" y="4136707"/>
                </a:lnTo>
                <a:lnTo>
                  <a:pt x="4268653" y="3898545"/>
                </a:lnTo>
                <a:lnTo>
                  <a:pt x="3925893" y="3898545"/>
                </a:lnTo>
                <a:lnTo>
                  <a:pt x="3925893" y="3038425"/>
                </a:lnTo>
                <a:close/>
                <a:moveTo>
                  <a:pt x="2868735" y="3038425"/>
                </a:moveTo>
                <a:lnTo>
                  <a:pt x="2868735" y="4136707"/>
                </a:lnTo>
                <a:lnTo>
                  <a:pt x="3497129" y="4136707"/>
                </a:lnTo>
                <a:lnTo>
                  <a:pt x="3497129" y="3898545"/>
                </a:lnTo>
                <a:lnTo>
                  <a:pt x="3154369" y="3898545"/>
                </a:lnTo>
                <a:lnTo>
                  <a:pt x="3154369" y="3038425"/>
                </a:lnTo>
                <a:close/>
                <a:moveTo>
                  <a:pt x="2015782" y="3038425"/>
                </a:moveTo>
                <a:lnTo>
                  <a:pt x="1593366" y="4136707"/>
                </a:lnTo>
                <a:lnTo>
                  <a:pt x="1895092" y="4136707"/>
                </a:lnTo>
                <a:lnTo>
                  <a:pt x="1970724" y="3945212"/>
                </a:lnTo>
                <a:lnTo>
                  <a:pt x="2364979" y="3945212"/>
                </a:lnTo>
                <a:lnTo>
                  <a:pt x="2435784" y="4136707"/>
                </a:lnTo>
                <a:lnTo>
                  <a:pt x="2740728" y="4136707"/>
                </a:lnTo>
                <a:lnTo>
                  <a:pt x="2327163" y="3038425"/>
                </a:lnTo>
                <a:close/>
                <a:moveTo>
                  <a:pt x="1259866" y="3015092"/>
                </a:moveTo>
                <a:cubicBezTo>
                  <a:pt x="1119865" y="3015092"/>
                  <a:pt x="995151" y="3059345"/>
                  <a:pt x="885726" y="3147851"/>
                </a:cubicBezTo>
                <a:cubicBezTo>
                  <a:pt x="746261" y="3261032"/>
                  <a:pt x="676529" y="3408810"/>
                  <a:pt x="676529" y="3591187"/>
                </a:cubicBezTo>
                <a:cubicBezTo>
                  <a:pt x="676529" y="3773027"/>
                  <a:pt x="746261" y="3920537"/>
                  <a:pt x="885726" y="4033718"/>
                </a:cubicBezTo>
                <a:cubicBezTo>
                  <a:pt x="995151" y="4122224"/>
                  <a:pt x="1119060" y="4166477"/>
                  <a:pt x="1257452" y="4166477"/>
                </a:cubicBezTo>
                <a:cubicBezTo>
                  <a:pt x="1336839" y="4166477"/>
                  <a:pt x="1423200" y="4147972"/>
                  <a:pt x="1516533" y="4110960"/>
                </a:cubicBezTo>
                <a:lnTo>
                  <a:pt x="1516533" y="3769004"/>
                </a:lnTo>
                <a:cubicBezTo>
                  <a:pt x="1489135" y="3802487"/>
                  <a:pt x="1461737" y="3827329"/>
                  <a:pt x="1434338" y="3843530"/>
                </a:cubicBezTo>
                <a:cubicBezTo>
                  <a:pt x="1383305" y="3874306"/>
                  <a:pt x="1328512" y="3889694"/>
                  <a:pt x="1269961" y="3889694"/>
                </a:cubicBezTo>
                <a:cubicBezTo>
                  <a:pt x="1195828" y="3889694"/>
                  <a:pt x="1131364" y="3867375"/>
                  <a:pt x="1076567" y="3822736"/>
                </a:cubicBezTo>
                <a:cubicBezTo>
                  <a:pt x="1007271" y="3766263"/>
                  <a:pt x="972623" y="3689080"/>
                  <a:pt x="972623" y="3591187"/>
                </a:cubicBezTo>
                <a:cubicBezTo>
                  <a:pt x="972623" y="3492757"/>
                  <a:pt x="1007271" y="3415306"/>
                  <a:pt x="1076567" y="3358833"/>
                </a:cubicBezTo>
                <a:cubicBezTo>
                  <a:pt x="1131364" y="3314194"/>
                  <a:pt x="1195828" y="3291875"/>
                  <a:pt x="1269961" y="3291875"/>
                </a:cubicBezTo>
                <a:cubicBezTo>
                  <a:pt x="1328512" y="3291875"/>
                  <a:pt x="1383305" y="3307263"/>
                  <a:pt x="1434338" y="3338039"/>
                </a:cubicBezTo>
                <a:cubicBezTo>
                  <a:pt x="1462273" y="3354785"/>
                  <a:pt x="1489671" y="3379627"/>
                  <a:pt x="1516533" y="3412565"/>
                </a:cubicBezTo>
                <a:lnTo>
                  <a:pt x="1516533" y="3070609"/>
                </a:lnTo>
                <a:cubicBezTo>
                  <a:pt x="1421591" y="3033598"/>
                  <a:pt x="1336034" y="3015092"/>
                  <a:pt x="1259866" y="3015092"/>
                </a:cubicBezTo>
                <a:close/>
                <a:moveTo>
                  <a:pt x="5436903" y="3005437"/>
                </a:moveTo>
                <a:cubicBezTo>
                  <a:pt x="5243799" y="3005437"/>
                  <a:pt x="5090656" y="3069537"/>
                  <a:pt x="4977476" y="3197737"/>
                </a:cubicBezTo>
                <a:cubicBezTo>
                  <a:pt x="4932418" y="3248695"/>
                  <a:pt x="4896479" y="3309979"/>
                  <a:pt x="4869659" y="3381588"/>
                </a:cubicBezTo>
                <a:cubicBezTo>
                  <a:pt x="4842839" y="3453198"/>
                  <a:pt x="4829429" y="3523064"/>
                  <a:pt x="4829429" y="3591187"/>
                </a:cubicBezTo>
                <a:cubicBezTo>
                  <a:pt x="4829429" y="3740307"/>
                  <a:pt x="4879046" y="3871189"/>
                  <a:pt x="4978281" y="3983833"/>
                </a:cubicBezTo>
                <a:cubicBezTo>
                  <a:pt x="5091461" y="4112033"/>
                  <a:pt x="5244335" y="4176133"/>
                  <a:pt x="5436903" y="4176133"/>
                </a:cubicBezTo>
                <a:cubicBezTo>
                  <a:pt x="5630007" y="4176133"/>
                  <a:pt x="5783150" y="4112033"/>
                  <a:pt x="5896331" y="3983833"/>
                </a:cubicBezTo>
                <a:cubicBezTo>
                  <a:pt x="5995565" y="3871189"/>
                  <a:pt x="6045182" y="3740307"/>
                  <a:pt x="6045182" y="3591187"/>
                </a:cubicBezTo>
                <a:cubicBezTo>
                  <a:pt x="6045182" y="3441531"/>
                  <a:pt x="5995565" y="3310381"/>
                  <a:pt x="5896331" y="3197737"/>
                </a:cubicBezTo>
                <a:cubicBezTo>
                  <a:pt x="5783150" y="3069537"/>
                  <a:pt x="5630007" y="3005437"/>
                  <a:pt x="5436903" y="300543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IN" sz="13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9F0F1-5035-0E15-F39B-E823663DC2AA}"/>
              </a:ext>
            </a:extLst>
          </p:cNvPr>
          <p:cNvSpPr txBox="1"/>
          <p:nvPr/>
        </p:nvSpPr>
        <p:spPr>
          <a:xfrm>
            <a:off x="50800" y="5162370"/>
            <a:ext cx="391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CALL OF DUTY</a:t>
            </a:r>
            <a:endParaRPr lang="en-IN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67640-1834-20C3-5C9D-B7D904B49A58}"/>
              </a:ext>
            </a:extLst>
          </p:cNvPr>
          <p:cNvSpPr txBox="1"/>
          <p:nvPr/>
        </p:nvSpPr>
        <p:spPr>
          <a:xfrm>
            <a:off x="76993" y="5874543"/>
            <a:ext cx="5838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Call of Duty is a military first-person shooter video game series and media franchise published by Activision, starting in 2003.</a:t>
            </a:r>
            <a:endParaRPr lang="en-IN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0456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51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 Iqbal</dc:creator>
  <cp:lastModifiedBy>Rashid Iqbal</cp:lastModifiedBy>
  <cp:revision>1</cp:revision>
  <dcterms:created xsi:type="dcterms:W3CDTF">2025-04-23T07:27:11Z</dcterms:created>
  <dcterms:modified xsi:type="dcterms:W3CDTF">2025-04-23T09:00:12Z</dcterms:modified>
</cp:coreProperties>
</file>