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25" d="100"/>
          <a:sy n="25" d="100"/>
        </p:scale>
        <p:origin x="4194" y="172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4122-6A60-775A-1A56-31CED7B9F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8B3776-8273-5DFE-C247-0076EF5F1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75618F-B475-9E40-0E1A-D39CDB586EB5}"/>
              </a:ext>
            </a:extLst>
          </p:cNvPr>
          <p:cNvSpPr>
            <a:spLocks noGrp="1"/>
          </p:cNvSpPr>
          <p:nvPr>
            <p:ph type="dt" sz="half" idx="10"/>
          </p:nvPr>
        </p:nvSpPr>
        <p:spPr/>
        <p:txBody>
          <a:bodyPr/>
          <a:lstStyle/>
          <a:p>
            <a:fld id="{6467EAE9-C9F3-4BB0-8DC9-DF1E92921C76}" type="datetimeFigureOut">
              <a:rPr lang="en-IN" smtClean="0"/>
              <a:t>30-04-2025</a:t>
            </a:fld>
            <a:endParaRPr lang="en-IN"/>
          </a:p>
        </p:txBody>
      </p:sp>
      <p:sp>
        <p:nvSpPr>
          <p:cNvPr id="5" name="Footer Placeholder 4">
            <a:extLst>
              <a:ext uri="{FF2B5EF4-FFF2-40B4-BE49-F238E27FC236}">
                <a16:creationId xmlns:a16="http://schemas.microsoft.com/office/drawing/2014/main" id="{3D271359-7ECC-9EA0-7FF4-2DC7FF17E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515A81-BF0C-4D78-69F0-534B34643FE2}"/>
              </a:ext>
            </a:extLst>
          </p:cNvPr>
          <p:cNvSpPr>
            <a:spLocks noGrp="1"/>
          </p:cNvSpPr>
          <p:nvPr>
            <p:ph type="sldNum" sz="quarter" idx="12"/>
          </p:nvPr>
        </p:nvSpPr>
        <p:spPr/>
        <p:txBody>
          <a:bodyPr/>
          <a:lstStyle/>
          <a:p>
            <a:fld id="{3669B121-D987-4BFF-B3D8-58654B63F3F2}" type="slidenum">
              <a:rPr lang="en-IN" smtClean="0"/>
              <a:t>‹#›</a:t>
            </a:fld>
            <a:endParaRPr lang="en-IN"/>
          </a:p>
        </p:txBody>
      </p:sp>
    </p:spTree>
    <p:extLst>
      <p:ext uri="{BB962C8B-B14F-4D97-AF65-F5344CB8AC3E}">
        <p14:creationId xmlns:p14="http://schemas.microsoft.com/office/powerpoint/2010/main" val="2696954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BDF2-390B-DCDF-8C39-8E9E2E861E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224868-34D6-B9E9-185B-0CF36F37B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84CB46-4443-9274-A584-BE8E1FCC9A98}"/>
              </a:ext>
            </a:extLst>
          </p:cNvPr>
          <p:cNvSpPr>
            <a:spLocks noGrp="1"/>
          </p:cNvSpPr>
          <p:nvPr>
            <p:ph type="dt" sz="half" idx="10"/>
          </p:nvPr>
        </p:nvSpPr>
        <p:spPr/>
        <p:txBody>
          <a:bodyPr/>
          <a:lstStyle/>
          <a:p>
            <a:fld id="{6467EAE9-C9F3-4BB0-8DC9-DF1E92921C76}" type="datetimeFigureOut">
              <a:rPr lang="en-IN" smtClean="0"/>
              <a:t>30-04-2025</a:t>
            </a:fld>
            <a:endParaRPr lang="en-IN"/>
          </a:p>
        </p:txBody>
      </p:sp>
      <p:sp>
        <p:nvSpPr>
          <p:cNvPr id="5" name="Footer Placeholder 4">
            <a:extLst>
              <a:ext uri="{FF2B5EF4-FFF2-40B4-BE49-F238E27FC236}">
                <a16:creationId xmlns:a16="http://schemas.microsoft.com/office/drawing/2014/main" id="{D1415A14-95E9-0FBB-F91A-C3DD6A2C20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051E2C-A7FB-EF44-B728-D0A0B482F1D4}"/>
              </a:ext>
            </a:extLst>
          </p:cNvPr>
          <p:cNvSpPr>
            <a:spLocks noGrp="1"/>
          </p:cNvSpPr>
          <p:nvPr>
            <p:ph type="sldNum" sz="quarter" idx="12"/>
          </p:nvPr>
        </p:nvSpPr>
        <p:spPr/>
        <p:txBody>
          <a:bodyPr/>
          <a:lstStyle/>
          <a:p>
            <a:fld id="{3669B121-D987-4BFF-B3D8-58654B63F3F2}" type="slidenum">
              <a:rPr lang="en-IN" smtClean="0"/>
              <a:t>‹#›</a:t>
            </a:fld>
            <a:endParaRPr lang="en-IN"/>
          </a:p>
        </p:txBody>
      </p:sp>
    </p:spTree>
    <p:extLst>
      <p:ext uri="{BB962C8B-B14F-4D97-AF65-F5344CB8AC3E}">
        <p14:creationId xmlns:p14="http://schemas.microsoft.com/office/powerpoint/2010/main" val="3531871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4B36AD-EA7B-F5F8-F053-BC8A0C5B5E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CB006C-D9F2-80C0-FAD1-C4040E293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040165-3C77-1BEC-1E3E-F6208DD328D2}"/>
              </a:ext>
            </a:extLst>
          </p:cNvPr>
          <p:cNvSpPr>
            <a:spLocks noGrp="1"/>
          </p:cNvSpPr>
          <p:nvPr>
            <p:ph type="dt" sz="half" idx="10"/>
          </p:nvPr>
        </p:nvSpPr>
        <p:spPr/>
        <p:txBody>
          <a:bodyPr/>
          <a:lstStyle/>
          <a:p>
            <a:fld id="{6467EAE9-C9F3-4BB0-8DC9-DF1E92921C76}" type="datetimeFigureOut">
              <a:rPr lang="en-IN" smtClean="0"/>
              <a:t>30-04-2025</a:t>
            </a:fld>
            <a:endParaRPr lang="en-IN"/>
          </a:p>
        </p:txBody>
      </p:sp>
      <p:sp>
        <p:nvSpPr>
          <p:cNvPr id="5" name="Footer Placeholder 4">
            <a:extLst>
              <a:ext uri="{FF2B5EF4-FFF2-40B4-BE49-F238E27FC236}">
                <a16:creationId xmlns:a16="http://schemas.microsoft.com/office/drawing/2014/main" id="{7E03A0C7-2696-B560-9267-0A3CD4E8BC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3C9D3-86B3-91D1-7784-07966A0B1102}"/>
              </a:ext>
            </a:extLst>
          </p:cNvPr>
          <p:cNvSpPr>
            <a:spLocks noGrp="1"/>
          </p:cNvSpPr>
          <p:nvPr>
            <p:ph type="sldNum" sz="quarter" idx="12"/>
          </p:nvPr>
        </p:nvSpPr>
        <p:spPr/>
        <p:txBody>
          <a:bodyPr/>
          <a:lstStyle/>
          <a:p>
            <a:fld id="{3669B121-D987-4BFF-B3D8-58654B63F3F2}" type="slidenum">
              <a:rPr lang="en-IN" smtClean="0"/>
              <a:t>‹#›</a:t>
            </a:fld>
            <a:endParaRPr lang="en-IN"/>
          </a:p>
        </p:txBody>
      </p:sp>
    </p:spTree>
    <p:extLst>
      <p:ext uri="{BB962C8B-B14F-4D97-AF65-F5344CB8AC3E}">
        <p14:creationId xmlns:p14="http://schemas.microsoft.com/office/powerpoint/2010/main" val="1232684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83AD-1D4D-8CB9-98A1-8642C3D616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E6B98F-E8F1-FA97-0CCE-C74EEC1FA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8FE85B-2646-133C-EC28-44B1E18EDE43}"/>
              </a:ext>
            </a:extLst>
          </p:cNvPr>
          <p:cNvSpPr>
            <a:spLocks noGrp="1"/>
          </p:cNvSpPr>
          <p:nvPr>
            <p:ph type="dt" sz="half" idx="10"/>
          </p:nvPr>
        </p:nvSpPr>
        <p:spPr/>
        <p:txBody>
          <a:bodyPr/>
          <a:lstStyle/>
          <a:p>
            <a:fld id="{6467EAE9-C9F3-4BB0-8DC9-DF1E92921C76}" type="datetimeFigureOut">
              <a:rPr lang="en-IN" smtClean="0"/>
              <a:t>30-04-2025</a:t>
            </a:fld>
            <a:endParaRPr lang="en-IN"/>
          </a:p>
        </p:txBody>
      </p:sp>
      <p:sp>
        <p:nvSpPr>
          <p:cNvPr id="5" name="Footer Placeholder 4">
            <a:extLst>
              <a:ext uri="{FF2B5EF4-FFF2-40B4-BE49-F238E27FC236}">
                <a16:creationId xmlns:a16="http://schemas.microsoft.com/office/drawing/2014/main" id="{FEBD2B70-8026-6644-176B-5D1EE9D430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E5F9D-3AF3-9ECA-3DD4-55249021E393}"/>
              </a:ext>
            </a:extLst>
          </p:cNvPr>
          <p:cNvSpPr>
            <a:spLocks noGrp="1"/>
          </p:cNvSpPr>
          <p:nvPr>
            <p:ph type="sldNum" sz="quarter" idx="12"/>
          </p:nvPr>
        </p:nvSpPr>
        <p:spPr/>
        <p:txBody>
          <a:bodyPr/>
          <a:lstStyle/>
          <a:p>
            <a:fld id="{3669B121-D987-4BFF-B3D8-58654B63F3F2}" type="slidenum">
              <a:rPr lang="en-IN" smtClean="0"/>
              <a:t>‹#›</a:t>
            </a:fld>
            <a:endParaRPr lang="en-IN"/>
          </a:p>
        </p:txBody>
      </p:sp>
    </p:spTree>
    <p:extLst>
      <p:ext uri="{BB962C8B-B14F-4D97-AF65-F5344CB8AC3E}">
        <p14:creationId xmlns:p14="http://schemas.microsoft.com/office/powerpoint/2010/main" val="3058217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3377-7BFC-0870-A561-7E6E599101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277903-F147-F66D-07B0-6E7AE76353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06E024-ED5B-86B7-3CD1-C94B31205840}"/>
              </a:ext>
            </a:extLst>
          </p:cNvPr>
          <p:cNvSpPr>
            <a:spLocks noGrp="1"/>
          </p:cNvSpPr>
          <p:nvPr>
            <p:ph type="dt" sz="half" idx="10"/>
          </p:nvPr>
        </p:nvSpPr>
        <p:spPr/>
        <p:txBody>
          <a:bodyPr/>
          <a:lstStyle/>
          <a:p>
            <a:fld id="{6467EAE9-C9F3-4BB0-8DC9-DF1E92921C76}" type="datetimeFigureOut">
              <a:rPr lang="en-IN" smtClean="0"/>
              <a:t>30-04-2025</a:t>
            </a:fld>
            <a:endParaRPr lang="en-IN"/>
          </a:p>
        </p:txBody>
      </p:sp>
      <p:sp>
        <p:nvSpPr>
          <p:cNvPr id="5" name="Footer Placeholder 4">
            <a:extLst>
              <a:ext uri="{FF2B5EF4-FFF2-40B4-BE49-F238E27FC236}">
                <a16:creationId xmlns:a16="http://schemas.microsoft.com/office/drawing/2014/main" id="{E9CFD68B-919B-EF2B-2904-B06E3F4875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052F29-8B57-45BC-8E60-6888F3CB052A}"/>
              </a:ext>
            </a:extLst>
          </p:cNvPr>
          <p:cNvSpPr>
            <a:spLocks noGrp="1"/>
          </p:cNvSpPr>
          <p:nvPr>
            <p:ph type="sldNum" sz="quarter" idx="12"/>
          </p:nvPr>
        </p:nvSpPr>
        <p:spPr/>
        <p:txBody>
          <a:bodyPr/>
          <a:lstStyle/>
          <a:p>
            <a:fld id="{3669B121-D987-4BFF-B3D8-58654B63F3F2}" type="slidenum">
              <a:rPr lang="en-IN" smtClean="0"/>
              <a:t>‹#›</a:t>
            </a:fld>
            <a:endParaRPr lang="en-IN"/>
          </a:p>
        </p:txBody>
      </p:sp>
    </p:spTree>
    <p:extLst>
      <p:ext uri="{BB962C8B-B14F-4D97-AF65-F5344CB8AC3E}">
        <p14:creationId xmlns:p14="http://schemas.microsoft.com/office/powerpoint/2010/main" val="2393034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AA5C-40ED-6ADA-0E82-FF1D4984D9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AF519D-DAD4-D2AA-A55C-52F2A9AD0C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52E311-8C88-F096-69A5-70B068DC02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DA2C81-7769-C47D-65E9-1026DF1E77EE}"/>
              </a:ext>
            </a:extLst>
          </p:cNvPr>
          <p:cNvSpPr>
            <a:spLocks noGrp="1"/>
          </p:cNvSpPr>
          <p:nvPr>
            <p:ph type="dt" sz="half" idx="10"/>
          </p:nvPr>
        </p:nvSpPr>
        <p:spPr/>
        <p:txBody>
          <a:bodyPr/>
          <a:lstStyle/>
          <a:p>
            <a:fld id="{6467EAE9-C9F3-4BB0-8DC9-DF1E92921C76}" type="datetimeFigureOut">
              <a:rPr lang="en-IN" smtClean="0"/>
              <a:t>30-04-2025</a:t>
            </a:fld>
            <a:endParaRPr lang="en-IN"/>
          </a:p>
        </p:txBody>
      </p:sp>
      <p:sp>
        <p:nvSpPr>
          <p:cNvPr id="6" name="Footer Placeholder 5">
            <a:extLst>
              <a:ext uri="{FF2B5EF4-FFF2-40B4-BE49-F238E27FC236}">
                <a16:creationId xmlns:a16="http://schemas.microsoft.com/office/drawing/2014/main" id="{9E023A26-CE0B-FB5E-4426-C6378CD4FA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04A3F4-C855-3F2B-8E53-767EA7219253}"/>
              </a:ext>
            </a:extLst>
          </p:cNvPr>
          <p:cNvSpPr>
            <a:spLocks noGrp="1"/>
          </p:cNvSpPr>
          <p:nvPr>
            <p:ph type="sldNum" sz="quarter" idx="12"/>
          </p:nvPr>
        </p:nvSpPr>
        <p:spPr/>
        <p:txBody>
          <a:bodyPr/>
          <a:lstStyle/>
          <a:p>
            <a:fld id="{3669B121-D987-4BFF-B3D8-58654B63F3F2}" type="slidenum">
              <a:rPr lang="en-IN" smtClean="0"/>
              <a:t>‹#›</a:t>
            </a:fld>
            <a:endParaRPr lang="en-IN"/>
          </a:p>
        </p:txBody>
      </p:sp>
    </p:spTree>
    <p:extLst>
      <p:ext uri="{BB962C8B-B14F-4D97-AF65-F5344CB8AC3E}">
        <p14:creationId xmlns:p14="http://schemas.microsoft.com/office/powerpoint/2010/main" val="2269983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5B89-B8D0-6AA1-1EDB-29E0D7C4D0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668FEE-FAB6-E020-97E4-28A1EA1E5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0C5B1-5EAD-1740-AD4A-7F7964132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5FA668-4C24-FE13-37BC-6EF863117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242346-BFB1-F47D-3360-B4BC154737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944E06-6321-9BBE-CDE2-9697E6294DAB}"/>
              </a:ext>
            </a:extLst>
          </p:cNvPr>
          <p:cNvSpPr>
            <a:spLocks noGrp="1"/>
          </p:cNvSpPr>
          <p:nvPr>
            <p:ph type="dt" sz="half" idx="10"/>
          </p:nvPr>
        </p:nvSpPr>
        <p:spPr/>
        <p:txBody>
          <a:bodyPr/>
          <a:lstStyle/>
          <a:p>
            <a:fld id="{6467EAE9-C9F3-4BB0-8DC9-DF1E92921C76}" type="datetimeFigureOut">
              <a:rPr lang="en-IN" smtClean="0"/>
              <a:t>30-04-2025</a:t>
            </a:fld>
            <a:endParaRPr lang="en-IN"/>
          </a:p>
        </p:txBody>
      </p:sp>
      <p:sp>
        <p:nvSpPr>
          <p:cNvPr id="8" name="Footer Placeholder 7">
            <a:extLst>
              <a:ext uri="{FF2B5EF4-FFF2-40B4-BE49-F238E27FC236}">
                <a16:creationId xmlns:a16="http://schemas.microsoft.com/office/drawing/2014/main" id="{D9FFA5DC-7119-AD50-D5F6-C625E812DD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9751DD-1854-A341-F651-1D54D92D62C4}"/>
              </a:ext>
            </a:extLst>
          </p:cNvPr>
          <p:cNvSpPr>
            <a:spLocks noGrp="1"/>
          </p:cNvSpPr>
          <p:nvPr>
            <p:ph type="sldNum" sz="quarter" idx="12"/>
          </p:nvPr>
        </p:nvSpPr>
        <p:spPr/>
        <p:txBody>
          <a:bodyPr/>
          <a:lstStyle/>
          <a:p>
            <a:fld id="{3669B121-D987-4BFF-B3D8-58654B63F3F2}" type="slidenum">
              <a:rPr lang="en-IN" smtClean="0"/>
              <a:t>‹#›</a:t>
            </a:fld>
            <a:endParaRPr lang="en-IN"/>
          </a:p>
        </p:txBody>
      </p:sp>
    </p:spTree>
    <p:extLst>
      <p:ext uri="{BB962C8B-B14F-4D97-AF65-F5344CB8AC3E}">
        <p14:creationId xmlns:p14="http://schemas.microsoft.com/office/powerpoint/2010/main" val="3167445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AA7E1-5E0F-F3F5-EAAD-F18662831B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42E740-E981-8681-50D4-6A85E10DD431}"/>
              </a:ext>
            </a:extLst>
          </p:cNvPr>
          <p:cNvSpPr>
            <a:spLocks noGrp="1"/>
          </p:cNvSpPr>
          <p:nvPr>
            <p:ph type="dt" sz="half" idx="10"/>
          </p:nvPr>
        </p:nvSpPr>
        <p:spPr/>
        <p:txBody>
          <a:bodyPr/>
          <a:lstStyle/>
          <a:p>
            <a:fld id="{6467EAE9-C9F3-4BB0-8DC9-DF1E92921C76}" type="datetimeFigureOut">
              <a:rPr lang="en-IN" smtClean="0"/>
              <a:t>30-04-2025</a:t>
            </a:fld>
            <a:endParaRPr lang="en-IN"/>
          </a:p>
        </p:txBody>
      </p:sp>
      <p:sp>
        <p:nvSpPr>
          <p:cNvPr id="4" name="Footer Placeholder 3">
            <a:extLst>
              <a:ext uri="{FF2B5EF4-FFF2-40B4-BE49-F238E27FC236}">
                <a16:creationId xmlns:a16="http://schemas.microsoft.com/office/drawing/2014/main" id="{8889641A-FD9A-627A-81F8-4B64AF690B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C2D90D-9E13-1B03-871F-DED00EBF7119}"/>
              </a:ext>
            </a:extLst>
          </p:cNvPr>
          <p:cNvSpPr>
            <a:spLocks noGrp="1"/>
          </p:cNvSpPr>
          <p:nvPr>
            <p:ph type="sldNum" sz="quarter" idx="12"/>
          </p:nvPr>
        </p:nvSpPr>
        <p:spPr/>
        <p:txBody>
          <a:bodyPr/>
          <a:lstStyle/>
          <a:p>
            <a:fld id="{3669B121-D987-4BFF-B3D8-58654B63F3F2}" type="slidenum">
              <a:rPr lang="en-IN" smtClean="0"/>
              <a:t>‹#›</a:t>
            </a:fld>
            <a:endParaRPr lang="en-IN"/>
          </a:p>
        </p:txBody>
      </p:sp>
    </p:spTree>
    <p:extLst>
      <p:ext uri="{BB962C8B-B14F-4D97-AF65-F5344CB8AC3E}">
        <p14:creationId xmlns:p14="http://schemas.microsoft.com/office/powerpoint/2010/main" val="3197927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FAA08A-940E-DD07-32AA-632B0544520E}"/>
              </a:ext>
            </a:extLst>
          </p:cNvPr>
          <p:cNvSpPr>
            <a:spLocks noGrp="1"/>
          </p:cNvSpPr>
          <p:nvPr>
            <p:ph type="dt" sz="half" idx="10"/>
          </p:nvPr>
        </p:nvSpPr>
        <p:spPr/>
        <p:txBody>
          <a:bodyPr/>
          <a:lstStyle/>
          <a:p>
            <a:fld id="{6467EAE9-C9F3-4BB0-8DC9-DF1E92921C76}" type="datetimeFigureOut">
              <a:rPr lang="en-IN" smtClean="0"/>
              <a:t>30-04-2025</a:t>
            </a:fld>
            <a:endParaRPr lang="en-IN"/>
          </a:p>
        </p:txBody>
      </p:sp>
      <p:sp>
        <p:nvSpPr>
          <p:cNvPr id="3" name="Footer Placeholder 2">
            <a:extLst>
              <a:ext uri="{FF2B5EF4-FFF2-40B4-BE49-F238E27FC236}">
                <a16:creationId xmlns:a16="http://schemas.microsoft.com/office/drawing/2014/main" id="{33611605-70B0-C766-A85A-B6DFCBA72A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E67A21-A201-F652-4E78-19BA540DF180}"/>
              </a:ext>
            </a:extLst>
          </p:cNvPr>
          <p:cNvSpPr>
            <a:spLocks noGrp="1"/>
          </p:cNvSpPr>
          <p:nvPr>
            <p:ph type="sldNum" sz="quarter" idx="12"/>
          </p:nvPr>
        </p:nvSpPr>
        <p:spPr/>
        <p:txBody>
          <a:bodyPr/>
          <a:lstStyle/>
          <a:p>
            <a:fld id="{3669B121-D987-4BFF-B3D8-58654B63F3F2}" type="slidenum">
              <a:rPr lang="en-IN" smtClean="0"/>
              <a:t>‹#›</a:t>
            </a:fld>
            <a:endParaRPr lang="en-IN"/>
          </a:p>
        </p:txBody>
      </p:sp>
    </p:spTree>
    <p:extLst>
      <p:ext uri="{BB962C8B-B14F-4D97-AF65-F5344CB8AC3E}">
        <p14:creationId xmlns:p14="http://schemas.microsoft.com/office/powerpoint/2010/main" val="3540186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4C23B-E2A8-68D6-9801-9A4B78162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89D266-C2BE-0EC4-B4E8-E0A09A1CC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47FFF2-DE09-B50C-D4A1-6C1DFADE0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82F07-DF87-D293-E4E7-B8C68E1E5D6D}"/>
              </a:ext>
            </a:extLst>
          </p:cNvPr>
          <p:cNvSpPr>
            <a:spLocks noGrp="1"/>
          </p:cNvSpPr>
          <p:nvPr>
            <p:ph type="dt" sz="half" idx="10"/>
          </p:nvPr>
        </p:nvSpPr>
        <p:spPr/>
        <p:txBody>
          <a:bodyPr/>
          <a:lstStyle/>
          <a:p>
            <a:fld id="{6467EAE9-C9F3-4BB0-8DC9-DF1E92921C76}" type="datetimeFigureOut">
              <a:rPr lang="en-IN" smtClean="0"/>
              <a:t>30-04-2025</a:t>
            </a:fld>
            <a:endParaRPr lang="en-IN"/>
          </a:p>
        </p:txBody>
      </p:sp>
      <p:sp>
        <p:nvSpPr>
          <p:cNvPr id="6" name="Footer Placeholder 5">
            <a:extLst>
              <a:ext uri="{FF2B5EF4-FFF2-40B4-BE49-F238E27FC236}">
                <a16:creationId xmlns:a16="http://schemas.microsoft.com/office/drawing/2014/main" id="{97DB9C97-1375-953D-C228-7C8F2F5810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91FDBF-196E-5E16-4A63-7655F3E9F5B6}"/>
              </a:ext>
            </a:extLst>
          </p:cNvPr>
          <p:cNvSpPr>
            <a:spLocks noGrp="1"/>
          </p:cNvSpPr>
          <p:nvPr>
            <p:ph type="sldNum" sz="quarter" idx="12"/>
          </p:nvPr>
        </p:nvSpPr>
        <p:spPr/>
        <p:txBody>
          <a:bodyPr/>
          <a:lstStyle/>
          <a:p>
            <a:fld id="{3669B121-D987-4BFF-B3D8-58654B63F3F2}" type="slidenum">
              <a:rPr lang="en-IN" smtClean="0"/>
              <a:t>‹#›</a:t>
            </a:fld>
            <a:endParaRPr lang="en-IN"/>
          </a:p>
        </p:txBody>
      </p:sp>
    </p:spTree>
    <p:extLst>
      <p:ext uri="{BB962C8B-B14F-4D97-AF65-F5344CB8AC3E}">
        <p14:creationId xmlns:p14="http://schemas.microsoft.com/office/powerpoint/2010/main" val="293493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3744-D74A-A8B8-66DF-3A529A9F4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B7226C-E643-DC23-6127-2D824E720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B9837C-0C4D-DE18-7687-6D0DB7114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19B87-3BA6-2714-BC7E-4A95D3295F10}"/>
              </a:ext>
            </a:extLst>
          </p:cNvPr>
          <p:cNvSpPr>
            <a:spLocks noGrp="1"/>
          </p:cNvSpPr>
          <p:nvPr>
            <p:ph type="dt" sz="half" idx="10"/>
          </p:nvPr>
        </p:nvSpPr>
        <p:spPr/>
        <p:txBody>
          <a:bodyPr/>
          <a:lstStyle/>
          <a:p>
            <a:fld id="{6467EAE9-C9F3-4BB0-8DC9-DF1E92921C76}" type="datetimeFigureOut">
              <a:rPr lang="en-IN" smtClean="0"/>
              <a:t>30-04-2025</a:t>
            </a:fld>
            <a:endParaRPr lang="en-IN"/>
          </a:p>
        </p:txBody>
      </p:sp>
      <p:sp>
        <p:nvSpPr>
          <p:cNvPr id="6" name="Footer Placeholder 5">
            <a:extLst>
              <a:ext uri="{FF2B5EF4-FFF2-40B4-BE49-F238E27FC236}">
                <a16:creationId xmlns:a16="http://schemas.microsoft.com/office/drawing/2014/main" id="{D6A0E235-8B71-B802-5DEF-9CC66F6091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64F8C2-97BD-C941-AFEF-B5C103442909}"/>
              </a:ext>
            </a:extLst>
          </p:cNvPr>
          <p:cNvSpPr>
            <a:spLocks noGrp="1"/>
          </p:cNvSpPr>
          <p:nvPr>
            <p:ph type="sldNum" sz="quarter" idx="12"/>
          </p:nvPr>
        </p:nvSpPr>
        <p:spPr/>
        <p:txBody>
          <a:bodyPr/>
          <a:lstStyle/>
          <a:p>
            <a:fld id="{3669B121-D987-4BFF-B3D8-58654B63F3F2}" type="slidenum">
              <a:rPr lang="en-IN" smtClean="0"/>
              <a:t>‹#›</a:t>
            </a:fld>
            <a:endParaRPr lang="en-IN"/>
          </a:p>
        </p:txBody>
      </p:sp>
    </p:spTree>
    <p:extLst>
      <p:ext uri="{BB962C8B-B14F-4D97-AF65-F5344CB8AC3E}">
        <p14:creationId xmlns:p14="http://schemas.microsoft.com/office/powerpoint/2010/main" val="4158611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849FC8-3B2F-E69B-A61B-88FC5C2E6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C61A3D-7B45-9481-59D5-79F63A0AE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45A8C8-2500-29CD-05D9-EA55D167D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7EAE9-C9F3-4BB0-8DC9-DF1E92921C76}" type="datetimeFigureOut">
              <a:rPr lang="en-IN" smtClean="0"/>
              <a:t>30-04-2025</a:t>
            </a:fld>
            <a:endParaRPr lang="en-IN"/>
          </a:p>
        </p:txBody>
      </p:sp>
      <p:sp>
        <p:nvSpPr>
          <p:cNvPr id="5" name="Footer Placeholder 4">
            <a:extLst>
              <a:ext uri="{FF2B5EF4-FFF2-40B4-BE49-F238E27FC236}">
                <a16:creationId xmlns:a16="http://schemas.microsoft.com/office/drawing/2014/main" id="{5D3F047B-02A1-CD2F-7A62-54E20A059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0013E1-7706-ACC5-DF10-ACD45C5C7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9B121-D987-4BFF-B3D8-58654B63F3F2}" type="slidenum">
              <a:rPr lang="en-IN" smtClean="0"/>
              <a:t>‹#›</a:t>
            </a:fld>
            <a:endParaRPr lang="en-IN"/>
          </a:p>
        </p:txBody>
      </p:sp>
    </p:spTree>
    <p:extLst>
      <p:ext uri="{BB962C8B-B14F-4D97-AF65-F5344CB8AC3E}">
        <p14:creationId xmlns:p14="http://schemas.microsoft.com/office/powerpoint/2010/main" val="286740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7E5FB6-55AA-35B7-8B94-A83CBED24B1E}"/>
              </a:ext>
            </a:extLst>
          </p:cNvPr>
          <p:cNvPicPr>
            <a:picLocks noChangeAspect="1"/>
          </p:cNvPicPr>
          <p:nvPr/>
        </p:nvPicPr>
        <p:blipFill>
          <a:blip r:embed="rId2">
            <a:extLst>
              <a:ext uri="{28A0092B-C50C-407E-A947-70E740481C1C}">
                <a14:useLocalDpi xmlns:a14="http://schemas.microsoft.com/office/drawing/2010/main" val="0"/>
              </a:ext>
            </a:extLst>
          </a:blip>
          <a:srcRect l="-469" r="423"/>
          <a:stretch/>
        </p:blipFill>
        <p:spPr>
          <a:xfrm>
            <a:off x="-76200" y="0"/>
            <a:ext cx="12401196" cy="6858000"/>
          </a:xfrm>
          <a:prstGeom prst="rect">
            <a:avLst/>
          </a:prstGeom>
        </p:spPr>
      </p:pic>
      <p:sp>
        <p:nvSpPr>
          <p:cNvPr id="14" name="TextBox 13">
            <a:extLst>
              <a:ext uri="{FF2B5EF4-FFF2-40B4-BE49-F238E27FC236}">
                <a16:creationId xmlns:a16="http://schemas.microsoft.com/office/drawing/2014/main" id="{0077956C-C60F-1CE4-47D2-BF6D56E46CC1}"/>
              </a:ext>
            </a:extLst>
          </p:cNvPr>
          <p:cNvSpPr txBox="1"/>
          <p:nvPr/>
        </p:nvSpPr>
        <p:spPr>
          <a:xfrm>
            <a:off x="1462086" y="5943421"/>
            <a:ext cx="9120189" cy="1015663"/>
          </a:xfrm>
          <a:prstGeom prst="rect">
            <a:avLst/>
          </a:prstGeom>
          <a:noFill/>
        </p:spPr>
        <p:txBody>
          <a:bodyPr wrap="square" rtlCol="0">
            <a:spAutoFit/>
          </a:bodyPr>
          <a:lstStyle/>
          <a:p>
            <a:pPr algn="just"/>
            <a:endParaRPr lang="en-GB" sz="1200" dirty="0">
              <a:solidFill>
                <a:schemeClr val="tx1"/>
              </a:solidFill>
            </a:endParaRPr>
          </a:p>
          <a:p>
            <a:pPr algn="just"/>
            <a:r>
              <a:rPr lang="en-GB" sz="1200" dirty="0">
                <a:solidFill>
                  <a:schemeClr val="tx1"/>
                </a:solidFill>
              </a:rPr>
              <a:t>Delhi, officially known as the National Capital Territory (NCT) of Delhi, is the heart of India. It serves as the centre of politics, culture, and history. New Delhi, the capital of India, lies within Delhi and is the seat of all three branches of the Government of India. The city is famous for its rich history, magnificent monuments like the Red Fort, India Gate, and Qutub Minar.</a:t>
            </a:r>
          </a:p>
          <a:p>
            <a:pPr algn="just"/>
            <a:endParaRPr lang="en-GB" sz="1200" dirty="0">
              <a:solidFill>
                <a:schemeClr val="tx1"/>
              </a:solidFill>
            </a:endParaRPr>
          </a:p>
        </p:txBody>
      </p:sp>
      <p:pic>
        <p:nvPicPr>
          <p:cNvPr id="21" name="Picture 20">
            <a:extLst>
              <a:ext uri="{FF2B5EF4-FFF2-40B4-BE49-F238E27FC236}">
                <a16:creationId xmlns:a16="http://schemas.microsoft.com/office/drawing/2014/main" id="{836C0A8E-E29D-12E4-011B-6C730D7A4F60}"/>
              </a:ext>
            </a:extLst>
          </p:cNvPr>
          <p:cNvPicPr>
            <a:picLocks noChangeAspect="1"/>
          </p:cNvPicPr>
          <p:nvPr/>
        </p:nvPicPr>
        <p:blipFill>
          <a:blip r:embed="rId3">
            <a:extLst>
              <a:ext uri="{28A0092B-C50C-407E-A947-70E740481C1C}">
                <a14:useLocalDpi xmlns:a14="http://schemas.microsoft.com/office/drawing/2010/main" val="0"/>
              </a:ext>
            </a:extLst>
          </a:blip>
          <a:srcRect t="9260" b="7857"/>
          <a:stretch/>
        </p:blipFill>
        <p:spPr>
          <a:xfrm>
            <a:off x="12899394" y="-101084"/>
            <a:ext cx="12401196" cy="6858000"/>
          </a:xfrm>
          <a:prstGeom prst="rect">
            <a:avLst/>
          </a:prstGeom>
        </p:spPr>
      </p:pic>
      <p:pic>
        <p:nvPicPr>
          <p:cNvPr id="2" name="Picture 1">
            <a:extLst>
              <a:ext uri="{FF2B5EF4-FFF2-40B4-BE49-F238E27FC236}">
                <a16:creationId xmlns:a16="http://schemas.microsoft.com/office/drawing/2014/main" id="{8A401A0B-D817-0308-84CF-3A5A50F33ABA}"/>
              </a:ext>
            </a:extLst>
          </p:cNvPr>
          <p:cNvPicPr>
            <a:picLocks noChangeAspect="1"/>
          </p:cNvPicPr>
          <p:nvPr/>
        </p:nvPicPr>
        <p:blipFill>
          <a:blip r:embed="rId4">
            <a:extLst>
              <a:ext uri="{28A0092B-C50C-407E-A947-70E740481C1C}">
                <a14:useLocalDpi xmlns:a14="http://schemas.microsoft.com/office/drawing/2010/main" val="0"/>
              </a:ext>
            </a:extLst>
          </a:blip>
          <a:srcRect t="8520" b="8520"/>
          <a:stretch/>
        </p:blipFill>
        <p:spPr>
          <a:xfrm>
            <a:off x="25874988" y="-101084"/>
            <a:ext cx="12401196" cy="6858000"/>
          </a:xfrm>
          <a:prstGeom prst="rect">
            <a:avLst/>
          </a:prstGeom>
        </p:spPr>
      </p:pic>
      <p:sp>
        <p:nvSpPr>
          <p:cNvPr id="5" name="Oval 4">
            <a:extLst>
              <a:ext uri="{FF2B5EF4-FFF2-40B4-BE49-F238E27FC236}">
                <a16:creationId xmlns:a16="http://schemas.microsoft.com/office/drawing/2014/main" id="{A9B01A8C-6496-6F3F-4666-C71DEB603147}"/>
              </a:ext>
            </a:extLst>
          </p:cNvPr>
          <p:cNvSpPr/>
          <p:nvPr/>
        </p:nvSpPr>
        <p:spPr>
          <a:xfrm>
            <a:off x="-552275" y="-2137967"/>
            <a:ext cx="13315951" cy="3095626"/>
          </a:xfrm>
          <a:prstGeom prst="ellipse">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AC43A10E-3FBE-A606-0D8E-7FAEFBDE76E1}"/>
              </a:ext>
            </a:extLst>
          </p:cNvPr>
          <p:cNvSpPr/>
          <p:nvPr/>
        </p:nvSpPr>
        <p:spPr>
          <a:xfrm>
            <a:off x="-416557" y="5900341"/>
            <a:ext cx="13315951" cy="3095626"/>
          </a:xfrm>
          <a:prstGeom prst="ellipse">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sz="1400" dirty="0">
              <a:solidFill>
                <a:schemeClr val="tx1"/>
              </a:solidFill>
            </a:endParaRPr>
          </a:p>
        </p:txBody>
      </p:sp>
      <p:sp>
        <p:nvSpPr>
          <p:cNvPr id="8" name="TextBox 7">
            <a:extLst>
              <a:ext uri="{FF2B5EF4-FFF2-40B4-BE49-F238E27FC236}">
                <a16:creationId xmlns:a16="http://schemas.microsoft.com/office/drawing/2014/main" id="{382DACCB-D626-D239-EC6C-56D398955447}"/>
              </a:ext>
            </a:extLst>
          </p:cNvPr>
          <p:cNvSpPr txBox="1"/>
          <p:nvPr/>
        </p:nvSpPr>
        <p:spPr>
          <a:xfrm>
            <a:off x="5502673" y="109815"/>
            <a:ext cx="1297270" cy="707886"/>
          </a:xfrm>
          <a:prstGeom prst="rect">
            <a:avLst/>
          </a:prstGeom>
          <a:noFill/>
        </p:spPr>
        <p:txBody>
          <a:bodyPr wrap="square" rtlCol="0">
            <a:spAutoFit/>
          </a:bodyPr>
          <a:lstStyle/>
          <a:p>
            <a:r>
              <a:rPr lang="en-IN" sz="4000" b="1" dirty="0"/>
              <a:t>Delhi</a:t>
            </a:r>
          </a:p>
        </p:txBody>
      </p:sp>
      <p:sp>
        <p:nvSpPr>
          <p:cNvPr id="9" name="TextBox 8">
            <a:extLst>
              <a:ext uri="{FF2B5EF4-FFF2-40B4-BE49-F238E27FC236}">
                <a16:creationId xmlns:a16="http://schemas.microsoft.com/office/drawing/2014/main" id="{076BBFB4-756F-442B-30EA-46DD6B40F5AF}"/>
              </a:ext>
            </a:extLst>
          </p:cNvPr>
          <p:cNvSpPr txBox="1"/>
          <p:nvPr/>
        </p:nvSpPr>
        <p:spPr>
          <a:xfrm>
            <a:off x="3100558" y="6286520"/>
            <a:ext cx="6558698" cy="461665"/>
          </a:xfrm>
          <a:prstGeom prst="rect">
            <a:avLst/>
          </a:prstGeom>
          <a:noFill/>
        </p:spPr>
        <p:txBody>
          <a:bodyPr wrap="square" rtlCol="0">
            <a:spAutoFit/>
          </a:bodyPr>
          <a:lstStyle/>
          <a:p>
            <a:pPr algn="just"/>
            <a:r>
              <a:rPr lang="en-GB" sz="1200" dirty="0"/>
              <a:t>Delhi, India's capital, is a city rich in heritage, and one of its most iconic landmarks is the Qutub Minar. Standing at 73 meters, this UNESCO World Heritage Site is the tallest brick minaret in the world.</a:t>
            </a:r>
            <a:endParaRPr lang="en-IN" sz="1200" dirty="0"/>
          </a:p>
        </p:txBody>
      </p:sp>
    </p:spTree>
    <p:extLst>
      <p:ext uri="{BB962C8B-B14F-4D97-AF65-F5344CB8AC3E}">
        <p14:creationId xmlns:p14="http://schemas.microsoft.com/office/powerpoint/2010/main" val="842626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B09A34-459E-95BE-0E29-23BFCCC9560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96F32B2-9DB3-12D1-ABF7-5A09636AACE3}"/>
              </a:ext>
            </a:extLst>
          </p:cNvPr>
          <p:cNvPicPr>
            <a:picLocks noChangeAspect="1"/>
          </p:cNvPicPr>
          <p:nvPr/>
        </p:nvPicPr>
        <p:blipFill>
          <a:blip r:embed="rId2">
            <a:extLst>
              <a:ext uri="{28A0092B-C50C-407E-A947-70E740481C1C}">
                <a14:useLocalDpi xmlns:a14="http://schemas.microsoft.com/office/drawing/2010/main" val="0"/>
              </a:ext>
            </a:extLst>
          </a:blip>
          <a:srcRect l="-469" r="423"/>
          <a:stretch/>
        </p:blipFill>
        <p:spPr>
          <a:xfrm>
            <a:off x="-12953471" y="101084"/>
            <a:ext cx="12401196" cy="6858000"/>
          </a:xfrm>
          <a:prstGeom prst="rect">
            <a:avLst/>
          </a:prstGeom>
        </p:spPr>
      </p:pic>
      <p:sp>
        <p:nvSpPr>
          <p:cNvPr id="14" name="TextBox 13">
            <a:extLst>
              <a:ext uri="{FF2B5EF4-FFF2-40B4-BE49-F238E27FC236}">
                <a16:creationId xmlns:a16="http://schemas.microsoft.com/office/drawing/2014/main" id="{76B623B9-5296-283E-5732-8C40DB1DF697}"/>
              </a:ext>
            </a:extLst>
          </p:cNvPr>
          <p:cNvSpPr txBox="1"/>
          <p:nvPr/>
        </p:nvSpPr>
        <p:spPr>
          <a:xfrm>
            <a:off x="1462086" y="5943421"/>
            <a:ext cx="9120189" cy="1015663"/>
          </a:xfrm>
          <a:prstGeom prst="rect">
            <a:avLst/>
          </a:prstGeom>
          <a:noFill/>
        </p:spPr>
        <p:txBody>
          <a:bodyPr wrap="square" rtlCol="0">
            <a:spAutoFit/>
          </a:bodyPr>
          <a:lstStyle/>
          <a:p>
            <a:pPr algn="just"/>
            <a:endParaRPr lang="en-GB" sz="1200" dirty="0">
              <a:solidFill>
                <a:schemeClr val="tx1"/>
              </a:solidFill>
            </a:endParaRPr>
          </a:p>
          <a:p>
            <a:pPr algn="just"/>
            <a:r>
              <a:rPr lang="en-GB" sz="1200" dirty="0">
                <a:solidFill>
                  <a:schemeClr val="tx1"/>
                </a:solidFill>
              </a:rPr>
              <a:t>Delhi, officially known as the National Capital Territory (NCT) of Delhi, is the heart of India. It serves as the centre of politics, culture, and history. New Delhi, the capital of India, lies within Delhi and is the seat of all three branches of the Government of India. The city is famous for its rich history, magnificent monuments like the Red Fort, India Gate, and Qutub Minar.</a:t>
            </a:r>
          </a:p>
          <a:p>
            <a:pPr algn="just"/>
            <a:endParaRPr lang="en-GB" sz="1200" dirty="0">
              <a:solidFill>
                <a:schemeClr val="tx1"/>
              </a:solidFill>
            </a:endParaRPr>
          </a:p>
        </p:txBody>
      </p:sp>
      <p:pic>
        <p:nvPicPr>
          <p:cNvPr id="21" name="Picture 20">
            <a:extLst>
              <a:ext uri="{FF2B5EF4-FFF2-40B4-BE49-F238E27FC236}">
                <a16:creationId xmlns:a16="http://schemas.microsoft.com/office/drawing/2014/main" id="{19966A00-0063-39FC-D87D-9D9EA1831C6B}"/>
              </a:ext>
            </a:extLst>
          </p:cNvPr>
          <p:cNvPicPr>
            <a:picLocks noChangeAspect="1"/>
          </p:cNvPicPr>
          <p:nvPr/>
        </p:nvPicPr>
        <p:blipFill>
          <a:blip r:embed="rId3">
            <a:extLst>
              <a:ext uri="{28A0092B-C50C-407E-A947-70E740481C1C}">
                <a14:useLocalDpi xmlns:a14="http://schemas.microsoft.com/office/drawing/2010/main" val="0"/>
              </a:ext>
            </a:extLst>
          </a:blip>
          <a:srcRect t="9260" b="7857"/>
          <a:stretch/>
        </p:blipFill>
        <p:spPr>
          <a:xfrm>
            <a:off x="0" y="-101084"/>
            <a:ext cx="12401196" cy="7060168"/>
          </a:xfrm>
          <a:prstGeom prst="rect">
            <a:avLst/>
          </a:prstGeom>
        </p:spPr>
      </p:pic>
      <p:pic>
        <p:nvPicPr>
          <p:cNvPr id="2" name="Picture 1">
            <a:extLst>
              <a:ext uri="{FF2B5EF4-FFF2-40B4-BE49-F238E27FC236}">
                <a16:creationId xmlns:a16="http://schemas.microsoft.com/office/drawing/2014/main" id="{685DD2DF-B2D7-6073-F130-E1177DCB5F6C}"/>
              </a:ext>
            </a:extLst>
          </p:cNvPr>
          <p:cNvPicPr>
            <a:picLocks noChangeAspect="1"/>
          </p:cNvPicPr>
          <p:nvPr/>
        </p:nvPicPr>
        <p:blipFill>
          <a:blip r:embed="rId4">
            <a:extLst>
              <a:ext uri="{28A0092B-C50C-407E-A947-70E740481C1C}">
                <a14:useLocalDpi xmlns:a14="http://schemas.microsoft.com/office/drawing/2010/main" val="0"/>
              </a:ext>
            </a:extLst>
          </a:blip>
          <a:srcRect t="8520" b="8520"/>
          <a:stretch/>
        </p:blipFill>
        <p:spPr>
          <a:xfrm>
            <a:off x="12953471" y="-101084"/>
            <a:ext cx="12401196" cy="6858000"/>
          </a:xfrm>
          <a:prstGeom prst="rect">
            <a:avLst/>
          </a:prstGeom>
        </p:spPr>
      </p:pic>
      <p:sp>
        <p:nvSpPr>
          <p:cNvPr id="7" name="Oval 6">
            <a:extLst>
              <a:ext uri="{FF2B5EF4-FFF2-40B4-BE49-F238E27FC236}">
                <a16:creationId xmlns:a16="http://schemas.microsoft.com/office/drawing/2014/main" id="{B4B5B964-C0C5-EC82-E678-A2E4D95BC823}"/>
              </a:ext>
            </a:extLst>
          </p:cNvPr>
          <p:cNvSpPr/>
          <p:nvPr/>
        </p:nvSpPr>
        <p:spPr>
          <a:xfrm>
            <a:off x="-552275" y="-2137967"/>
            <a:ext cx="13315951" cy="3095626"/>
          </a:xfrm>
          <a:prstGeom prst="ellipse">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358AAA03-9ACC-7266-1ECB-F5C4A3CD5FB1}"/>
              </a:ext>
            </a:extLst>
          </p:cNvPr>
          <p:cNvSpPr/>
          <p:nvPr/>
        </p:nvSpPr>
        <p:spPr>
          <a:xfrm>
            <a:off x="-416557" y="5900341"/>
            <a:ext cx="13315951" cy="3095626"/>
          </a:xfrm>
          <a:prstGeom prst="ellipse">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sz="1400" dirty="0">
              <a:solidFill>
                <a:schemeClr val="tx1"/>
              </a:solidFill>
            </a:endParaRPr>
          </a:p>
        </p:txBody>
      </p:sp>
      <p:sp>
        <p:nvSpPr>
          <p:cNvPr id="12" name="TextBox 11">
            <a:extLst>
              <a:ext uri="{FF2B5EF4-FFF2-40B4-BE49-F238E27FC236}">
                <a16:creationId xmlns:a16="http://schemas.microsoft.com/office/drawing/2014/main" id="{D233D768-ED2C-CF8B-72DE-1BACAF0F285E}"/>
              </a:ext>
            </a:extLst>
          </p:cNvPr>
          <p:cNvSpPr txBox="1"/>
          <p:nvPr/>
        </p:nvSpPr>
        <p:spPr>
          <a:xfrm>
            <a:off x="5502672" y="109815"/>
            <a:ext cx="1885099" cy="707886"/>
          </a:xfrm>
          <a:prstGeom prst="rect">
            <a:avLst/>
          </a:prstGeom>
          <a:noFill/>
        </p:spPr>
        <p:txBody>
          <a:bodyPr wrap="square" rtlCol="0">
            <a:spAutoFit/>
          </a:bodyPr>
          <a:lstStyle/>
          <a:p>
            <a:r>
              <a:rPr lang="en-IN" sz="4000" b="1" dirty="0"/>
              <a:t>Kolkata</a:t>
            </a:r>
          </a:p>
        </p:txBody>
      </p:sp>
      <p:sp>
        <p:nvSpPr>
          <p:cNvPr id="13" name="TextBox 12">
            <a:extLst>
              <a:ext uri="{FF2B5EF4-FFF2-40B4-BE49-F238E27FC236}">
                <a16:creationId xmlns:a16="http://schemas.microsoft.com/office/drawing/2014/main" id="{F34C3C1F-3C4D-3887-6F7D-C5858B2036A4}"/>
              </a:ext>
            </a:extLst>
          </p:cNvPr>
          <p:cNvSpPr txBox="1"/>
          <p:nvPr/>
        </p:nvSpPr>
        <p:spPr>
          <a:xfrm>
            <a:off x="3100558" y="6286520"/>
            <a:ext cx="6558698" cy="461665"/>
          </a:xfrm>
          <a:prstGeom prst="rect">
            <a:avLst/>
          </a:prstGeom>
          <a:noFill/>
        </p:spPr>
        <p:txBody>
          <a:bodyPr wrap="square" rtlCol="0">
            <a:spAutoFit/>
          </a:bodyPr>
          <a:lstStyle/>
          <a:p>
            <a:pPr algn="just"/>
            <a:r>
              <a:rPr lang="en-GB" sz="1200" dirty="0"/>
              <a:t>Kolkata, often called the "City of Joy," is known for its culture, colonial charm, and iconic landmarks — none more famous than the Howrah Bridge. Spanning the Hooghly River.</a:t>
            </a:r>
            <a:endParaRPr lang="en-IN" sz="1200" dirty="0"/>
          </a:p>
        </p:txBody>
      </p:sp>
    </p:spTree>
    <p:extLst>
      <p:ext uri="{BB962C8B-B14F-4D97-AF65-F5344CB8AC3E}">
        <p14:creationId xmlns:p14="http://schemas.microsoft.com/office/powerpoint/2010/main" val="1269850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F5EADC-AE70-7752-6E3B-440CFFB74C2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C03B700-DE10-7779-550A-F660B3716812}"/>
              </a:ext>
            </a:extLst>
          </p:cNvPr>
          <p:cNvPicPr>
            <a:picLocks noChangeAspect="1"/>
          </p:cNvPicPr>
          <p:nvPr/>
        </p:nvPicPr>
        <p:blipFill>
          <a:blip r:embed="rId2">
            <a:extLst>
              <a:ext uri="{28A0092B-C50C-407E-A947-70E740481C1C}">
                <a14:useLocalDpi xmlns:a14="http://schemas.microsoft.com/office/drawing/2010/main" val="0"/>
              </a:ext>
            </a:extLst>
          </a:blip>
          <a:srcRect t="8520" b="8520"/>
          <a:stretch/>
        </p:blipFill>
        <p:spPr>
          <a:xfrm>
            <a:off x="-68085" y="0"/>
            <a:ext cx="12401196" cy="6858000"/>
          </a:xfrm>
          <a:prstGeom prst="rect">
            <a:avLst/>
          </a:prstGeom>
        </p:spPr>
      </p:pic>
      <p:pic>
        <p:nvPicPr>
          <p:cNvPr id="3" name="Picture 2">
            <a:extLst>
              <a:ext uri="{FF2B5EF4-FFF2-40B4-BE49-F238E27FC236}">
                <a16:creationId xmlns:a16="http://schemas.microsoft.com/office/drawing/2014/main" id="{F9070934-7366-C0D0-7B23-5B66D91D442D}"/>
              </a:ext>
            </a:extLst>
          </p:cNvPr>
          <p:cNvPicPr>
            <a:picLocks noChangeAspect="1"/>
          </p:cNvPicPr>
          <p:nvPr/>
        </p:nvPicPr>
        <p:blipFill>
          <a:blip r:embed="rId3">
            <a:extLst>
              <a:ext uri="{28A0092B-C50C-407E-A947-70E740481C1C}">
                <a14:useLocalDpi xmlns:a14="http://schemas.microsoft.com/office/drawing/2010/main" val="0"/>
              </a:ext>
            </a:extLst>
          </a:blip>
          <a:srcRect l="-469" r="423"/>
          <a:stretch/>
        </p:blipFill>
        <p:spPr>
          <a:xfrm>
            <a:off x="-26572384" y="202168"/>
            <a:ext cx="12401196" cy="6858000"/>
          </a:xfrm>
          <a:prstGeom prst="rect">
            <a:avLst/>
          </a:prstGeom>
        </p:spPr>
      </p:pic>
      <p:sp>
        <p:nvSpPr>
          <p:cNvPr id="10" name="Oval 9">
            <a:extLst>
              <a:ext uri="{FF2B5EF4-FFF2-40B4-BE49-F238E27FC236}">
                <a16:creationId xmlns:a16="http://schemas.microsoft.com/office/drawing/2014/main" id="{F97181CE-69A4-B923-F487-1337B53DCD62}"/>
              </a:ext>
            </a:extLst>
          </p:cNvPr>
          <p:cNvSpPr/>
          <p:nvPr/>
        </p:nvSpPr>
        <p:spPr>
          <a:xfrm>
            <a:off x="3635941" y="-1194538"/>
            <a:ext cx="4920118" cy="1093454"/>
          </a:xfrm>
          <a:prstGeom prst="ellipse">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6600" dirty="0">
              <a:solidFill>
                <a:schemeClr val="tx1"/>
              </a:solidFill>
            </a:endParaRPr>
          </a:p>
          <a:p>
            <a:pPr algn="ctr"/>
            <a:r>
              <a:rPr lang="en-GB" sz="6600" dirty="0">
                <a:solidFill>
                  <a:schemeClr val="tx1"/>
                </a:solidFill>
              </a:rPr>
              <a:t>DELHI</a:t>
            </a:r>
            <a:endParaRPr lang="en-IN" sz="6600" dirty="0">
              <a:solidFill>
                <a:schemeClr val="tx1"/>
              </a:solidFill>
            </a:endParaRPr>
          </a:p>
        </p:txBody>
      </p:sp>
      <p:sp>
        <p:nvSpPr>
          <p:cNvPr id="14" name="TextBox 13">
            <a:extLst>
              <a:ext uri="{FF2B5EF4-FFF2-40B4-BE49-F238E27FC236}">
                <a16:creationId xmlns:a16="http://schemas.microsoft.com/office/drawing/2014/main" id="{EC754C76-BF37-80E9-F416-59EC36AB8C7D}"/>
              </a:ext>
            </a:extLst>
          </p:cNvPr>
          <p:cNvSpPr txBox="1"/>
          <p:nvPr/>
        </p:nvSpPr>
        <p:spPr>
          <a:xfrm>
            <a:off x="1669447" y="5943421"/>
            <a:ext cx="9120189" cy="1015663"/>
          </a:xfrm>
          <a:prstGeom prst="rect">
            <a:avLst/>
          </a:prstGeom>
          <a:noFill/>
        </p:spPr>
        <p:txBody>
          <a:bodyPr wrap="square" rtlCol="0">
            <a:spAutoFit/>
          </a:bodyPr>
          <a:lstStyle/>
          <a:p>
            <a:pPr algn="just"/>
            <a:endParaRPr lang="en-GB" sz="1200" dirty="0">
              <a:solidFill>
                <a:schemeClr val="tx1"/>
              </a:solidFill>
            </a:endParaRPr>
          </a:p>
          <a:p>
            <a:pPr algn="just"/>
            <a:r>
              <a:rPr lang="en-GB" sz="1200" dirty="0">
                <a:solidFill>
                  <a:schemeClr val="tx1"/>
                </a:solidFill>
              </a:rPr>
              <a:t>Delhi, officially known as the National Capital Territory (NCT) of Delhi, is the heart of India. It serves as the centre of politics, culture, and history. New Delhi, the capital of India, lies within Delhi and is the seat of all three branches of the Government of India. The city is famous for its rich history, magnificent monuments like the Red Fort, India Gate, and Qutub Minar.</a:t>
            </a:r>
          </a:p>
          <a:p>
            <a:pPr algn="just"/>
            <a:endParaRPr lang="en-GB" sz="1200" dirty="0">
              <a:solidFill>
                <a:schemeClr val="tx1"/>
              </a:solidFill>
            </a:endParaRPr>
          </a:p>
        </p:txBody>
      </p:sp>
      <p:pic>
        <p:nvPicPr>
          <p:cNvPr id="21" name="Picture 20">
            <a:extLst>
              <a:ext uri="{FF2B5EF4-FFF2-40B4-BE49-F238E27FC236}">
                <a16:creationId xmlns:a16="http://schemas.microsoft.com/office/drawing/2014/main" id="{2E09F3E7-2508-864B-61E3-C8CBF712CEC7}"/>
              </a:ext>
            </a:extLst>
          </p:cNvPr>
          <p:cNvPicPr>
            <a:picLocks noChangeAspect="1"/>
          </p:cNvPicPr>
          <p:nvPr/>
        </p:nvPicPr>
        <p:blipFill>
          <a:blip r:embed="rId4">
            <a:extLst>
              <a:ext uri="{28A0092B-C50C-407E-A947-70E740481C1C}">
                <a14:useLocalDpi xmlns:a14="http://schemas.microsoft.com/office/drawing/2010/main" val="0"/>
              </a:ext>
            </a:extLst>
          </a:blip>
          <a:srcRect t="9260" b="7857"/>
          <a:stretch/>
        </p:blipFill>
        <p:spPr>
          <a:xfrm>
            <a:off x="-13390790" y="202168"/>
            <a:ext cx="12401196" cy="6858000"/>
          </a:xfrm>
          <a:prstGeom prst="rect">
            <a:avLst/>
          </a:prstGeom>
        </p:spPr>
      </p:pic>
      <p:sp>
        <p:nvSpPr>
          <p:cNvPr id="4" name="Oval 3">
            <a:extLst>
              <a:ext uri="{FF2B5EF4-FFF2-40B4-BE49-F238E27FC236}">
                <a16:creationId xmlns:a16="http://schemas.microsoft.com/office/drawing/2014/main" id="{EA66A4D2-71FF-A645-6FF2-491666E0D9E3}"/>
              </a:ext>
            </a:extLst>
          </p:cNvPr>
          <p:cNvSpPr/>
          <p:nvPr/>
        </p:nvSpPr>
        <p:spPr>
          <a:xfrm>
            <a:off x="-561976" y="-2166542"/>
            <a:ext cx="13315951" cy="3095626"/>
          </a:xfrm>
          <a:prstGeom prst="ellipse">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35408798-1FE0-D10B-7ECA-879E637166F0}"/>
              </a:ext>
            </a:extLst>
          </p:cNvPr>
          <p:cNvSpPr/>
          <p:nvPr/>
        </p:nvSpPr>
        <p:spPr>
          <a:xfrm>
            <a:off x="-428435" y="5881291"/>
            <a:ext cx="13315951" cy="3095626"/>
          </a:xfrm>
          <a:prstGeom prst="ellipse">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sz="1400" dirty="0">
              <a:solidFill>
                <a:schemeClr val="tx1"/>
              </a:solidFill>
            </a:endParaRPr>
          </a:p>
        </p:txBody>
      </p:sp>
      <p:sp>
        <p:nvSpPr>
          <p:cNvPr id="6" name="TextBox 5">
            <a:extLst>
              <a:ext uri="{FF2B5EF4-FFF2-40B4-BE49-F238E27FC236}">
                <a16:creationId xmlns:a16="http://schemas.microsoft.com/office/drawing/2014/main" id="{5F7220C7-B2AE-6352-D478-EA1EDD39731D}"/>
              </a:ext>
            </a:extLst>
          </p:cNvPr>
          <p:cNvSpPr txBox="1"/>
          <p:nvPr/>
        </p:nvSpPr>
        <p:spPr>
          <a:xfrm>
            <a:off x="5498392" y="163034"/>
            <a:ext cx="1268241" cy="707886"/>
          </a:xfrm>
          <a:prstGeom prst="rect">
            <a:avLst/>
          </a:prstGeom>
          <a:noFill/>
        </p:spPr>
        <p:txBody>
          <a:bodyPr wrap="square" rtlCol="0">
            <a:spAutoFit/>
          </a:bodyPr>
          <a:lstStyle/>
          <a:p>
            <a:r>
              <a:rPr lang="en-IN" sz="4000" b="1" dirty="0"/>
              <a:t>Agra</a:t>
            </a:r>
          </a:p>
        </p:txBody>
      </p:sp>
      <p:sp>
        <p:nvSpPr>
          <p:cNvPr id="7" name="TextBox 6">
            <a:extLst>
              <a:ext uri="{FF2B5EF4-FFF2-40B4-BE49-F238E27FC236}">
                <a16:creationId xmlns:a16="http://schemas.microsoft.com/office/drawing/2014/main" id="{D21A902C-840A-FF3F-1F97-ACB1981F62AC}"/>
              </a:ext>
            </a:extLst>
          </p:cNvPr>
          <p:cNvSpPr txBox="1"/>
          <p:nvPr/>
        </p:nvSpPr>
        <p:spPr>
          <a:xfrm>
            <a:off x="3100558" y="6286520"/>
            <a:ext cx="6558698" cy="461665"/>
          </a:xfrm>
          <a:prstGeom prst="rect">
            <a:avLst/>
          </a:prstGeom>
          <a:noFill/>
        </p:spPr>
        <p:txBody>
          <a:bodyPr wrap="square" rtlCol="0">
            <a:spAutoFit/>
          </a:bodyPr>
          <a:lstStyle/>
          <a:p>
            <a:pPr algn="just"/>
            <a:r>
              <a:rPr lang="en-GB" sz="1200" dirty="0"/>
              <a:t>Agra, a historic city on the banks of the Yamuna River in Uttar Pradesh, is world-renowned for the stunning Taj Mahal — one of the Seven Wonders of the World. </a:t>
            </a:r>
            <a:endParaRPr lang="en-IN" sz="1200" dirty="0"/>
          </a:p>
        </p:txBody>
      </p:sp>
    </p:spTree>
    <p:extLst>
      <p:ext uri="{BB962C8B-B14F-4D97-AF65-F5344CB8AC3E}">
        <p14:creationId xmlns:p14="http://schemas.microsoft.com/office/powerpoint/2010/main" val="3103617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362</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Rashid Iqbal</dc:creator>
  <cp:lastModifiedBy>Rashid Iqbal</cp:lastModifiedBy>
  <cp:revision>7</cp:revision>
  <dcterms:created xsi:type="dcterms:W3CDTF">2025-04-27T02:25:31Z</dcterms:created>
  <dcterms:modified xsi:type="dcterms:W3CDTF">2025-04-30T12:30:44Z</dcterms:modified>
</cp:coreProperties>
</file>