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d4baf9ad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d4baf9ad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d4baf9ad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d4baf9ad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d4baf9ad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d4baf9ad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4baf9ad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4baf9ad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127.0.0.1:5000/" TargetMode="External"/><Relationship Id="rId4" Type="http://schemas.openxmlformats.org/officeDocument/2006/relationships/hyperlink" Target="http://127.0.0.1:5001/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9 Final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Hotel 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GB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Noël Hermans - 112012029</a:t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GB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Oscar van Vugt - 112012036</a:t>
            </a:r>
            <a:endParaRPr sz="1800">
              <a:solidFill>
                <a:srgbClr val="ADAD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en-GB"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rPr>
              <a:t>TAO, Kuan-Cheng - 111590450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Project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Live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Frontend and Backend website Hotel9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View and book rooms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JS plugins (Datepicker, OwlCarousel, Scrollmagic)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Frontend Website: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http://127.0.0.1:5000/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Backend Website: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http://127.0.0.1:5001/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6487" y="2131671"/>
            <a:ext cx="5131025" cy="26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Fun project to work 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Learned a lot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Difficulties encountered: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Working with Flask/Python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