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2"/>
  </p:notesMasterIdLst>
  <p:sldIdLst>
    <p:sldId id="256" r:id="rId2"/>
    <p:sldId id="257" r:id="rId3"/>
    <p:sldId id="267" r:id="rId4"/>
    <p:sldId id="259" r:id="rId5"/>
    <p:sldId id="260" r:id="rId6"/>
    <p:sldId id="268" r:id="rId7"/>
    <p:sldId id="261" r:id="rId8"/>
    <p:sldId id="269" r:id="rId9"/>
    <p:sldId id="264" r:id="rId10"/>
    <p:sldId id="262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233FD1F0-0805-4E1B-BC4F-80A89B9154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1534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8DBE420-2C22-4BF1-8575-1207D2984D20}" type="slidenum">
              <a:rPr lang="ru-RU" altLang="ru-RU" smtClean="0"/>
              <a:pPr eaLnBrk="1" hangingPunct="1"/>
              <a:t>1</a:t>
            </a:fld>
            <a:endParaRPr lang="ru-RU" altLang="ru-RU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E58E27-BF22-4195-9982-15B85D422E36}" type="slidenum">
              <a:rPr lang="ru-RU" altLang="ru-RU" smtClean="0"/>
              <a:pPr eaLnBrk="1" hangingPunct="1"/>
              <a:t>10</a:t>
            </a:fld>
            <a:endParaRPr lang="ru-RU" altLang="ru-RU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675B3E1-F340-441E-ACA9-2D7C3685A0E0}" type="slidenum">
              <a:rPr lang="ru-RU" altLang="ru-RU" smtClean="0"/>
              <a:pPr eaLnBrk="1" hangingPunct="1"/>
              <a:t>2</a:t>
            </a:fld>
            <a:endParaRPr lang="ru-RU" altLang="ru-RU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F984522-4B13-468A-999F-6B9FD9AA0828}" type="slidenum">
              <a:rPr lang="ru-RU" altLang="ru-RU" smtClean="0"/>
              <a:pPr eaLnBrk="1" hangingPunct="1"/>
              <a:t>3</a:t>
            </a:fld>
            <a:endParaRPr lang="ru-RU" altLang="ru-RU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AA037F6-2828-4448-A430-79E2FA239EC6}" type="slidenum">
              <a:rPr lang="ru-RU" altLang="ru-RU" smtClean="0"/>
              <a:pPr eaLnBrk="1" hangingPunct="1"/>
              <a:t>4</a:t>
            </a:fld>
            <a:endParaRPr lang="ru-RU" altLang="ru-RU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CE8242F-B973-4D85-81B5-4E82DB34DC99}" type="slidenum">
              <a:rPr lang="ru-RU" altLang="ru-RU" smtClean="0"/>
              <a:pPr eaLnBrk="1" hangingPunct="1"/>
              <a:t>5</a:t>
            </a:fld>
            <a:endParaRPr lang="ru-RU" altLang="ru-RU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C8D5B7C-0F4D-4779-979F-7B1F3618FCC5}" type="slidenum">
              <a:rPr lang="ru-RU" altLang="ru-RU" smtClean="0"/>
              <a:pPr eaLnBrk="1" hangingPunct="1"/>
              <a:t>6</a:t>
            </a:fld>
            <a:endParaRPr lang="ru-RU" altLang="ru-RU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2348283-B3AE-4A0F-A9D0-6CC4CDD6F0A8}" type="slidenum">
              <a:rPr lang="ru-RU" altLang="ru-RU" smtClean="0"/>
              <a:pPr eaLnBrk="1" hangingPunct="1"/>
              <a:t>7</a:t>
            </a:fld>
            <a:endParaRPr lang="ru-RU" altLang="ru-RU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61B8F61-6DE0-4A65-99C2-0B90E3AC9476}" type="slidenum">
              <a:rPr lang="ru-RU" altLang="ru-RU" smtClean="0"/>
              <a:pPr eaLnBrk="1" hangingPunct="1"/>
              <a:t>8</a:t>
            </a:fld>
            <a:endParaRPr lang="ru-RU" altLang="ru-RU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C67942C-8FC0-4F42-BB1C-737EA6F6E570}" type="slidenum">
              <a:rPr lang="ru-RU" altLang="ru-RU" smtClean="0"/>
              <a:pPr eaLnBrk="1" hangingPunct="1"/>
              <a:t>9</a:t>
            </a:fld>
            <a:endParaRPr lang="ru-RU" altLang="ru-RU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5E1EF-4F79-4E5F-BF22-E03A179150A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82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74BC2-C963-4A2E-BDC6-18153575B0B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16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4EB0D-0CCF-40DF-A139-1A78CC3CC81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73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FC9EB-3D6D-4AAE-A076-2BBFC3BE6BE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44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5ED13-0850-430D-B378-A8319CAC49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72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4FA86-546E-493B-82F8-091057CC554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46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2730A-BA72-4502-BEAA-6705AA3C688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73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AFED6-3CA0-44BB-B7D1-06D1EA1A25A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38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77A39-0CB2-41CD-9AFB-0E3F963D7C3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53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60A97-03BD-4CC3-A52D-7430EE2451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23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D597F-446D-46CF-AF0E-0559AEF9973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64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0E360BCD-AAB3-4DE1-9D8D-52D82CD86CB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341438"/>
            <a:ext cx="7559675" cy="647700"/>
          </a:xfrm>
        </p:spPr>
        <p:txBody>
          <a:bodyPr/>
          <a:lstStyle/>
          <a:p>
            <a:pPr eaLnBrk="1" hangingPunct="1"/>
            <a:r>
              <a:rPr lang="en-US" altLang="ru-RU" sz="3600" smtClean="0">
                <a:solidFill>
                  <a:srgbClr val="3C7AB2"/>
                </a:solidFill>
                <a:latin typeface="Verdana" pitchFamily="34" charset="0"/>
              </a:rPr>
              <a:t>Features</a:t>
            </a:r>
            <a:r>
              <a:rPr lang="en-US" altLang="ru-RU" sz="4000" smtClean="0">
                <a:solidFill>
                  <a:srgbClr val="3C7AB2"/>
                </a:solidFill>
                <a:latin typeface="Verdana" pitchFamily="34" charset="0"/>
              </a:rPr>
              <a:t> and Updates</a:t>
            </a:r>
            <a:endParaRPr lang="ru-RU" altLang="ru-RU" sz="4000" smtClean="0">
              <a:solidFill>
                <a:schemeClr val="tx1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95738" y="2420938"/>
            <a:ext cx="4464050" cy="3671887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buFont typeface="Wingdings" pitchFamily="2" charset="2"/>
              <a:buChar char="ü"/>
            </a:pPr>
            <a:r>
              <a:rPr lang="en-US" altLang="ru-RU" sz="1400" smtClean="0">
                <a:latin typeface="Verdana" pitchFamily="34" charset="0"/>
              </a:rPr>
              <a:t> Native UTF-8 support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Char char="ü"/>
            </a:pPr>
            <a:endParaRPr lang="en-US" altLang="ru-RU" sz="1400" smtClean="0">
              <a:latin typeface="Verdana" pitchFamily="34" charset="0"/>
            </a:endParaRPr>
          </a:p>
          <a:p>
            <a:pPr algn="l" eaLnBrk="1" hangingPunct="1">
              <a:lnSpc>
                <a:spcPct val="80000"/>
              </a:lnSpc>
              <a:buFont typeface="Wingdings" pitchFamily="2" charset="2"/>
              <a:buChar char="ü"/>
            </a:pPr>
            <a:r>
              <a:rPr lang="en-US" altLang="ru-RU" sz="1400" smtClean="0">
                <a:latin typeface="Verdana" pitchFamily="34" charset="0"/>
              </a:rPr>
              <a:t> Innovative user interface to simplify everyday tasks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Char char="ü"/>
            </a:pPr>
            <a:endParaRPr lang="en-US" altLang="ru-RU" sz="1400" smtClean="0">
              <a:latin typeface="Verdana" pitchFamily="34" charset="0"/>
            </a:endParaRPr>
          </a:p>
          <a:p>
            <a:pPr algn="l" eaLnBrk="1" hangingPunct="1">
              <a:lnSpc>
                <a:spcPct val="80000"/>
              </a:lnSpc>
              <a:buFont typeface="Wingdings" pitchFamily="2" charset="2"/>
              <a:buChar char="ü"/>
            </a:pPr>
            <a:r>
              <a:rPr lang="en-US" altLang="ru-RU" sz="1400" smtClean="0">
                <a:latin typeface="Verdana" pitchFamily="34" charset="0"/>
              </a:rPr>
              <a:t> Enhanced Photo Gallery 2.0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Char char="ü"/>
            </a:pPr>
            <a:endParaRPr lang="en-US" altLang="ru-RU" sz="1400" smtClean="0">
              <a:latin typeface="Verdana" pitchFamily="34" charset="0"/>
            </a:endParaRPr>
          </a:p>
          <a:p>
            <a:pPr algn="l" eaLnBrk="1" hangingPunct="1">
              <a:lnSpc>
                <a:spcPct val="80000"/>
              </a:lnSpc>
              <a:buFont typeface="Wingdings" pitchFamily="2" charset="2"/>
              <a:buChar char="ü"/>
            </a:pPr>
            <a:r>
              <a:rPr lang="en-US" altLang="ru-RU" sz="1400" smtClean="0">
                <a:latin typeface="Verdana" pitchFamily="34" charset="0"/>
              </a:rPr>
              <a:t> Windows-style control panel interface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Char char="ü"/>
            </a:pPr>
            <a:endParaRPr lang="en-US" altLang="ru-RU" sz="1400" smtClean="0">
              <a:latin typeface="Verdana" pitchFamily="34" charset="0"/>
            </a:endParaRPr>
          </a:p>
          <a:p>
            <a:pPr algn="l" eaLnBrk="1" hangingPunct="1">
              <a:lnSpc>
                <a:spcPct val="80000"/>
              </a:lnSpc>
              <a:buFont typeface="Wingdings" pitchFamily="2" charset="2"/>
              <a:buChar char="ü"/>
            </a:pPr>
            <a:r>
              <a:rPr lang="en-US" altLang="ru-RU" sz="1400" smtClean="0">
                <a:latin typeface="Verdana" pitchFamily="34" charset="0"/>
              </a:rPr>
              <a:t> Easy-to-follow wizards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Char char="ü"/>
            </a:pPr>
            <a:endParaRPr lang="en-US" altLang="ru-RU" sz="1400" smtClean="0">
              <a:latin typeface="Verdana" pitchFamily="34" charset="0"/>
            </a:endParaRPr>
          </a:p>
          <a:p>
            <a:pPr algn="l" eaLnBrk="1" hangingPunct="1">
              <a:lnSpc>
                <a:spcPct val="80000"/>
              </a:lnSpc>
              <a:buFont typeface="Wingdings" pitchFamily="2" charset="2"/>
              <a:buChar char="ü"/>
            </a:pPr>
            <a:r>
              <a:rPr lang="en-US" altLang="ru-RU" sz="1400" smtClean="0">
                <a:latin typeface="Verdana" pitchFamily="34" charset="0"/>
              </a:rPr>
              <a:t> Powerful and lightweight WYSIWIG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Char char="ü"/>
            </a:pPr>
            <a:endParaRPr lang="en-US" altLang="ru-RU" sz="1400" smtClean="0">
              <a:latin typeface="Verdana" pitchFamily="34" charset="0"/>
            </a:endParaRPr>
          </a:p>
          <a:p>
            <a:pPr algn="l" eaLnBrk="1" hangingPunct="1">
              <a:lnSpc>
                <a:spcPct val="80000"/>
              </a:lnSpc>
              <a:buFont typeface="Wingdings" pitchFamily="2" charset="2"/>
              <a:buChar char="ü"/>
            </a:pPr>
            <a:r>
              <a:rPr lang="en-US" altLang="ru-RU" sz="1400" smtClean="0">
                <a:latin typeface="Verdana" pitchFamily="34" charset="0"/>
              </a:rPr>
              <a:t> New toolbar panel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Char char="ü"/>
            </a:pPr>
            <a:endParaRPr lang="en-US" altLang="ru-RU" sz="1400" smtClean="0">
              <a:latin typeface="Verdana" pitchFamily="34" charset="0"/>
            </a:endParaRPr>
          </a:p>
          <a:p>
            <a:pPr algn="l" eaLnBrk="1" hangingPunct="1">
              <a:lnSpc>
                <a:spcPct val="80000"/>
              </a:lnSpc>
              <a:buFont typeface="Wingdings" pitchFamily="2" charset="2"/>
              <a:buChar char="ü"/>
            </a:pPr>
            <a:r>
              <a:rPr lang="en-US" altLang="ru-RU" sz="1400" smtClean="0">
                <a:latin typeface="Verdana" pitchFamily="34" charset="0"/>
              </a:rPr>
              <a:t> New installation packages</a:t>
            </a:r>
            <a:endParaRPr lang="ru-RU" altLang="ru-RU" sz="1400" smtClean="0">
              <a:latin typeface="Verdana" pitchFamily="34" charset="0"/>
            </a:endParaRPr>
          </a:p>
        </p:txBody>
      </p:sp>
      <p:pic>
        <p:nvPicPr>
          <p:cNvPr id="2052" name="Picture 5" descr="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565400"/>
            <a:ext cx="31242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9750" y="1412875"/>
            <a:ext cx="7632700" cy="503238"/>
          </a:xfrm>
        </p:spPr>
        <p:txBody>
          <a:bodyPr/>
          <a:lstStyle/>
          <a:p>
            <a:pPr eaLnBrk="1" hangingPunct="1"/>
            <a:r>
              <a:rPr lang="en-US" altLang="ru-RU" sz="4000" smtClean="0">
                <a:solidFill>
                  <a:srgbClr val="3C7AB2"/>
                </a:solidFill>
                <a:latin typeface="Verdana" pitchFamily="34" charset="0"/>
              </a:rPr>
              <a:t>Web2.0 Tools</a:t>
            </a:r>
            <a:endParaRPr lang="ru-RU" altLang="ru-RU" sz="4000" smtClean="0">
              <a:solidFill>
                <a:srgbClr val="3C7AB2"/>
              </a:solidFill>
              <a:latin typeface="Verdana" pitchFamily="34" charset="0"/>
            </a:endParaRP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708275"/>
            <a:ext cx="3816350" cy="3024188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  <a:buFontTx/>
              <a:buChar char="•"/>
            </a:pPr>
            <a:r>
              <a:rPr lang="en-US" altLang="ru-RU" sz="1400" smtClean="0">
                <a:latin typeface="Verdana" pitchFamily="34" charset="0"/>
              </a:rPr>
              <a:t> Extended AJAX support in components</a:t>
            </a:r>
          </a:p>
          <a:p>
            <a:pPr algn="l" eaLnBrk="1" hangingPunct="1">
              <a:lnSpc>
                <a:spcPct val="90000"/>
              </a:lnSpc>
            </a:pPr>
            <a:endParaRPr lang="en-US" altLang="ru-RU" sz="1400" smtClean="0">
              <a:latin typeface="Verdana" pitchFamily="34" charset="0"/>
            </a:endParaRPr>
          </a:p>
          <a:p>
            <a:pPr algn="l" eaLnBrk="1" hangingPunct="1">
              <a:lnSpc>
                <a:spcPct val="90000"/>
              </a:lnSpc>
              <a:buFontTx/>
              <a:buChar char="•"/>
            </a:pPr>
            <a:r>
              <a:rPr lang="en-US" altLang="ru-RU" sz="1400" smtClean="0">
                <a:latin typeface="Verdana" pitchFamily="34" charset="0"/>
              </a:rPr>
              <a:t> Improved tag clouds</a:t>
            </a:r>
          </a:p>
          <a:p>
            <a:pPr algn="l" eaLnBrk="1" hangingPunct="1">
              <a:lnSpc>
                <a:spcPct val="90000"/>
              </a:lnSpc>
            </a:pPr>
            <a:endParaRPr lang="en-US" altLang="ru-RU" sz="1400" smtClean="0">
              <a:latin typeface="Verdana" pitchFamily="34" charset="0"/>
            </a:endParaRPr>
          </a:p>
          <a:p>
            <a:pPr algn="l" eaLnBrk="1" hangingPunct="1">
              <a:lnSpc>
                <a:spcPct val="90000"/>
              </a:lnSpc>
              <a:buFontTx/>
              <a:buChar char="•"/>
            </a:pPr>
            <a:r>
              <a:rPr lang="en-US" altLang="ru-RU" sz="1400" smtClean="0">
                <a:latin typeface="Verdana" pitchFamily="34" charset="0"/>
              </a:rPr>
              <a:t> Web services (SOAP)</a:t>
            </a:r>
          </a:p>
          <a:p>
            <a:pPr algn="l" eaLnBrk="1" hangingPunct="1">
              <a:lnSpc>
                <a:spcPct val="90000"/>
              </a:lnSpc>
            </a:pPr>
            <a:endParaRPr lang="en-US" altLang="ru-RU" sz="1400" smtClean="0">
              <a:latin typeface="Verdana" pitchFamily="34" charset="0"/>
            </a:endParaRPr>
          </a:p>
          <a:p>
            <a:pPr algn="l" eaLnBrk="1" hangingPunct="1">
              <a:lnSpc>
                <a:spcPct val="90000"/>
              </a:lnSpc>
              <a:buFontTx/>
              <a:buChar char="•"/>
            </a:pPr>
            <a:r>
              <a:rPr lang="en-US" altLang="ru-RU" sz="1400" smtClean="0">
                <a:latin typeface="Verdana" pitchFamily="34" charset="0"/>
              </a:rPr>
              <a:t> Social networking features (forum, blogs communities)</a:t>
            </a:r>
          </a:p>
          <a:p>
            <a:pPr algn="l" eaLnBrk="1" hangingPunct="1">
              <a:lnSpc>
                <a:spcPct val="90000"/>
              </a:lnSpc>
            </a:pPr>
            <a:endParaRPr lang="en-US" altLang="ru-RU" sz="1400" smtClean="0">
              <a:latin typeface="Verdana" pitchFamily="34" charset="0"/>
            </a:endParaRPr>
          </a:p>
          <a:p>
            <a:pPr algn="l" eaLnBrk="1" hangingPunct="1">
              <a:lnSpc>
                <a:spcPct val="90000"/>
              </a:lnSpc>
              <a:buFontTx/>
              <a:buChar char="•"/>
            </a:pPr>
            <a:r>
              <a:rPr lang="en-US" altLang="ru-RU" sz="1400" smtClean="0">
                <a:latin typeface="Verdana" pitchFamily="34" charset="0"/>
              </a:rPr>
              <a:t> Adaptive user interface</a:t>
            </a:r>
          </a:p>
          <a:p>
            <a:pPr algn="l" eaLnBrk="1" hangingPunct="1">
              <a:lnSpc>
                <a:spcPct val="90000"/>
              </a:lnSpc>
            </a:pPr>
            <a:endParaRPr lang="ru-RU" altLang="ru-RU" sz="1400" smtClean="0">
              <a:latin typeface="Verdana" pitchFamily="34" charset="0"/>
            </a:endParaRPr>
          </a:p>
        </p:txBody>
      </p:sp>
      <p:pic>
        <p:nvPicPr>
          <p:cNvPr id="11268" name="Picture 6" descr="tag_clou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636838"/>
            <a:ext cx="4248150" cy="308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1268413"/>
            <a:ext cx="6840537" cy="792162"/>
          </a:xfrm>
        </p:spPr>
        <p:txBody>
          <a:bodyPr/>
          <a:lstStyle/>
          <a:p>
            <a:pPr eaLnBrk="1" hangingPunct="1"/>
            <a:r>
              <a:rPr lang="en-US" altLang="ru-RU" sz="4000" smtClean="0">
                <a:solidFill>
                  <a:srgbClr val="3C7AB2"/>
                </a:solidFill>
                <a:latin typeface="Verdana" pitchFamily="34" charset="0"/>
              </a:rPr>
              <a:t>New Toolbar Panel</a:t>
            </a:r>
            <a:endParaRPr lang="ru-RU" altLang="ru-RU" sz="400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3357563"/>
            <a:ext cx="6480175" cy="287972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buFontTx/>
              <a:buChar char="•"/>
            </a:pPr>
            <a:r>
              <a:rPr lang="en-US" altLang="ru-RU" sz="1400" smtClean="0">
                <a:latin typeface="Verdana" pitchFamily="34" charset="0"/>
              </a:rPr>
              <a:t> Windows Vista style</a:t>
            </a:r>
          </a:p>
          <a:p>
            <a:pPr algn="l" eaLnBrk="1" hangingPunct="1">
              <a:lnSpc>
                <a:spcPct val="80000"/>
              </a:lnSpc>
            </a:pPr>
            <a:endParaRPr lang="en-US" altLang="ru-RU" sz="1400" smtClean="0">
              <a:latin typeface="Verdana" pitchFamily="34" charset="0"/>
            </a:endParaRPr>
          </a:p>
          <a:p>
            <a:pPr algn="l" eaLnBrk="1" hangingPunct="1">
              <a:lnSpc>
                <a:spcPct val="80000"/>
              </a:lnSpc>
              <a:buFontTx/>
              <a:buChar char="•"/>
            </a:pPr>
            <a:r>
              <a:rPr lang="en-US" altLang="ru-RU" sz="1400" smtClean="0">
                <a:latin typeface="Verdana" pitchFamily="34" charset="0"/>
              </a:rPr>
              <a:t> “Start” button</a:t>
            </a:r>
          </a:p>
          <a:p>
            <a:pPr algn="l" eaLnBrk="1" hangingPunct="1">
              <a:lnSpc>
                <a:spcPct val="80000"/>
              </a:lnSpc>
            </a:pPr>
            <a:endParaRPr lang="en-US" altLang="ru-RU" sz="1400" smtClean="0">
              <a:latin typeface="Verdana" pitchFamily="34" charset="0"/>
            </a:endParaRPr>
          </a:p>
          <a:p>
            <a:pPr algn="l" eaLnBrk="1" hangingPunct="1">
              <a:lnSpc>
                <a:spcPct val="80000"/>
              </a:lnSpc>
              <a:buFontTx/>
              <a:buChar char="•"/>
            </a:pPr>
            <a:r>
              <a:rPr lang="en-US" altLang="ru-RU" sz="1400" smtClean="0">
                <a:latin typeface="Verdana" pitchFamily="34" charset="0"/>
              </a:rPr>
              <a:t> Quick access to any system application</a:t>
            </a:r>
          </a:p>
          <a:p>
            <a:pPr algn="l" eaLnBrk="1" hangingPunct="1">
              <a:lnSpc>
                <a:spcPct val="80000"/>
              </a:lnSpc>
            </a:pPr>
            <a:endParaRPr lang="en-US" altLang="ru-RU" sz="1400" smtClean="0">
              <a:latin typeface="Verdana" pitchFamily="34" charset="0"/>
            </a:endParaRPr>
          </a:p>
          <a:p>
            <a:pPr algn="l" eaLnBrk="1" hangingPunct="1">
              <a:lnSpc>
                <a:spcPct val="80000"/>
              </a:lnSpc>
              <a:buFontTx/>
              <a:buChar char="•"/>
            </a:pPr>
            <a:r>
              <a:rPr lang="en-US" altLang="ru-RU" sz="1400" smtClean="0">
                <a:latin typeface="Verdana" pitchFamily="34" charset="0"/>
              </a:rPr>
              <a:t> Recently visited pages</a:t>
            </a:r>
          </a:p>
          <a:p>
            <a:pPr algn="l" eaLnBrk="1" hangingPunct="1">
              <a:lnSpc>
                <a:spcPct val="80000"/>
              </a:lnSpc>
            </a:pPr>
            <a:endParaRPr lang="en-US" altLang="ru-RU" sz="1400" smtClean="0">
              <a:latin typeface="Verdana" pitchFamily="34" charset="0"/>
            </a:endParaRPr>
          </a:p>
          <a:p>
            <a:pPr algn="l" eaLnBrk="1" hangingPunct="1">
              <a:lnSpc>
                <a:spcPct val="80000"/>
              </a:lnSpc>
              <a:buFontTx/>
              <a:buChar char="•"/>
            </a:pPr>
            <a:r>
              <a:rPr lang="en-US" altLang="ru-RU" sz="1400" smtClean="0">
                <a:latin typeface="Verdana" pitchFamily="34" charset="0"/>
              </a:rPr>
              <a:t> Favorites</a:t>
            </a:r>
          </a:p>
          <a:p>
            <a:pPr algn="l" eaLnBrk="1" hangingPunct="1">
              <a:lnSpc>
                <a:spcPct val="80000"/>
              </a:lnSpc>
            </a:pPr>
            <a:endParaRPr lang="en-US" altLang="ru-RU" sz="1400" smtClean="0">
              <a:latin typeface="Verdana" pitchFamily="34" charset="0"/>
            </a:endParaRPr>
          </a:p>
          <a:p>
            <a:pPr algn="l" eaLnBrk="1" hangingPunct="1">
              <a:lnSpc>
                <a:spcPct val="80000"/>
              </a:lnSpc>
              <a:buFontTx/>
              <a:buChar char="•"/>
            </a:pPr>
            <a:r>
              <a:rPr lang="en-US" altLang="ru-RU" sz="1400" smtClean="0">
                <a:latin typeface="Verdana" pitchFamily="34" charset="0"/>
              </a:rPr>
              <a:t> Dynamic resource load (AJAX)</a:t>
            </a:r>
            <a:endParaRPr lang="ru-RU" altLang="ru-RU" sz="1400" smtClean="0">
              <a:latin typeface="Verdana" pitchFamily="34" charset="0"/>
            </a:endParaRPr>
          </a:p>
        </p:txBody>
      </p:sp>
      <p:pic>
        <p:nvPicPr>
          <p:cNvPr id="3076" name="Picture 4" descr="pic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420938"/>
            <a:ext cx="71421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125538"/>
            <a:ext cx="8280400" cy="1008062"/>
          </a:xfrm>
        </p:spPr>
        <p:txBody>
          <a:bodyPr/>
          <a:lstStyle/>
          <a:p>
            <a:pPr eaLnBrk="1" hangingPunct="1"/>
            <a:r>
              <a:rPr lang="en-US" altLang="ru-RU" sz="4000" smtClean="0">
                <a:solidFill>
                  <a:srgbClr val="3C7AB2"/>
                </a:solidFill>
                <a:latin typeface="Verdana" pitchFamily="34" charset="0"/>
              </a:rPr>
              <a:t>Vista-like Start Button in Menu</a:t>
            </a:r>
            <a:r>
              <a:rPr lang="en-US" altLang="ru-RU" sz="4000" smtClean="0"/>
              <a:t> </a:t>
            </a:r>
            <a:endParaRPr lang="ru-RU" altLang="ru-RU" sz="4000" smtClean="0"/>
          </a:p>
        </p:txBody>
      </p:sp>
      <p:pic>
        <p:nvPicPr>
          <p:cNvPr id="4099" name="Picture 6" descr="start_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2492375"/>
            <a:ext cx="43211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735013" y="1936750"/>
            <a:ext cx="7508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611188" y="2420938"/>
            <a:ext cx="31686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 sz="1400">
                <a:latin typeface="Verdana" pitchFamily="34" charset="0"/>
              </a:rPr>
              <a:t>The Start button provides a quick access to all site management tools. </a:t>
            </a:r>
          </a:p>
          <a:p>
            <a:pPr eaLnBrk="1" hangingPunct="1"/>
            <a:endParaRPr lang="en-US" altLang="ru-RU" sz="1400">
              <a:latin typeface="Verdana" pitchFamily="34" charset="0"/>
            </a:endParaRPr>
          </a:p>
          <a:p>
            <a:pPr eaLnBrk="1" hangingPunct="1"/>
            <a:r>
              <a:rPr lang="en-US" altLang="ru-RU" sz="1400">
                <a:latin typeface="Verdana" pitchFamily="34" charset="0"/>
              </a:rPr>
              <a:t>Now there is no need to open Control Panel to reach the needed Bitrix Site Manager tool.</a:t>
            </a:r>
            <a:endParaRPr lang="ru-RU" altLang="ru-RU" sz="140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4213" y="1341438"/>
            <a:ext cx="8135937" cy="1295400"/>
          </a:xfrm>
        </p:spPr>
        <p:txBody>
          <a:bodyPr/>
          <a:lstStyle/>
          <a:p>
            <a:pPr eaLnBrk="1" hangingPunct="1"/>
            <a:r>
              <a:rPr lang="en-US" altLang="ru-RU" sz="4000" smtClean="0">
                <a:solidFill>
                  <a:srgbClr val="3C7AB2"/>
                </a:solidFill>
                <a:latin typeface="Verdana" pitchFamily="34" charset="0"/>
              </a:rPr>
              <a:t>Edit-in-place Content Management</a:t>
            </a:r>
            <a:endParaRPr lang="ru-RU" altLang="ru-RU" sz="4000" smtClean="0">
              <a:solidFill>
                <a:srgbClr val="3C7AB2"/>
              </a:solidFill>
              <a:latin typeface="Verdana" pitchFamily="34" charset="0"/>
            </a:endParaRP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3068638"/>
            <a:ext cx="7129462" cy="2808287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ru-RU" sz="1400" smtClean="0">
                <a:latin typeface="Verdana" pitchFamily="34" charset="0"/>
              </a:rPr>
              <a:t>The Editor Mode enables you to perform content management operations </a:t>
            </a:r>
            <a:r>
              <a:rPr lang="en-US" altLang="ru-RU" sz="1400" u="sng" smtClean="0">
                <a:latin typeface="Verdana" pitchFamily="34" charset="0"/>
              </a:rPr>
              <a:t>from the Public section</a:t>
            </a:r>
            <a:r>
              <a:rPr lang="en-US" altLang="ru-RU" sz="1400" smtClean="0">
                <a:latin typeface="Verdana" pitchFamily="34" charset="0"/>
              </a:rPr>
              <a:t>:</a:t>
            </a:r>
          </a:p>
          <a:p>
            <a:pPr algn="l" eaLnBrk="1" hangingPunct="1">
              <a:lnSpc>
                <a:spcPct val="80000"/>
              </a:lnSpc>
            </a:pPr>
            <a:endParaRPr lang="en-US" altLang="ru-RU" sz="1400" smtClean="0">
              <a:latin typeface="Verdana" pitchFamily="34" charset="0"/>
            </a:endParaRPr>
          </a:p>
          <a:p>
            <a:pPr algn="l" eaLnBrk="1" hangingPunct="1">
              <a:lnSpc>
                <a:spcPct val="80000"/>
              </a:lnSpc>
              <a:buFontTx/>
              <a:buChar char="•"/>
            </a:pPr>
            <a:r>
              <a:rPr lang="en-US" altLang="ru-RU" sz="1400" smtClean="0">
                <a:latin typeface="Verdana" pitchFamily="34" charset="0"/>
              </a:rPr>
              <a:t> Creating and editing of both static and dynamic content: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ru-RU" sz="1400" smtClean="0">
                <a:latin typeface="Verdana" pitchFamily="34" charset="0"/>
              </a:rPr>
              <a:t> pages;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ru-RU" sz="1400" smtClean="0">
                <a:latin typeface="Verdana" pitchFamily="34" charset="0"/>
              </a:rPr>
              <a:t> news, catalogs;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ru-RU" sz="1400" smtClean="0">
                <a:latin typeface="Verdana" pitchFamily="34" charset="0"/>
              </a:rPr>
              <a:t> site menu;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ru-RU" sz="1400" smtClean="0">
                <a:latin typeface="Verdana" pitchFamily="34" charset="0"/>
              </a:rPr>
              <a:t> forms;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ru-RU" sz="1400" smtClean="0">
                <a:latin typeface="Verdana" pitchFamily="34" charset="0"/>
              </a:rPr>
              <a:t> more…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Char char="§"/>
            </a:pPr>
            <a:endParaRPr lang="en-US" altLang="ru-RU" sz="1400" smtClean="0">
              <a:latin typeface="Verdana" pitchFamily="34" charset="0"/>
            </a:endParaRPr>
          </a:p>
          <a:p>
            <a:pPr algn="l" eaLnBrk="1" hangingPunct="1">
              <a:lnSpc>
                <a:spcPct val="80000"/>
              </a:lnSpc>
              <a:buFontTx/>
              <a:buChar char="•"/>
            </a:pPr>
            <a:r>
              <a:rPr lang="en-US" altLang="ru-RU" sz="1400" smtClean="0">
                <a:latin typeface="Verdana" pitchFamily="34" charset="0"/>
              </a:rPr>
              <a:t> WYSIWIG editor is simplified and greatly speeded up </a:t>
            </a:r>
          </a:p>
          <a:p>
            <a:pPr algn="l" eaLnBrk="1" hangingPunct="1">
              <a:lnSpc>
                <a:spcPct val="80000"/>
              </a:lnSpc>
              <a:buFontTx/>
              <a:buChar char="•"/>
            </a:pPr>
            <a:endParaRPr lang="ru-RU" altLang="ru-RU" sz="1400" smtClean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68313" y="1125538"/>
            <a:ext cx="8207375" cy="935037"/>
          </a:xfrm>
        </p:spPr>
        <p:txBody>
          <a:bodyPr/>
          <a:lstStyle/>
          <a:p>
            <a:pPr eaLnBrk="1" hangingPunct="1"/>
            <a:r>
              <a:rPr lang="en-US" altLang="ru-RU" sz="4000" smtClean="0">
                <a:solidFill>
                  <a:srgbClr val="3C7AB2"/>
                </a:solidFill>
                <a:latin typeface="Verdana" pitchFamily="34" charset="0"/>
              </a:rPr>
              <a:t>Creating a Page in Editor Mode</a:t>
            </a:r>
            <a:endParaRPr lang="ru-RU" altLang="ru-RU" sz="4000" smtClean="0">
              <a:solidFill>
                <a:srgbClr val="3C7AB2"/>
              </a:solidFill>
              <a:latin typeface="Verdana" pitchFamily="34" charset="0"/>
            </a:endParaRPr>
          </a:p>
        </p:txBody>
      </p:sp>
      <p:pic>
        <p:nvPicPr>
          <p:cNvPr id="6147" name="Picture 8" descr="pic4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2492375"/>
            <a:ext cx="4752975" cy="29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9"/>
          <p:cNvSpPr txBox="1">
            <a:spLocks noChangeArrowheads="1"/>
          </p:cNvSpPr>
          <p:nvPr/>
        </p:nvSpPr>
        <p:spPr bwMode="auto">
          <a:xfrm>
            <a:off x="323850" y="2492375"/>
            <a:ext cx="338455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 sz="1400">
                <a:latin typeface="Verdana" pitchFamily="34" charset="0"/>
              </a:rPr>
              <a:t>A simple and user-friendly wizard enables content editors to create a page in any site section and make it available from the site menu. </a:t>
            </a:r>
          </a:p>
          <a:p>
            <a:pPr eaLnBrk="1" hangingPunct="1"/>
            <a:endParaRPr lang="en-US" altLang="ru-RU" sz="1400">
              <a:latin typeface="Verdana" pitchFamily="34" charset="0"/>
            </a:endParaRPr>
          </a:p>
          <a:p>
            <a:pPr eaLnBrk="1" hangingPunct="1"/>
            <a:r>
              <a:rPr lang="en-US" altLang="ru-RU" sz="1400">
                <a:latin typeface="Verdana" pitchFamily="34" charset="0"/>
              </a:rPr>
              <a:t>Content editors can also add news, catalog, and other content blocks on the page.</a:t>
            </a:r>
            <a:endParaRPr lang="ru-RU" altLang="ru-RU" sz="140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13" y="1277938"/>
            <a:ext cx="7653337" cy="782637"/>
          </a:xfrm>
        </p:spPr>
        <p:txBody>
          <a:bodyPr/>
          <a:lstStyle/>
          <a:p>
            <a:pPr eaLnBrk="1" hangingPunct="1"/>
            <a:r>
              <a:rPr lang="en-US" altLang="ru-RU" sz="4000" smtClean="0">
                <a:solidFill>
                  <a:srgbClr val="3C7AB2"/>
                </a:solidFill>
                <a:latin typeface="Verdana" pitchFamily="34" charset="0"/>
              </a:rPr>
              <a:t>News Editing in Editor Mode</a:t>
            </a:r>
            <a:endParaRPr lang="ru-RU" altLang="ru-RU" sz="4000" smtClean="0">
              <a:solidFill>
                <a:srgbClr val="3C7AB2"/>
              </a:solidFill>
              <a:latin typeface="Verdana" pitchFamily="34" charset="0"/>
            </a:endParaRPr>
          </a:p>
        </p:txBody>
      </p:sp>
      <p:pic>
        <p:nvPicPr>
          <p:cNvPr id="7171" name="Picture 5" descr="pic5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2636838"/>
            <a:ext cx="4537075" cy="273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6"/>
          <p:cNvSpPr txBox="1">
            <a:spLocks noChangeArrowheads="1"/>
          </p:cNvSpPr>
          <p:nvPr/>
        </p:nvSpPr>
        <p:spPr bwMode="auto">
          <a:xfrm>
            <a:off x="539750" y="2924175"/>
            <a:ext cx="35274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 sz="1400">
                <a:latin typeface="Verdana" pitchFamily="34" charset="0"/>
              </a:rPr>
              <a:t>Content editors can add news on pages with the help of a wizard.</a:t>
            </a:r>
            <a:endParaRPr lang="ru-RU" altLang="ru-RU" sz="140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4213" y="1125538"/>
            <a:ext cx="7343775" cy="647700"/>
          </a:xfrm>
        </p:spPr>
        <p:txBody>
          <a:bodyPr/>
          <a:lstStyle/>
          <a:p>
            <a:pPr eaLnBrk="1" hangingPunct="1"/>
            <a:r>
              <a:rPr lang="en-US" altLang="ru-RU" sz="4000" smtClean="0">
                <a:solidFill>
                  <a:srgbClr val="3C7AB2"/>
                </a:solidFill>
                <a:latin typeface="Verdana" pitchFamily="34" charset="0"/>
              </a:rPr>
              <a:t>Developer Mode</a:t>
            </a:r>
            <a:endParaRPr lang="ru-RU" altLang="ru-RU" sz="4000" smtClean="0">
              <a:solidFill>
                <a:srgbClr val="3C7AB2"/>
              </a:solidFill>
              <a:latin typeface="Verdana" pitchFamily="34" charset="0"/>
            </a:endParaRP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2276475"/>
            <a:ext cx="6400800" cy="17526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ru-RU" sz="1400" smtClean="0">
                <a:latin typeface="Verdana" pitchFamily="34" charset="0"/>
              </a:rPr>
              <a:t>The Developer Mode combines operations on the site setup: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ru-RU" sz="1400" smtClean="0">
                <a:latin typeface="Verdana" pitchFamily="34" charset="0"/>
              </a:rPr>
              <a:t> </a:t>
            </a:r>
          </a:p>
          <a:p>
            <a:pPr algn="l" eaLnBrk="1" hangingPunct="1">
              <a:lnSpc>
                <a:spcPct val="80000"/>
              </a:lnSpc>
              <a:buFontTx/>
              <a:buChar char="•"/>
            </a:pPr>
            <a:r>
              <a:rPr lang="en-US" altLang="ru-RU" sz="1400" smtClean="0">
                <a:latin typeface="Verdana" pitchFamily="34" charset="0"/>
              </a:rPr>
              <a:t> components settings,</a:t>
            </a:r>
          </a:p>
          <a:p>
            <a:pPr algn="l" eaLnBrk="1" hangingPunct="1">
              <a:lnSpc>
                <a:spcPct val="80000"/>
              </a:lnSpc>
              <a:buFontTx/>
              <a:buChar char="•"/>
            </a:pPr>
            <a:endParaRPr lang="en-US" altLang="ru-RU" sz="1400" smtClean="0">
              <a:latin typeface="Verdana" pitchFamily="34" charset="0"/>
            </a:endParaRPr>
          </a:p>
          <a:p>
            <a:pPr algn="l" eaLnBrk="1" hangingPunct="1">
              <a:lnSpc>
                <a:spcPct val="80000"/>
              </a:lnSpc>
              <a:buFontTx/>
              <a:buChar char="•"/>
            </a:pPr>
            <a:r>
              <a:rPr lang="en-US" altLang="ru-RU" sz="1400" smtClean="0">
                <a:latin typeface="Verdana" pitchFamily="34" charset="0"/>
              </a:rPr>
              <a:t> component template editing,</a:t>
            </a:r>
          </a:p>
          <a:p>
            <a:pPr algn="l" eaLnBrk="1" hangingPunct="1">
              <a:lnSpc>
                <a:spcPct val="80000"/>
              </a:lnSpc>
              <a:buFontTx/>
              <a:buChar char="•"/>
            </a:pPr>
            <a:endParaRPr lang="en-US" altLang="ru-RU" sz="1400" smtClean="0">
              <a:latin typeface="Verdana" pitchFamily="34" charset="0"/>
            </a:endParaRPr>
          </a:p>
          <a:p>
            <a:pPr algn="l" eaLnBrk="1" hangingPunct="1">
              <a:lnSpc>
                <a:spcPct val="80000"/>
              </a:lnSpc>
              <a:buFontTx/>
              <a:buChar char="•"/>
            </a:pPr>
            <a:r>
              <a:rPr lang="en-US" altLang="ru-RU" sz="1400" smtClean="0">
                <a:latin typeface="Verdana" pitchFamily="34" charset="0"/>
              </a:rPr>
              <a:t> and other.</a:t>
            </a:r>
            <a:endParaRPr lang="ru-RU" altLang="ru-RU" sz="1400" smtClean="0">
              <a:latin typeface="Verdana" pitchFamily="34" charset="0"/>
            </a:endParaRPr>
          </a:p>
        </p:txBody>
      </p:sp>
      <p:pic>
        <p:nvPicPr>
          <p:cNvPr id="8196" name="Picture 8" descr="pic6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4005263"/>
            <a:ext cx="427672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268413"/>
            <a:ext cx="6985000" cy="720725"/>
          </a:xfrm>
        </p:spPr>
        <p:txBody>
          <a:bodyPr/>
          <a:lstStyle/>
          <a:p>
            <a:pPr eaLnBrk="1" hangingPunct="1"/>
            <a:r>
              <a:rPr lang="en-US" altLang="ru-RU" sz="4000" smtClean="0">
                <a:solidFill>
                  <a:srgbClr val="3C7AB2"/>
                </a:solidFill>
                <a:latin typeface="Verdana" pitchFamily="34" charset="0"/>
              </a:rPr>
              <a:t>Native UTF-8 Support</a:t>
            </a:r>
            <a:endParaRPr lang="ru-RU" altLang="ru-RU" sz="4000" smtClean="0">
              <a:solidFill>
                <a:srgbClr val="3C7AB2"/>
              </a:solidFill>
              <a:latin typeface="Verdana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00" y="2565400"/>
            <a:ext cx="4305300" cy="2663825"/>
          </a:xfrm>
        </p:spPr>
        <p:txBody>
          <a:bodyPr/>
          <a:lstStyle/>
          <a:p>
            <a:pPr eaLnBrk="1" hangingPunct="1"/>
            <a:r>
              <a:rPr lang="ru-RU" altLang="ru-RU" sz="1400" smtClean="0">
                <a:latin typeface="Verdana" pitchFamily="34" charset="0"/>
              </a:rPr>
              <a:t>Bitrix Site Manager can be installed with UTF-8 support that enables you to work comfortably in many languages. </a:t>
            </a:r>
            <a:endParaRPr lang="en-US" altLang="ru-RU" sz="1400" smtClean="0">
              <a:latin typeface="Verdana" pitchFamily="34" charset="0"/>
            </a:endParaRPr>
          </a:p>
          <a:p>
            <a:pPr eaLnBrk="1" hangingPunct="1"/>
            <a:endParaRPr lang="en-US" altLang="ru-RU" sz="1400" smtClean="0">
              <a:latin typeface="Verdana" pitchFamily="34" charset="0"/>
            </a:endParaRPr>
          </a:p>
          <a:p>
            <a:pPr eaLnBrk="1" hangingPunct="1"/>
            <a:r>
              <a:rPr lang="en-US" altLang="ru-RU" sz="1400" smtClean="0">
                <a:latin typeface="Verdana" pitchFamily="34" charset="0"/>
              </a:rPr>
              <a:t>UTF-8 support allows </a:t>
            </a:r>
            <a:r>
              <a:rPr lang="ru-RU" altLang="ru-RU" sz="1400" smtClean="0">
                <a:latin typeface="Verdana" pitchFamily="34" charset="0"/>
              </a:rPr>
              <a:t>creat</a:t>
            </a:r>
            <a:r>
              <a:rPr lang="en-US" altLang="ru-RU" sz="1400" smtClean="0">
                <a:latin typeface="Verdana" pitchFamily="34" charset="0"/>
              </a:rPr>
              <a:t>ing</a:t>
            </a:r>
            <a:r>
              <a:rPr lang="ru-RU" altLang="ru-RU" sz="1400" smtClean="0">
                <a:latin typeface="Verdana" pitchFamily="34" charset="0"/>
              </a:rPr>
              <a:t> and fully support</a:t>
            </a:r>
            <a:r>
              <a:rPr lang="en-US" altLang="ru-RU" sz="1400" smtClean="0">
                <a:latin typeface="Verdana" pitchFamily="34" charset="0"/>
              </a:rPr>
              <a:t>ing</a:t>
            </a:r>
            <a:r>
              <a:rPr lang="ru-RU" altLang="ru-RU" sz="1400" smtClean="0">
                <a:latin typeface="Verdana" pitchFamily="34" charset="0"/>
              </a:rPr>
              <a:t> various language packages in Arabic, Chinese, Japanese, and other languages.</a:t>
            </a:r>
          </a:p>
        </p:txBody>
      </p:sp>
      <p:pic>
        <p:nvPicPr>
          <p:cNvPr id="9220" name="Picture 5" descr="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05038"/>
            <a:ext cx="209550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1188" y="1341438"/>
            <a:ext cx="7416800" cy="574675"/>
          </a:xfrm>
        </p:spPr>
        <p:txBody>
          <a:bodyPr/>
          <a:lstStyle/>
          <a:p>
            <a:pPr eaLnBrk="1" hangingPunct="1"/>
            <a:r>
              <a:rPr lang="en-US" altLang="ru-RU" sz="4000" smtClean="0">
                <a:solidFill>
                  <a:srgbClr val="3C7AB2"/>
                </a:solidFill>
                <a:latin typeface="Verdana" pitchFamily="34" charset="0"/>
              </a:rPr>
              <a:t>Photo Gallery 2.0</a:t>
            </a:r>
            <a:endParaRPr lang="ru-RU" altLang="ru-RU" sz="4000" smtClean="0">
              <a:solidFill>
                <a:srgbClr val="3C7AB2"/>
              </a:solidFill>
              <a:latin typeface="Verdana" pitchFamily="34" charset="0"/>
            </a:endParaRP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852738"/>
            <a:ext cx="3600450" cy="3313112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buFontTx/>
              <a:buChar char="•"/>
            </a:pPr>
            <a:r>
              <a:rPr lang="en-US" altLang="ru-RU" sz="1400" smtClean="0">
                <a:latin typeface="Verdana" pitchFamily="34" charset="0"/>
              </a:rPr>
              <a:t> Multi-user support</a:t>
            </a:r>
          </a:p>
          <a:p>
            <a:pPr algn="l" eaLnBrk="1" hangingPunct="1">
              <a:lnSpc>
                <a:spcPct val="80000"/>
              </a:lnSpc>
              <a:buFontTx/>
              <a:buChar char="•"/>
            </a:pPr>
            <a:endParaRPr lang="en-US" altLang="ru-RU" sz="1400" smtClean="0">
              <a:latin typeface="Verdana" pitchFamily="34" charset="0"/>
            </a:endParaRPr>
          </a:p>
          <a:p>
            <a:pPr algn="l" eaLnBrk="1" hangingPunct="1">
              <a:lnSpc>
                <a:spcPct val="80000"/>
              </a:lnSpc>
              <a:buFontTx/>
              <a:buChar char="•"/>
            </a:pPr>
            <a:r>
              <a:rPr lang="en-US" altLang="ru-RU" sz="1400" smtClean="0">
                <a:latin typeface="Verdana" pitchFamily="34" charset="0"/>
              </a:rPr>
              <a:t> Improved user interface</a:t>
            </a:r>
          </a:p>
          <a:p>
            <a:pPr algn="l" eaLnBrk="1" hangingPunct="1">
              <a:lnSpc>
                <a:spcPct val="80000"/>
              </a:lnSpc>
              <a:buFontTx/>
              <a:buChar char="•"/>
            </a:pPr>
            <a:endParaRPr lang="en-US" altLang="ru-RU" sz="1400" smtClean="0">
              <a:latin typeface="Verdana" pitchFamily="34" charset="0"/>
            </a:endParaRPr>
          </a:p>
          <a:p>
            <a:pPr algn="l" eaLnBrk="1" hangingPunct="1">
              <a:lnSpc>
                <a:spcPct val="80000"/>
              </a:lnSpc>
              <a:buFontTx/>
              <a:buChar char="•"/>
            </a:pPr>
            <a:r>
              <a:rPr lang="en-US" altLang="ru-RU" sz="1400" smtClean="0">
                <a:latin typeface="Verdana" pitchFamily="34" charset="0"/>
              </a:rPr>
              <a:t> Multiple photo u</a:t>
            </a:r>
            <a:r>
              <a:rPr lang="ru-RU" altLang="ru-RU" sz="1400" smtClean="0">
                <a:latin typeface="Verdana" pitchFamily="34" charset="0"/>
              </a:rPr>
              <a:t>pload </a:t>
            </a:r>
            <a:endParaRPr lang="en-US" altLang="ru-RU" sz="1400" smtClean="0">
              <a:latin typeface="Verdana" pitchFamily="34" charset="0"/>
            </a:endParaRPr>
          </a:p>
          <a:p>
            <a:pPr algn="l" eaLnBrk="1" hangingPunct="1">
              <a:lnSpc>
                <a:spcPct val="80000"/>
              </a:lnSpc>
              <a:buFontTx/>
              <a:buChar char="•"/>
            </a:pPr>
            <a:endParaRPr lang="en-US" altLang="ru-RU" sz="1400" smtClean="0">
              <a:latin typeface="Verdana" pitchFamily="34" charset="0"/>
            </a:endParaRPr>
          </a:p>
          <a:p>
            <a:pPr algn="l" eaLnBrk="1" hangingPunct="1">
              <a:lnSpc>
                <a:spcPct val="80000"/>
              </a:lnSpc>
              <a:buFontTx/>
              <a:buChar char="•"/>
            </a:pPr>
            <a:r>
              <a:rPr lang="en-US" altLang="ru-RU" sz="1400" smtClean="0">
                <a:solidFill>
                  <a:srgbClr val="000000"/>
                </a:solidFill>
                <a:latin typeface="Verdana" pitchFamily="34" charset="0"/>
              </a:rPr>
              <a:t> P</a:t>
            </a:r>
            <a:r>
              <a:rPr lang="ru-RU" altLang="ru-RU" sz="1400" smtClean="0">
                <a:solidFill>
                  <a:srgbClr val="000000"/>
                </a:solidFill>
                <a:latin typeface="Verdana" pitchFamily="34" charset="0"/>
              </a:rPr>
              <a:t>rivate and public photo galleries</a:t>
            </a:r>
            <a:endParaRPr lang="en-US" altLang="ru-RU" sz="1400" smtClean="0">
              <a:solidFill>
                <a:srgbClr val="000000"/>
              </a:solidFill>
              <a:latin typeface="Verdana" pitchFamily="34" charset="0"/>
            </a:endParaRPr>
          </a:p>
          <a:p>
            <a:pPr algn="l" eaLnBrk="1" hangingPunct="1">
              <a:lnSpc>
                <a:spcPct val="80000"/>
              </a:lnSpc>
              <a:buFontTx/>
              <a:buChar char="•"/>
            </a:pPr>
            <a:endParaRPr lang="en-US" altLang="ru-RU" sz="1400" smtClean="0">
              <a:solidFill>
                <a:srgbClr val="000000"/>
              </a:solidFill>
              <a:latin typeface="Verdana" pitchFamily="34" charset="0"/>
            </a:endParaRPr>
          </a:p>
          <a:p>
            <a:pPr algn="l" eaLnBrk="1" hangingPunct="1">
              <a:lnSpc>
                <a:spcPct val="80000"/>
              </a:lnSpc>
              <a:buFontTx/>
              <a:buChar char="•"/>
            </a:pPr>
            <a:r>
              <a:rPr lang="en-US" altLang="ru-RU" sz="1400" smtClean="0">
                <a:solidFill>
                  <a:srgbClr val="000000"/>
                </a:solidFill>
                <a:latin typeface="Verdana" pitchFamily="34" charset="0"/>
              </a:rPr>
              <a:t> C</a:t>
            </a:r>
            <a:r>
              <a:rPr lang="ru-RU" altLang="ru-RU" sz="1400" smtClean="0">
                <a:solidFill>
                  <a:srgbClr val="000000"/>
                </a:solidFill>
                <a:latin typeface="Verdana" pitchFamily="34" charset="0"/>
              </a:rPr>
              <a:t>ommenting</a:t>
            </a:r>
            <a:r>
              <a:rPr lang="en-US" altLang="ru-RU" sz="1400" smtClean="0">
                <a:solidFill>
                  <a:srgbClr val="000000"/>
                </a:solidFill>
                <a:latin typeface="Verdana" pitchFamily="34" charset="0"/>
              </a:rPr>
              <a:t>, ratings</a:t>
            </a:r>
          </a:p>
          <a:p>
            <a:pPr algn="l" eaLnBrk="1" hangingPunct="1">
              <a:lnSpc>
                <a:spcPct val="80000"/>
              </a:lnSpc>
              <a:buFontTx/>
              <a:buChar char="•"/>
            </a:pPr>
            <a:endParaRPr lang="en-US" altLang="ru-RU" sz="1400" smtClean="0">
              <a:solidFill>
                <a:srgbClr val="000000"/>
              </a:solidFill>
              <a:latin typeface="Verdana" pitchFamily="34" charset="0"/>
            </a:endParaRPr>
          </a:p>
          <a:p>
            <a:pPr algn="l" eaLnBrk="1" hangingPunct="1">
              <a:lnSpc>
                <a:spcPct val="80000"/>
              </a:lnSpc>
              <a:buFontTx/>
              <a:buChar char="•"/>
            </a:pPr>
            <a:r>
              <a:rPr lang="en-US" altLang="ru-RU" sz="1400" smtClean="0">
                <a:solidFill>
                  <a:srgbClr val="000000"/>
                </a:solidFill>
                <a:latin typeface="Verdana" pitchFamily="34" charset="0"/>
              </a:rPr>
              <a:t> S</a:t>
            </a:r>
            <a:r>
              <a:rPr lang="ru-RU" altLang="ru-RU" sz="1400" smtClean="0">
                <a:solidFill>
                  <a:srgbClr val="000000"/>
                </a:solidFill>
                <a:latin typeface="Verdana" pitchFamily="34" charset="0"/>
              </a:rPr>
              <a:t>lide show</a:t>
            </a:r>
            <a:endParaRPr lang="en-US" altLang="ru-RU" sz="1400" smtClean="0">
              <a:solidFill>
                <a:srgbClr val="000000"/>
              </a:solidFill>
              <a:latin typeface="Verdana" pitchFamily="34" charset="0"/>
            </a:endParaRPr>
          </a:p>
          <a:p>
            <a:pPr algn="l" eaLnBrk="1" hangingPunct="1">
              <a:lnSpc>
                <a:spcPct val="80000"/>
              </a:lnSpc>
              <a:buFontTx/>
              <a:buChar char="•"/>
            </a:pPr>
            <a:endParaRPr lang="en-US" altLang="ru-RU" sz="1400" smtClean="0">
              <a:solidFill>
                <a:srgbClr val="000000"/>
              </a:solidFill>
              <a:latin typeface="Verdana" pitchFamily="34" charset="0"/>
            </a:endParaRPr>
          </a:p>
          <a:p>
            <a:pPr algn="l" eaLnBrk="1" hangingPunct="1">
              <a:lnSpc>
                <a:spcPct val="80000"/>
              </a:lnSpc>
              <a:buFontTx/>
              <a:buChar char="•"/>
            </a:pPr>
            <a:r>
              <a:rPr lang="en-US" altLang="ru-RU" sz="1400" smtClean="0">
                <a:solidFill>
                  <a:srgbClr val="000000"/>
                </a:solidFill>
                <a:latin typeface="Verdana" pitchFamily="34" charset="0"/>
              </a:rPr>
              <a:t> T</a:t>
            </a:r>
            <a:r>
              <a:rPr lang="ru-RU" altLang="ru-RU" sz="1400" smtClean="0">
                <a:solidFill>
                  <a:srgbClr val="000000"/>
                </a:solidFill>
                <a:latin typeface="Verdana" pitchFamily="34" charset="0"/>
              </a:rPr>
              <a:t>humbnail and full image views</a:t>
            </a:r>
            <a:endParaRPr lang="en-US" altLang="ru-RU" sz="1400" smtClean="0">
              <a:solidFill>
                <a:srgbClr val="000000"/>
              </a:solidFill>
              <a:latin typeface="Verdana" pitchFamily="34" charset="0"/>
            </a:endParaRPr>
          </a:p>
          <a:p>
            <a:pPr algn="l" eaLnBrk="1" hangingPunct="1">
              <a:lnSpc>
                <a:spcPct val="80000"/>
              </a:lnSpc>
              <a:buFontTx/>
              <a:buChar char="•"/>
            </a:pPr>
            <a:endParaRPr lang="en-US" altLang="ru-RU" sz="1400" smtClean="0">
              <a:solidFill>
                <a:srgbClr val="000000"/>
              </a:solidFill>
              <a:latin typeface="Verdana" pitchFamily="34" charset="0"/>
            </a:endParaRPr>
          </a:p>
          <a:p>
            <a:pPr algn="l" eaLnBrk="1" hangingPunct="1">
              <a:lnSpc>
                <a:spcPct val="80000"/>
              </a:lnSpc>
              <a:buFontTx/>
              <a:buChar char="•"/>
            </a:pPr>
            <a:r>
              <a:rPr lang="en-US" altLang="ru-RU" sz="1400" smtClean="0">
                <a:solidFill>
                  <a:srgbClr val="000000"/>
                </a:solidFill>
                <a:latin typeface="Verdana" pitchFamily="34" charset="0"/>
              </a:rPr>
              <a:t> T</a:t>
            </a:r>
            <a:r>
              <a:rPr lang="ru-RU" altLang="ru-RU" sz="1400" smtClean="0">
                <a:solidFill>
                  <a:srgbClr val="000000"/>
                </a:solidFill>
                <a:latin typeface="Verdana" pitchFamily="34" charset="0"/>
              </a:rPr>
              <a:t>ag cloud</a:t>
            </a:r>
            <a:r>
              <a:rPr lang="en-US" altLang="ru-RU" sz="1400" smtClean="0">
                <a:latin typeface="Verdana" pitchFamily="34" charset="0"/>
              </a:rPr>
              <a:t>s, and more.</a:t>
            </a:r>
            <a:endParaRPr lang="ru-RU" altLang="ru-RU" sz="1400" smtClean="0">
              <a:latin typeface="Verdana" pitchFamily="34" charset="0"/>
            </a:endParaRPr>
          </a:p>
        </p:txBody>
      </p:sp>
      <p:pic>
        <p:nvPicPr>
          <p:cNvPr id="10244" name="Picture 7" descr="photo_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341438"/>
            <a:ext cx="7048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8" descr="al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781300"/>
            <a:ext cx="360045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9"/>
          <p:cNvSpPr txBox="1">
            <a:spLocks noChangeArrowheads="1"/>
          </p:cNvSpPr>
          <p:nvPr/>
        </p:nvSpPr>
        <p:spPr bwMode="auto">
          <a:xfrm>
            <a:off x="1116013" y="2205038"/>
            <a:ext cx="72929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ru-RU" sz="1400">
                <a:latin typeface="Verdana" pitchFamily="34" charset="0"/>
              </a:rPr>
              <a:t>Photo Gallery 2.0 presents a bunch of improvements in new version. Important features include: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</TotalTime>
  <Words>408</Words>
  <Application>Microsoft Office PowerPoint</Application>
  <PresentationFormat>Экран (4:3)</PresentationFormat>
  <Paragraphs>98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Verdana</vt:lpstr>
      <vt:lpstr>Wingdings</vt:lpstr>
      <vt:lpstr>Оформление по умолчанию</vt:lpstr>
      <vt:lpstr>Features and Updates</vt:lpstr>
      <vt:lpstr>New Toolbar Panel</vt:lpstr>
      <vt:lpstr>Vista-like Start Button in Menu </vt:lpstr>
      <vt:lpstr>Edit-in-place Content Management</vt:lpstr>
      <vt:lpstr>Creating a Page in Editor Mode</vt:lpstr>
      <vt:lpstr>News Editing in Editor Mode</vt:lpstr>
      <vt:lpstr>Developer Mode</vt:lpstr>
      <vt:lpstr>Native UTF-8 Support</vt:lpstr>
      <vt:lpstr>Photo Gallery 2.0</vt:lpstr>
      <vt:lpstr>Web2.0 Tools</vt:lpstr>
    </vt:vector>
  </TitlesOfParts>
  <Company>Битрикс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Bitrix Site Manager 7.0: Planned Features and Updates</dc:title>
  <dc:creator>katerina</dc:creator>
  <cp:lastModifiedBy>Анна Овчинникова</cp:lastModifiedBy>
  <cp:revision>19</cp:revision>
  <dcterms:created xsi:type="dcterms:W3CDTF">2008-02-29T08:27:53Z</dcterms:created>
  <dcterms:modified xsi:type="dcterms:W3CDTF">2015-01-23T09:06:05Z</dcterms:modified>
</cp:coreProperties>
</file>