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8" r:id="rId4"/>
  </p:sldMasterIdLst>
  <p:sldIdLst>
    <p:sldId id="256" r:id="rId5"/>
    <p:sldId id="259" r:id="rId6"/>
    <p:sldId id="266" r:id="rId7"/>
    <p:sldId id="267" r:id="rId8"/>
    <p:sldId id="262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05" autoAdjust="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280956-61F1-44EA-89DD-47917582B346}">
      <dgm:prSet phldrT="[Text]" custT="1"/>
      <dgm:spPr/>
      <dgm:t>
        <a:bodyPr/>
        <a:lstStyle/>
        <a:p>
          <a:r>
            <a:rPr lang="en-US" sz="2400" b="1">
              <a:latin typeface="Arial" panose="020B0604020202020204" pitchFamily="34" charset="0"/>
              <a:cs typeface="Arial" panose="020B0604020202020204" pitchFamily="34" charset="0"/>
            </a:rPr>
            <a:t>Công nghệ 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endParaRPr lang="en-US" dirty="0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AD265B07-23FB-4DFC-8F3D-B0DCAD6DF87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A47DC8D3-5244-4038-8723-9AED2D034015}" type="pres">
      <dgm:prSet presAssocID="{E1AD1DBC-9B34-4672-B365-6C5C7E96A5E5}" presName="parenttextcomposite" presStyleCnt="0"/>
      <dgm:spPr/>
    </dgm:pt>
    <dgm:pt modelId="{6942386B-9CB3-42BD-8359-D4983AE6BE94}" type="pres">
      <dgm:prSet presAssocID="{E1AD1DBC-9B34-4672-B365-6C5C7E96A5E5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7319F82F-7F09-4C2D-BBBD-4C83C12D619F}" type="pres">
      <dgm:prSet presAssocID="{E1AD1DBC-9B34-4672-B365-6C5C7E96A5E5}" presName="composite" presStyleCnt="0"/>
      <dgm:spPr/>
    </dgm:pt>
    <dgm:pt modelId="{F0B1E947-A6D5-46E6-8DF3-38B6CD902A99}" type="pres">
      <dgm:prSet presAssocID="{E1AD1DBC-9B34-4672-B365-6C5C7E96A5E5}" presName="chevron1" presStyleLbl="alignNode1" presStyleIdx="0" presStyleCnt="7"/>
      <dgm:spPr/>
    </dgm:pt>
    <dgm:pt modelId="{797D383C-06AE-488E-BDDF-404AF7FBEC48}" type="pres">
      <dgm:prSet presAssocID="{E1AD1DBC-9B34-4672-B365-6C5C7E96A5E5}" presName="chevron2" presStyleLbl="alignNode1" presStyleIdx="1" presStyleCnt="7"/>
      <dgm:spPr/>
    </dgm:pt>
    <dgm:pt modelId="{D991157B-C2C1-4888-B216-C7ADFB07A709}" type="pres">
      <dgm:prSet presAssocID="{E1AD1DBC-9B34-4672-B365-6C5C7E96A5E5}" presName="chevron3" presStyleLbl="alignNode1" presStyleIdx="2" presStyleCnt="7"/>
      <dgm:spPr/>
    </dgm:pt>
    <dgm:pt modelId="{E3334218-EB00-497D-B4E5-25842E5B4CD8}" type="pres">
      <dgm:prSet presAssocID="{E1AD1DBC-9B34-4672-B365-6C5C7E96A5E5}" presName="chevron4" presStyleLbl="alignNode1" presStyleIdx="3" presStyleCnt="7"/>
      <dgm:spPr/>
    </dgm:pt>
    <dgm:pt modelId="{20F9E2D2-B621-4521-9646-440AB7497F1F}" type="pres">
      <dgm:prSet presAssocID="{E1AD1DBC-9B34-4672-B365-6C5C7E96A5E5}" presName="chevron5" presStyleLbl="alignNode1" presStyleIdx="4" presStyleCnt="7"/>
      <dgm:spPr/>
    </dgm:pt>
    <dgm:pt modelId="{C8022930-DC19-4D8D-99CA-22B6F67B4F8C}" type="pres">
      <dgm:prSet presAssocID="{E1AD1DBC-9B34-4672-B365-6C5C7E96A5E5}" presName="chevron6" presStyleLbl="alignNode1" presStyleIdx="5" presStyleCnt="7"/>
      <dgm:spPr/>
    </dgm:pt>
    <dgm:pt modelId="{09D53426-11B8-4B93-9FA7-2E1EF814C7CC}" type="pres">
      <dgm:prSet presAssocID="{E1AD1DBC-9B34-4672-B365-6C5C7E96A5E5}" presName="chevron7" presStyleLbl="alignNode1" presStyleIdx="6" presStyleCnt="7"/>
      <dgm:spPr/>
    </dgm:pt>
    <dgm:pt modelId="{7D1CCBD6-3740-4106-ACAE-D6E331C7E2C9}" type="pres">
      <dgm:prSet presAssocID="{E1AD1DBC-9B34-4672-B365-6C5C7E96A5E5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D4C18627-C853-42E4-BB13-64F93E9AFD1B}" type="presOf" srcId="{E1AD1DBC-9B34-4672-B365-6C5C7E96A5E5}" destId="{6942386B-9CB3-42BD-8359-D4983AE6BE94}" srcOrd="0" destOrd="0" presId="urn:microsoft.com/office/officeart/2008/layout/VerticalAccentList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4E210A80-A0A8-4FC3-BB39-ADD0CB874D63}" srcId="{D3C5B8D2-1E6D-4BCA-9E4B-8A99C8D7BC4A}" destId="{E1AD1DBC-9B34-4672-B365-6C5C7E96A5E5}" srcOrd="0" destOrd="0" parTransId="{8C5C062E-BB4A-4159-9D81-9F19138DAF56}" sibTransId="{1A79B38F-A3E5-4698-99B4-A0F5A3E8CD65}"/>
    <dgm:cxn modelId="{CD70DE96-621F-451D-BE37-1E475264DF76}" type="presOf" srcId="{D3C5B8D2-1E6D-4BCA-9E4B-8A99C8D7BC4A}" destId="{AD265B07-23FB-4DFC-8F3D-B0DCAD6DF87E}" srcOrd="0" destOrd="0" presId="urn:microsoft.com/office/officeart/2008/layout/VerticalAccentList"/>
    <dgm:cxn modelId="{0483E1C3-6C70-412E-AAC3-B46CFF6C18D1}" type="presOf" srcId="{1D280956-61F1-44EA-89DD-47917582B346}" destId="{7D1CCBD6-3740-4106-ACAE-D6E331C7E2C9}" srcOrd="0" destOrd="0" presId="urn:microsoft.com/office/officeart/2008/layout/VerticalAccentList"/>
    <dgm:cxn modelId="{830A8486-1199-423E-80A9-EC3DA5B14880}" type="presParOf" srcId="{AD265B07-23FB-4DFC-8F3D-B0DCAD6DF87E}" destId="{A47DC8D3-5244-4038-8723-9AED2D034015}" srcOrd="0" destOrd="0" presId="urn:microsoft.com/office/officeart/2008/layout/VerticalAccentList"/>
    <dgm:cxn modelId="{D5E07FC5-CB05-4BAA-820A-3EB7FA940DBD}" type="presParOf" srcId="{A47DC8D3-5244-4038-8723-9AED2D034015}" destId="{6942386B-9CB3-42BD-8359-D4983AE6BE94}" srcOrd="0" destOrd="0" presId="urn:microsoft.com/office/officeart/2008/layout/VerticalAccentList"/>
    <dgm:cxn modelId="{FEF1833E-5559-48FB-ADF8-A8BD714DA266}" type="presParOf" srcId="{AD265B07-23FB-4DFC-8F3D-B0DCAD6DF87E}" destId="{7319F82F-7F09-4C2D-BBBD-4C83C12D619F}" srcOrd="1" destOrd="0" presId="urn:microsoft.com/office/officeart/2008/layout/VerticalAccentList"/>
    <dgm:cxn modelId="{05D59DCF-19A7-4013-AAE2-B7C2A2693FD5}" type="presParOf" srcId="{7319F82F-7F09-4C2D-BBBD-4C83C12D619F}" destId="{F0B1E947-A6D5-46E6-8DF3-38B6CD902A99}" srcOrd="0" destOrd="0" presId="urn:microsoft.com/office/officeart/2008/layout/VerticalAccentList"/>
    <dgm:cxn modelId="{024D7A27-27F3-4248-8859-23E22FE1824B}" type="presParOf" srcId="{7319F82F-7F09-4C2D-BBBD-4C83C12D619F}" destId="{797D383C-06AE-488E-BDDF-404AF7FBEC48}" srcOrd="1" destOrd="0" presId="urn:microsoft.com/office/officeart/2008/layout/VerticalAccentList"/>
    <dgm:cxn modelId="{C4A87DB9-E6FF-4AE9-B769-5C6A43A21B46}" type="presParOf" srcId="{7319F82F-7F09-4C2D-BBBD-4C83C12D619F}" destId="{D991157B-C2C1-4888-B216-C7ADFB07A709}" srcOrd="2" destOrd="0" presId="urn:microsoft.com/office/officeart/2008/layout/VerticalAccentList"/>
    <dgm:cxn modelId="{C8EB533B-582E-4C9A-B633-672CAE33F66E}" type="presParOf" srcId="{7319F82F-7F09-4C2D-BBBD-4C83C12D619F}" destId="{E3334218-EB00-497D-B4E5-25842E5B4CD8}" srcOrd="3" destOrd="0" presId="urn:microsoft.com/office/officeart/2008/layout/VerticalAccentList"/>
    <dgm:cxn modelId="{5593D506-D420-414C-B5D9-F946EF50FB85}" type="presParOf" srcId="{7319F82F-7F09-4C2D-BBBD-4C83C12D619F}" destId="{20F9E2D2-B621-4521-9646-440AB7497F1F}" srcOrd="4" destOrd="0" presId="urn:microsoft.com/office/officeart/2008/layout/VerticalAccentList"/>
    <dgm:cxn modelId="{C78483BE-6702-4CF8-A7E1-7E8B391BEE0E}" type="presParOf" srcId="{7319F82F-7F09-4C2D-BBBD-4C83C12D619F}" destId="{C8022930-DC19-4D8D-99CA-22B6F67B4F8C}" srcOrd="5" destOrd="0" presId="urn:microsoft.com/office/officeart/2008/layout/VerticalAccentList"/>
    <dgm:cxn modelId="{906FC6EA-3E05-48A5-B66E-F94216491A69}" type="presParOf" srcId="{7319F82F-7F09-4C2D-BBBD-4C83C12D619F}" destId="{09D53426-11B8-4B93-9FA7-2E1EF814C7CC}" srcOrd="6" destOrd="0" presId="urn:microsoft.com/office/officeart/2008/layout/VerticalAccentList"/>
    <dgm:cxn modelId="{A3333421-55E5-4684-99D2-B93E32856F92}" type="presParOf" srcId="{7319F82F-7F09-4C2D-BBBD-4C83C12D619F}" destId="{7D1CCBD6-3740-4106-ACAE-D6E331C7E2C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280956-61F1-44EA-89DD-47917582B346}">
      <dgm:prSet phldrT="[Text]" custT="1"/>
      <dgm:spPr/>
      <dgm:t>
        <a:bodyPr/>
        <a:lstStyle/>
        <a:p>
          <a:r>
            <a:rPr lang="en-US" sz="2400" b="1">
              <a:latin typeface="Arial" panose="020B0604020202020204" pitchFamily="34" charset="0"/>
              <a:cs typeface="Arial" panose="020B0604020202020204" pitchFamily="34" charset="0"/>
            </a:rPr>
            <a:t>Hướng phát triển 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endParaRPr lang="en-US" dirty="0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AD265B07-23FB-4DFC-8F3D-B0DCAD6DF87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A47DC8D3-5244-4038-8723-9AED2D034015}" type="pres">
      <dgm:prSet presAssocID="{E1AD1DBC-9B34-4672-B365-6C5C7E96A5E5}" presName="parenttextcomposite" presStyleCnt="0"/>
      <dgm:spPr/>
    </dgm:pt>
    <dgm:pt modelId="{6942386B-9CB3-42BD-8359-D4983AE6BE94}" type="pres">
      <dgm:prSet presAssocID="{E1AD1DBC-9B34-4672-B365-6C5C7E96A5E5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7319F82F-7F09-4C2D-BBBD-4C83C12D619F}" type="pres">
      <dgm:prSet presAssocID="{E1AD1DBC-9B34-4672-B365-6C5C7E96A5E5}" presName="composite" presStyleCnt="0"/>
      <dgm:spPr/>
    </dgm:pt>
    <dgm:pt modelId="{F0B1E947-A6D5-46E6-8DF3-38B6CD902A99}" type="pres">
      <dgm:prSet presAssocID="{E1AD1DBC-9B34-4672-B365-6C5C7E96A5E5}" presName="chevron1" presStyleLbl="alignNode1" presStyleIdx="0" presStyleCnt="7"/>
      <dgm:spPr/>
    </dgm:pt>
    <dgm:pt modelId="{797D383C-06AE-488E-BDDF-404AF7FBEC48}" type="pres">
      <dgm:prSet presAssocID="{E1AD1DBC-9B34-4672-B365-6C5C7E96A5E5}" presName="chevron2" presStyleLbl="alignNode1" presStyleIdx="1" presStyleCnt="7"/>
      <dgm:spPr/>
    </dgm:pt>
    <dgm:pt modelId="{D991157B-C2C1-4888-B216-C7ADFB07A709}" type="pres">
      <dgm:prSet presAssocID="{E1AD1DBC-9B34-4672-B365-6C5C7E96A5E5}" presName="chevron3" presStyleLbl="alignNode1" presStyleIdx="2" presStyleCnt="7"/>
      <dgm:spPr/>
    </dgm:pt>
    <dgm:pt modelId="{E3334218-EB00-497D-B4E5-25842E5B4CD8}" type="pres">
      <dgm:prSet presAssocID="{E1AD1DBC-9B34-4672-B365-6C5C7E96A5E5}" presName="chevron4" presStyleLbl="alignNode1" presStyleIdx="3" presStyleCnt="7"/>
      <dgm:spPr/>
    </dgm:pt>
    <dgm:pt modelId="{20F9E2D2-B621-4521-9646-440AB7497F1F}" type="pres">
      <dgm:prSet presAssocID="{E1AD1DBC-9B34-4672-B365-6C5C7E96A5E5}" presName="chevron5" presStyleLbl="alignNode1" presStyleIdx="4" presStyleCnt="7"/>
      <dgm:spPr/>
    </dgm:pt>
    <dgm:pt modelId="{C8022930-DC19-4D8D-99CA-22B6F67B4F8C}" type="pres">
      <dgm:prSet presAssocID="{E1AD1DBC-9B34-4672-B365-6C5C7E96A5E5}" presName="chevron6" presStyleLbl="alignNode1" presStyleIdx="5" presStyleCnt="7"/>
      <dgm:spPr/>
    </dgm:pt>
    <dgm:pt modelId="{09D53426-11B8-4B93-9FA7-2E1EF814C7CC}" type="pres">
      <dgm:prSet presAssocID="{E1AD1DBC-9B34-4672-B365-6C5C7E96A5E5}" presName="chevron7" presStyleLbl="alignNode1" presStyleIdx="6" presStyleCnt="7"/>
      <dgm:spPr/>
    </dgm:pt>
    <dgm:pt modelId="{7D1CCBD6-3740-4106-ACAE-D6E331C7E2C9}" type="pres">
      <dgm:prSet presAssocID="{E1AD1DBC-9B34-4672-B365-6C5C7E96A5E5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D4C18627-C853-42E4-BB13-64F93E9AFD1B}" type="presOf" srcId="{E1AD1DBC-9B34-4672-B365-6C5C7E96A5E5}" destId="{6942386B-9CB3-42BD-8359-D4983AE6BE94}" srcOrd="0" destOrd="0" presId="urn:microsoft.com/office/officeart/2008/layout/VerticalAccentList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4E210A80-A0A8-4FC3-BB39-ADD0CB874D63}" srcId="{D3C5B8D2-1E6D-4BCA-9E4B-8A99C8D7BC4A}" destId="{E1AD1DBC-9B34-4672-B365-6C5C7E96A5E5}" srcOrd="0" destOrd="0" parTransId="{8C5C062E-BB4A-4159-9D81-9F19138DAF56}" sibTransId="{1A79B38F-A3E5-4698-99B4-A0F5A3E8CD65}"/>
    <dgm:cxn modelId="{CD70DE96-621F-451D-BE37-1E475264DF76}" type="presOf" srcId="{D3C5B8D2-1E6D-4BCA-9E4B-8A99C8D7BC4A}" destId="{AD265B07-23FB-4DFC-8F3D-B0DCAD6DF87E}" srcOrd="0" destOrd="0" presId="urn:microsoft.com/office/officeart/2008/layout/VerticalAccentList"/>
    <dgm:cxn modelId="{0483E1C3-6C70-412E-AAC3-B46CFF6C18D1}" type="presOf" srcId="{1D280956-61F1-44EA-89DD-47917582B346}" destId="{7D1CCBD6-3740-4106-ACAE-D6E331C7E2C9}" srcOrd="0" destOrd="0" presId="urn:microsoft.com/office/officeart/2008/layout/VerticalAccentList"/>
    <dgm:cxn modelId="{830A8486-1199-423E-80A9-EC3DA5B14880}" type="presParOf" srcId="{AD265B07-23FB-4DFC-8F3D-B0DCAD6DF87E}" destId="{A47DC8D3-5244-4038-8723-9AED2D034015}" srcOrd="0" destOrd="0" presId="urn:microsoft.com/office/officeart/2008/layout/VerticalAccentList"/>
    <dgm:cxn modelId="{D5E07FC5-CB05-4BAA-820A-3EB7FA940DBD}" type="presParOf" srcId="{A47DC8D3-5244-4038-8723-9AED2D034015}" destId="{6942386B-9CB3-42BD-8359-D4983AE6BE94}" srcOrd="0" destOrd="0" presId="urn:microsoft.com/office/officeart/2008/layout/VerticalAccentList"/>
    <dgm:cxn modelId="{FEF1833E-5559-48FB-ADF8-A8BD714DA266}" type="presParOf" srcId="{AD265B07-23FB-4DFC-8F3D-B0DCAD6DF87E}" destId="{7319F82F-7F09-4C2D-BBBD-4C83C12D619F}" srcOrd="1" destOrd="0" presId="urn:microsoft.com/office/officeart/2008/layout/VerticalAccentList"/>
    <dgm:cxn modelId="{05D59DCF-19A7-4013-AAE2-B7C2A2693FD5}" type="presParOf" srcId="{7319F82F-7F09-4C2D-BBBD-4C83C12D619F}" destId="{F0B1E947-A6D5-46E6-8DF3-38B6CD902A99}" srcOrd="0" destOrd="0" presId="urn:microsoft.com/office/officeart/2008/layout/VerticalAccentList"/>
    <dgm:cxn modelId="{024D7A27-27F3-4248-8859-23E22FE1824B}" type="presParOf" srcId="{7319F82F-7F09-4C2D-BBBD-4C83C12D619F}" destId="{797D383C-06AE-488E-BDDF-404AF7FBEC48}" srcOrd="1" destOrd="0" presId="urn:microsoft.com/office/officeart/2008/layout/VerticalAccentList"/>
    <dgm:cxn modelId="{C4A87DB9-E6FF-4AE9-B769-5C6A43A21B46}" type="presParOf" srcId="{7319F82F-7F09-4C2D-BBBD-4C83C12D619F}" destId="{D991157B-C2C1-4888-B216-C7ADFB07A709}" srcOrd="2" destOrd="0" presId="urn:microsoft.com/office/officeart/2008/layout/VerticalAccentList"/>
    <dgm:cxn modelId="{C8EB533B-582E-4C9A-B633-672CAE33F66E}" type="presParOf" srcId="{7319F82F-7F09-4C2D-BBBD-4C83C12D619F}" destId="{E3334218-EB00-497D-B4E5-25842E5B4CD8}" srcOrd="3" destOrd="0" presId="urn:microsoft.com/office/officeart/2008/layout/VerticalAccentList"/>
    <dgm:cxn modelId="{5593D506-D420-414C-B5D9-F946EF50FB85}" type="presParOf" srcId="{7319F82F-7F09-4C2D-BBBD-4C83C12D619F}" destId="{20F9E2D2-B621-4521-9646-440AB7497F1F}" srcOrd="4" destOrd="0" presId="urn:microsoft.com/office/officeart/2008/layout/VerticalAccentList"/>
    <dgm:cxn modelId="{C78483BE-6702-4CF8-A7E1-7E8B391BEE0E}" type="presParOf" srcId="{7319F82F-7F09-4C2D-BBBD-4C83C12D619F}" destId="{C8022930-DC19-4D8D-99CA-22B6F67B4F8C}" srcOrd="5" destOrd="0" presId="urn:microsoft.com/office/officeart/2008/layout/VerticalAccentList"/>
    <dgm:cxn modelId="{906FC6EA-3E05-48A5-B66E-F94216491A69}" type="presParOf" srcId="{7319F82F-7F09-4C2D-BBBD-4C83C12D619F}" destId="{09D53426-11B8-4B93-9FA7-2E1EF814C7CC}" srcOrd="6" destOrd="0" presId="urn:microsoft.com/office/officeart/2008/layout/VerticalAccentList"/>
    <dgm:cxn modelId="{A3333421-55E5-4684-99D2-B93E32856F92}" type="presParOf" srcId="{7319F82F-7F09-4C2D-BBBD-4C83C12D619F}" destId="{7D1CCBD6-3740-4106-ACAE-D6E331C7E2C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endParaRPr lang="en-US" dirty="0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1D280956-61F1-44EA-89DD-47917582B346}">
      <dgm:prSet phldrT="[Text]" custT="1"/>
      <dgm:spPr/>
      <dgm:t>
        <a:bodyPr/>
        <a:lstStyle/>
        <a:p>
          <a:r>
            <a:rPr lang="en-US" sz="2400" b="1">
              <a:latin typeface="Arial" panose="020B0604020202020204" pitchFamily="34" charset="0"/>
              <a:cs typeface="Arial" panose="020B0604020202020204" pitchFamily="34" charset="0"/>
            </a:rPr>
            <a:t>Giới thiệu 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AD265B07-23FB-4DFC-8F3D-B0DCAD6DF87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A47DC8D3-5244-4038-8723-9AED2D034015}" type="pres">
      <dgm:prSet presAssocID="{E1AD1DBC-9B34-4672-B365-6C5C7E96A5E5}" presName="parenttextcomposite" presStyleCnt="0"/>
      <dgm:spPr/>
    </dgm:pt>
    <dgm:pt modelId="{6942386B-9CB3-42BD-8359-D4983AE6BE94}" type="pres">
      <dgm:prSet presAssocID="{E1AD1DBC-9B34-4672-B365-6C5C7E96A5E5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7319F82F-7F09-4C2D-BBBD-4C83C12D619F}" type="pres">
      <dgm:prSet presAssocID="{E1AD1DBC-9B34-4672-B365-6C5C7E96A5E5}" presName="composite" presStyleCnt="0"/>
      <dgm:spPr/>
    </dgm:pt>
    <dgm:pt modelId="{F0B1E947-A6D5-46E6-8DF3-38B6CD902A99}" type="pres">
      <dgm:prSet presAssocID="{E1AD1DBC-9B34-4672-B365-6C5C7E96A5E5}" presName="chevron1" presStyleLbl="alignNode1" presStyleIdx="0" presStyleCnt="7"/>
      <dgm:spPr/>
    </dgm:pt>
    <dgm:pt modelId="{797D383C-06AE-488E-BDDF-404AF7FBEC48}" type="pres">
      <dgm:prSet presAssocID="{E1AD1DBC-9B34-4672-B365-6C5C7E96A5E5}" presName="chevron2" presStyleLbl="alignNode1" presStyleIdx="1" presStyleCnt="7"/>
      <dgm:spPr/>
    </dgm:pt>
    <dgm:pt modelId="{D991157B-C2C1-4888-B216-C7ADFB07A709}" type="pres">
      <dgm:prSet presAssocID="{E1AD1DBC-9B34-4672-B365-6C5C7E96A5E5}" presName="chevron3" presStyleLbl="alignNode1" presStyleIdx="2" presStyleCnt="7"/>
      <dgm:spPr/>
    </dgm:pt>
    <dgm:pt modelId="{E3334218-EB00-497D-B4E5-25842E5B4CD8}" type="pres">
      <dgm:prSet presAssocID="{E1AD1DBC-9B34-4672-B365-6C5C7E96A5E5}" presName="chevron4" presStyleLbl="alignNode1" presStyleIdx="3" presStyleCnt="7"/>
      <dgm:spPr/>
    </dgm:pt>
    <dgm:pt modelId="{20F9E2D2-B621-4521-9646-440AB7497F1F}" type="pres">
      <dgm:prSet presAssocID="{E1AD1DBC-9B34-4672-B365-6C5C7E96A5E5}" presName="chevron5" presStyleLbl="alignNode1" presStyleIdx="4" presStyleCnt="7"/>
      <dgm:spPr/>
    </dgm:pt>
    <dgm:pt modelId="{C8022930-DC19-4D8D-99CA-22B6F67B4F8C}" type="pres">
      <dgm:prSet presAssocID="{E1AD1DBC-9B34-4672-B365-6C5C7E96A5E5}" presName="chevron6" presStyleLbl="alignNode1" presStyleIdx="5" presStyleCnt="7"/>
      <dgm:spPr/>
    </dgm:pt>
    <dgm:pt modelId="{09D53426-11B8-4B93-9FA7-2E1EF814C7CC}" type="pres">
      <dgm:prSet presAssocID="{E1AD1DBC-9B34-4672-B365-6C5C7E96A5E5}" presName="chevron7" presStyleLbl="alignNode1" presStyleIdx="6" presStyleCnt="7"/>
      <dgm:spPr/>
    </dgm:pt>
    <dgm:pt modelId="{7D1CCBD6-3740-4106-ACAE-D6E331C7E2C9}" type="pres">
      <dgm:prSet presAssocID="{E1AD1DBC-9B34-4672-B365-6C5C7E96A5E5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D4C18627-C853-42E4-BB13-64F93E9AFD1B}" type="presOf" srcId="{E1AD1DBC-9B34-4672-B365-6C5C7E96A5E5}" destId="{6942386B-9CB3-42BD-8359-D4983AE6BE94}" srcOrd="0" destOrd="0" presId="urn:microsoft.com/office/officeart/2008/layout/VerticalAccentList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4E210A80-A0A8-4FC3-BB39-ADD0CB874D63}" srcId="{D3C5B8D2-1E6D-4BCA-9E4B-8A99C8D7BC4A}" destId="{E1AD1DBC-9B34-4672-B365-6C5C7E96A5E5}" srcOrd="0" destOrd="0" parTransId="{8C5C062E-BB4A-4159-9D81-9F19138DAF56}" sibTransId="{1A79B38F-A3E5-4698-99B4-A0F5A3E8CD65}"/>
    <dgm:cxn modelId="{CD70DE96-621F-451D-BE37-1E475264DF76}" type="presOf" srcId="{D3C5B8D2-1E6D-4BCA-9E4B-8A99C8D7BC4A}" destId="{AD265B07-23FB-4DFC-8F3D-B0DCAD6DF87E}" srcOrd="0" destOrd="0" presId="urn:microsoft.com/office/officeart/2008/layout/VerticalAccentList"/>
    <dgm:cxn modelId="{0483E1C3-6C70-412E-AAC3-B46CFF6C18D1}" type="presOf" srcId="{1D280956-61F1-44EA-89DD-47917582B346}" destId="{7D1CCBD6-3740-4106-ACAE-D6E331C7E2C9}" srcOrd="0" destOrd="0" presId="urn:microsoft.com/office/officeart/2008/layout/VerticalAccentList"/>
    <dgm:cxn modelId="{830A8486-1199-423E-80A9-EC3DA5B14880}" type="presParOf" srcId="{AD265B07-23FB-4DFC-8F3D-B0DCAD6DF87E}" destId="{A47DC8D3-5244-4038-8723-9AED2D034015}" srcOrd="0" destOrd="0" presId="urn:microsoft.com/office/officeart/2008/layout/VerticalAccentList"/>
    <dgm:cxn modelId="{D5E07FC5-CB05-4BAA-820A-3EB7FA940DBD}" type="presParOf" srcId="{A47DC8D3-5244-4038-8723-9AED2D034015}" destId="{6942386B-9CB3-42BD-8359-D4983AE6BE94}" srcOrd="0" destOrd="0" presId="urn:microsoft.com/office/officeart/2008/layout/VerticalAccentList"/>
    <dgm:cxn modelId="{FEF1833E-5559-48FB-ADF8-A8BD714DA266}" type="presParOf" srcId="{AD265B07-23FB-4DFC-8F3D-B0DCAD6DF87E}" destId="{7319F82F-7F09-4C2D-BBBD-4C83C12D619F}" srcOrd="1" destOrd="0" presId="urn:microsoft.com/office/officeart/2008/layout/VerticalAccentList"/>
    <dgm:cxn modelId="{05D59DCF-19A7-4013-AAE2-B7C2A2693FD5}" type="presParOf" srcId="{7319F82F-7F09-4C2D-BBBD-4C83C12D619F}" destId="{F0B1E947-A6D5-46E6-8DF3-38B6CD902A99}" srcOrd="0" destOrd="0" presId="urn:microsoft.com/office/officeart/2008/layout/VerticalAccentList"/>
    <dgm:cxn modelId="{024D7A27-27F3-4248-8859-23E22FE1824B}" type="presParOf" srcId="{7319F82F-7F09-4C2D-BBBD-4C83C12D619F}" destId="{797D383C-06AE-488E-BDDF-404AF7FBEC48}" srcOrd="1" destOrd="0" presId="urn:microsoft.com/office/officeart/2008/layout/VerticalAccentList"/>
    <dgm:cxn modelId="{C4A87DB9-E6FF-4AE9-B769-5C6A43A21B46}" type="presParOf" srcId="{7319F82F-7F09-4C2D-BBBD-4C83C12D619F}" destId="{D991157B-C2C1-4888-B216-C7ADFB07A709}" srcOrd="2" destOrd="0" presId="urn:microsoft.com/office/officeart/2008/layout/VerticalAccentList"/>
    <dgm:cxn modelId="{C8EB533B-582E-4C9A-B633-672CAE33F66E}" type="presParOf" srcId="{7319F82F-7F09-4C2D-BBBD-4C83C12D619F}" destId="{E3334218-EB00-497D-B4E5-25842E5B4CD8}" srcOrd="3" destOrd="0" presId="urn:microsoft.com/office/officeart/2008/layout/VerticalAccentList"/>
    <dgm:cxn modelId="{5593D506-D420-414C-B5D9-F946EF50FB85}" type="presParOf" srcId="{7319F82F-7F09-4C2D-BBBD-4C83C12D619F}" destId="{20F9E2D2-B621-4521-9646-440AB7497F1F}" srcOrd="4" destOrd="0" presId="urn:microsoft.com/office/officeart/2008/layout/VerticalAccentList"/>
    <dgm:cxn modelId="{C78483BE-6702-4CF8-A7E1-7E8B391BEE0E}" type="presParOf" srcId="{7319F82F-7F09-4C2D-BBBD-4C83C12D619F}" destId="{C8022930-DC19-4D8D-99CA-22B6F67B4F8C}" srcOrd="5" destOrd="0" presId="urn:microsoft.com/office/officeart/2008/layout/VerticalAccentList"/>
    <dgm:cxn modelId="{906FC6EA-3E05-48A5-B66E-F94216491A69}" type="presParOf" srcId="{7319F82F-7F09-4C2D-BBBD-4C83C12D619F}" destId="{09D53426-11B8-4B93-9FA7-2E1EF814C7CC}" srcOrd="6" destOrd="0" presId="urn:microsoft.com/office/officeart/2008/layout/VerticalAccentList"/>
    <dgm:cxn modelId="{A3333421-55E5-4684-99D2-B93E32856F92}" type="presParOf" srcId="{7319F82F-7F09-4C2D-BBBD-4C83C12D619F}" destId="{7D1CCBD6-3740-4106-ACAE-D6E331C7E2C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C5B8D2-1E6D-4BCA-9E4B-8A99C8D7BC4A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280956-61F1-44EA-89DD-47917582B346}">
      <dgm:prSet phldrT="[Text]" custT="1"/>
      <dgm:spPr/>
      <dgm:t>
        <a:bodyPr/>
        <a:lstStyle/>
        <a:p>
          <a:r>
            <a:rPr lang="en-US" sz="2400" b="1">
              <a:latin typeface="Arial" panose="020B0604020202020204" pitchFamily="34" charset="0"/>
              <a:cs typeface="Arial" panose="020B0604020202020204" pitchFamily="34" charset="0"/>
            </a:rPr>
            <a:t>Chức năng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F29254-C816-4B3B-A23C-846A234C8557}" type="parTrans" cxnId="{8DAC0267-44CD-4D02-88C9-B2F8A13C158E}">
      <dgm:prSet/>
      <dgm:spPr/>
      <dgm:t>
        <a:bodyPr/>
        <a:lstStyle/>
        <a:p>
          <a:endParaRPr lang="en-US"/>
        </a:p>
      </dgm:t>
    </dgm:pt>
    <dgm:pt modelId="{EC76378A-9F1D-482E-AF47-2DD7D70945B6}" type="sibTrans" cxnId="{8DAC0267-44CD-4D02-88C9-B2F8A13C158E}">
      <dgm:prSet/>
      <dgm:spPr/>
      <dgm:t>
        <a:bodyPr/>
        <a:lstStyle/>
        <a:p>
          <a:endParaRPr lang="en-US"/>
        </a:p>
      </dgm:t>
    </dgm:pt>
    <dgm:pt modelId="{E1AD1DBC-9B34-4672-B365-6C5C7E96A5E5}">
      <dgm:prSet phldrT="[Text]"/>
      <dgm:spPr/>
      <dgm:t>
        <a:bodyPr/>
        <a:lstStyle/>
        <a:p>
          <a:endParaRPr lang="en-US" dirty="0"/>
        </a:p>
      </dgm:t>
    </dgm:pt>
    <dgm:pt modelId="{1A79B38F-A3E5-4698-99B4-A0F5A3E8CD65}" type="sibTrans" cxnId="{4E210A80-A0A8-4FC3-BB39-ADD0CB874D63}">
      <dgm:prSet/>
      <dgm:spPr/>
      <dgm:t>
        <a:bodyPr/>
        <a:lstStyle/>
        <a:p>
          <a:endParaRPr lang="en-US"/>
        </a:p>
      </dgm:t>
    </dgm:pt>
    <dgm:pt modelId="{8C5C062E-BB4A-4159-9D81-9F19138DAF56}" type="parTrans" cxnId="{4E210A80-A0A8-4FC3-BB39-ADD0CB874D63}">
      <dgm:prSet/>
      <dgm:spPr/>
      <dgm:t>
        <a:bodyPr/>
        <a:lstStyle/>
        <a:p>
          <a:endParaRPr lang="en-US"/>
        </a:p>
      </dgm:t>
    </dgm:pt>
    <dgm:pt modelId="{AD265B07-23FB-4DFC-8F3D-B0DCAD6DF87E}" type="pres">
      <dgm:prSet presAssocID="{D3C5B8D2-1E6D-4BCA-9E4B-8A99C8D7BC4A}" presName="Name0" presStyleCnt="0">
        <dgm:presLayoutVars>
          <dgm:chMax/>
          <dgm:chPref/>
          <dgm:dir/>
        </dgm:presLayoutVars>
      </dgm:prSet>
      <dgm:spPr/>
    </dgm:pt>
    <dgm:pt modelId="{A47DC8D3-5244-4038-8723-9AED2D034015}" type="pres">
      <dgm:prSet presAssocID="{E1AD1DBC-9B34-4672-B365-6C5C7E96A5E5}" presName="parenttextcomposite" presStyleCnt="0"/>
      <dgm:spPr/>
    </dgm:pt>
    <dgm:pt modelId="{6942386B-9CB3-42BD-8359-D4983AE6BE94}" type="pres">
      <dgm:prSet presAssocID="{E1AD1DBC-9B34-4672-B365-6C5C7E96A5E5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7319F82F-7F09-4C2D-BBBD-4C83C12D619F}" type="pres">
      <dgm:prSet presAssocID="{E1AD1DBC-9B34-4672-B365-6C5C7E96A5E5}" presName="composite" presStyleCnt="0"/>
      <dgm:spPr/>
    </dgm:pt>
    <dgm:pt modelId="{F0B1E947-A6D5-46E6-8DF3-38B6CD902A99}" type="pres">
      <dgm:prSet presAssocID="{E1AD1DBC-9B34-4672-B365-6C5C7E96A5E5}" presName="chevron1" presStyleLbl="alignNode1" presStyleIdx="0" presStyleCnt="7"/>
      <dgm:spPr/>
    </dgm:pt>
    <dgm:pt modelId="{797D383C-06AE-488E-BDDF-404AF7FBEC48}" type="pres">
      <dgm:prSet presAssocID="{E1AD1DBC-9B34-4672-B365-6C5C7E96A5E5}" presName="chevron2" presStyleLbl="alignNode1" presStyleIdx="1" presStyleCnt="7"/>
      <dgm:spPr/>
    </dgm:pt>
    <dgm:pt modelId="{D991157B-C2C1-4888-B216-C7ADFB07A709}" type="pres">
      <dgm:prSet presAssocID="{E1AD1DBC-9B34-4672-B365-6C5C7E96A5E5}" presName="chevron3" presStyleLbl="alignNode1" presStyleIdx="2" presStyleCnt="7"/>
      <dgm:spPr/>
    </dgm:pt>
    <dgm:pt modelId="{E3334218-EB00-497D-B4E5-25842E5B4CD8}" type="pres">
      <dgm:prSet presAssocID="{E1AD1DBC-9B34-4672-B365-6C5C7E96A5E5}" presName="chevron4" presStyleLbl="alignNode1" presStyleIdx="3" presStyleCnt="7"/>
      <dgm:spPr/>
    </dgm:pt>
    <dgm:pt modelId="{20F9E2D2-B621-4521-9646-440AB7497F1F}" type="pres">
      <dgm:prSet presAssocID="{E1AD1DBC-9B34-4672-B365-6C5C7E96A5E5}" presName="chevron5" presStyleLbl="alignNode1" presStyleIdx="4" presStyleCnt="7"/>
      <dgm:spPr/>
    </dgm:pt>
    <dgm:pt modelId="{C8022930-DC19-4D8D-99CA-22B6F67B4F8C}" type="pres">
      <dgm:prSet presAssocID="{E1AD1DBC-9B34-4672-B365-6C5C7E96A5E5}" presName="chevron6" presStyleLbl="alignNode1" presStyleIdx="5" presStyleCnt="7"/>
      <dgm:spPr/>
    </dgm:pt>
    <dgm:pt modelId="{09D53426-11B8-4B93-9FA7-2E1EF814C7CC}" type="pres">
      <dgm:prSet presAssocID="{E1AD1DBC-9B34-4672-B365-6C5C7E96A5E5}" presName="chevron7" presStyleLbl="alignNode1" presStyleIdx="6" presStyleCnt="7"/>
      <dgm:spPr/>
    </dgm:pt>
    <dgm:pt modelId="{7D1CCBD6-3740-4106-ACAE-D6E331C7E2C9}" type="pres">
      <dgm:prSet presAssocID="{E1AD1DBC-9B34-4672-B365-6C5C7E96A5E5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D4C18627-C853-42E4-BB13-64F93E9AFD1B}" type="presOf" srcId="{E1AD1DBC-9B34-4672-B365-6C5C7E96A5E5}" destId="{6942386B-9CB3-42BD-8359-D4983AE6BE94}" srcOrd="0" destOrd="0" presId="urn:microsoft.com/office/officeart/2008/layout/VerticalAccentList"/>
    <dgm:cxn modelId="{8DAC0267-44CD-4D02-88C9-B2F8A13C158E}" srcId="{E1AD1DBC-9B34-4672-B365-6C5C7E96A5E5}" destId="{1D280956-61F1-44EA-89DD-47917582B346}" srcOrd="0" destOrd="0" parTransId="{F5F29254-C816-4B3B-A23C-846A234C8557}" sibTransId="{EC76378A-9F1D-482E-AF47-2DD7D70945B6}"/>
    <dgm:cxn modelId="{4E210A80-A0A8-4FC3-BB39-ADD0CB874D63}" srcId="{D3C5B8D2-1E6D-4BCA-9E4B-8A99C8D7BC4A}" destId="{E1AD1DBC-9B34-4672-B365-6C5C7E96A5E5}" srcOrd="0" destOrd="0" parTransId="{8C5C062E-BB4A-4159-9D81-9F19138DAF56}" sibTransId="{1A79B38F-A3E5-4698-99B4-A0F5A3E8CD65}"/>
    <dgm:cxn modelId="{CD70DE96-621F-451D-BE37-1E475264DF76}" type="presOf" srcId="{D3C5B8D2-1E6D-4BCA-9E4B-8A99C8D7BC4A}" destId="{AD265B07-23FB-4DFC-8F3D-B0DCAD6DF87E}" srcOrd="0" destOrd="0" presId="urn:microsoft.com/office/officeart/2008/layout/VerticalAccentList"/>
    <dgm:cxn modelId="{0483E1C3-6C70-412E-AAC3-B46CFF6C18D1}" type="presOf" srcId="{1D280956-61F1-44EA-89DD-47917582B346}" destId="{7D1CCBD6-3740-4106-ACAE-D6E331C7E2C9}" srcOrd="0" destOrd="0" presId="urn:microsoft.com/office/officeart/2008/layout/VerticalAccentList"/>
    <dgm:cxn modelId="{830A8486-1199-423E-80A9-EC3DA5B14880}" type="presParOf" srcId="{AD265B07-23FB-4DFC-8F3D-B0DCAD6DF87E}" destId="{A47DC8D3-5244-4038-8723-9AED2D034015}" srcOrd="0" destOrd="0" presId="urn:microsoft.com/office/officeart/2008/layout/VerticalAccentList"/>
    <dgm:cxn modelId="{D5E07FC5-CB05-4BAA-820A-3EB7FA940DBD}" type="presParOf" srcId="{A47DC8D3-5244-4038-8723-9AED2D034015}" destId="{6942386B-9CB3-42BD-8359-D4983AE6BE94}" srcOrd="0" destOrd="0" presId="urn:microsoft.com/office/officeart/2008/layout/VerticalAccentList"/>
    <dgm:cxn modelId="{FEF1833E-5559-48FB-ADF8-A8BD714DA266}" type="presParOf" srcId="{AD265B07-23FB-4DFC-8F3D-B0DCAD6DF87E}" destId="{7319F82F-7F09-4C2D-BBBD-4C83C12D619F}" srcOrd="1" destOrd="0" presId="urn:microsoft.com/office/officeart/2008/layout/VerticalAccentList"/>
    <dgm:cxn modelId="{05D59DCF-19A7-4013-AAE2-B7C2A2693FD5}" type="presParOf" srcId="{7319F82F-7F09-4C2D-BBBD-4C83C12D619F}" destId="{F0B1E947-A6D5-46E6-8DF3-38B6CD902A99}" srcOrd="0" destOrd="0" presId="urn:microsoft.com/office/officeart/2008/layout/VerticalAccentList"/>
    <dgm:cxn modelId="{024D7A27-27F3-4248-8859-23E22FE1824B}" type="presParOf" srcId="{7319F82F-7F09-4C2D-BBBD-4C83C12D619F}" destId="{797D383C-06AE-488E-BDDF-404AF7FBEC48}" srcOrd="1" destOrd="0" presId="urn:microsoft.com/office/officeart/2008/layout/VerticalAccentList"/>
    <dgm:cxn modelId="{C4A87DB9-E6FF-4AE9-B769-5C6A43A21B46}" type="presParOf" srcId="{7319F82F-7F09-4C2D-BBBD-4C83C12D619F}" destId="{D991157B-C2C1-4888-B216-C7ADFB07A709}" srcOrd="2" destOrd="0" presId="urn:microsoft.com/office/officeart/2008/layout/VerticalAccentList"/>
    <dgm:cxn modelId="{C8EB533B-582E-4C9A-B633-672CAE33F66E}" type="presParOf" srcId="{7319F82F-7F09-4C2D-BBBD-4C83C12D619F}" destId="{E3334218-EB00-497D-B4E5-25842E5B4CD8}" srcOrd="3" destOrd="0" presId="urn:microsoft.com/office/officeart/2008/layout/VerticalAccentList"/>
    <dgm:cxn modelId="{5593D506-D420-414C-B5D9-F946EF50FB85}" type="presParOf" srcId="{7319F82F-7F09-4C2D-BBBD-4C83C12D619F}" destId="{20F9E2D2-B621-4521-9646-440AB7497F1F}" srcOrd="4" destOrd="0" presId="urn:microsoft.com/office/officeart/2008/layout/VerticalAccentList"/>
    <dgm:cxn modelId="{C78483BE-6702-4CF8-A7E1-7E8B391BEE0E}" type="presParOf" srcId="{7319F82F-7F09-4C2D-BBBD-4C83C12D619F}" destId="{C8022930-DC19-4D8D-99CA-22B6F67B4F8C}" srcOrd="5" destOrd="0" presId="urn:microsoft.com/office/officeart/2008/layout/VerticalAccentList"/>
    <dgm:cxn modelId="{906FC6EA-3E05-48A5-B66E-F94216491A69}" type="presParOf" srcId="{7319F82F-7F09-4C2D-BBBD-4C83C12D619F}" destId="{09D53426-11B8-4B93-9FA7-2E1EF814C7CC}" srcOrd="6" destOrd="0" presId="urn:microsoft.com/office/officeart/2008/layout/VerticalAccentList"/>
    <dgm:cxn modelId="{A3333421-55E5-4684-99D2-B93E32856F92}" type="presParOf" srcId="{7319F82F-7F09-4C2D-BBBD-4C83C12D619F}" destId="{7D1CCBD6-3740-4106-ACAE-D6E331C7E2C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/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2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/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2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1A349CDE-914B-422F-B21F-CB4651DE4BE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/>
        </a:p>
      </dgm:t>
    </dgm:pt>
    <dgm:pt modelId="{366CA7C8-D354-40D6-ACDC-1CCB5FAC089F}" type="parTrans" cxnId="{DDEF9F19-D176-4151-B083-795749F544D4}">
      <dgm:prSet/>
      <dgm:spPr/>
      <dgm:t>
        <a:bodyPr/>
        <a:lstStyle/>
        <a:p>
          <a:endParaRPr lang="en-US"/>
        </a:p>
      </dgm:t>
    </dgm:pt>
    <dgm:pt modelId="{97024A0F-CF7B-42CF-AA65-6B8458CCCCDA}" type="sibTrans" cxnId="{DDEF9F19-D176-4151-B083-795749F544D4}">
      <dgm:prSet/>
      <dgm:spPr/>
      <dgm:t>
        <a:bodyPr/>
        <a:lstStyle/>
        <a:p>
          <a:endParaRPr lang="en-US"/>
        </a:p>
      </dgm:t>
    </dgm:pt>
    <dgm:pt modelId="{DAFE638F-36D6-4911-9B36-0CC5BF3BD40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/>
        </a:p>
      </dgm:t>
    </dgm:pt>
    <dgm:pt modelId="{32B668B4-62EB-4519-847C-4AFE43EAF6C3}" type="sibTrans" cxnId="{38549DC9-EC73-4D2E-828B-94CD83663F41}">
      <dgm:prSet/>
      <dgm:spPr/>
      <dgm:t>
        <a:bodyPr/>
        <a:lstStyle/>
        <a:p>
          <a:endParaRPr lang="en-US"/>
        </a:p>
      </dgm:t>
    </dgm:pt>
    <dgm:pt modelId="{3A1006B0-FE9A-4A00-BAA1-C4B4B84B17E3}" type="parTrans" cxnId="{38549DC9-EC73-4D2E-828B-94CD83663F41}">
      <dgm:prSet/>
      <dgm:spPr/>
      <dgm:t>
        <a:bodyPr/>
        <a:lstStyle/>
        <a:p>
          <a:endParaRPr lang="en-US"/>
        </a:p>
      </dgm:t>
    </dgm:pt>
    <dgm:pt modelId="{C1B982B3-314E-4996-8930-866FC2AC62B4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E99CFFD1-1614-45AC-A844-1F455B3AB24D}" type="pres">
      <dgm:prSet presAssocID="{4AF52931-E4CA-4429-AACB-B8747CDB2409}" presName="compNode" presStyleCnt="0"/>
      <dgm:spPr/>
    </dgm:pt>
    <dgm:pt modelId="{D4EBEE41-A673-4DA2-B6C8-3A0FF0C68E56}" type="pres">
      <dgm:prSet presAssocID="{4AF52931-E4CA-4429-AACB-B8747CDB2409}" presName="iconBgRect" presStyleLbl="bgShp" presStyleIdx="0" presStyleCnt="4"/>
      <dgm:spPr/>
    </dgm:pt>
    <dgm:pt modelId="{1BB905C4-8B71-4CF8-A9CC-067DC7D6884D}" type="pres">
      <dgm:prSet presAssocID="{4AF52931-E4CA-4429-AACB-B8747CDB2409}" presName="iconRect" presStyleLbl="node1" presStyleIdx="0" presStyleCnt="4" custScaleY="1004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>
          <a:noFill/>
        </a:ln>
      </dgm:spPr>
      <dgm:extLst/>
    </dgm:pt>
    <dgm:pt modelId="{5C77AD25-942D-459F-BF2C-9B5F0A2FB4A5}" type="pres">
      <dgm:prSet presAssocID="{4AF52931-E4CA-4429-AACB-B8747CDB2409}" presName="spaceRect" presStyleCnt="0"/>
      <dgm:spPr/>
    </dgm:pt>
    <dgm:pt modelId="{6D7891D8-5D9A-4D09-BFF9-B1F88116B74A}" type="pres">
      <dgm:prSet presAssocID="{4AF52931-E4CA-4429-AACB-B8747CDB2409}" presName="textRect" presStyleLbl="revTx" presStyleIdx="0" presStyleCnt="4">
        <dgm:presLayoutVars>
          <dgm:chMax val="1"/>
          <dgm:chPref val="1"/>
        </dgm:presLayoutVars>
      </dgm:prSet>
      <dgm:spPr/>
    </dgm:pt>
    <dgm:pt modelId="{FAAFDD63-7542-4E36-B974-535AE89C1065}" type="pres">
      <dgm:prSet presAssocID="{D86AF01C-9CBC-41F8-9354-48CD82BDFDC9}" presName="sibTrans" presStyleCnt="0"/>
      <dgm:spPr/>
    </dgm:pt>
    <dgm:pt modelId="{0C52D2C1-FEF2-48D4-8827-6AA198689B5C}" type="pres">
      <dgm:prSet presAssocID="{BFF9359E-E9B1-4B73-BACC-2C7988765B16}" presName="compNode" presStyleCnt="0"/>
      <dgm:spPr/>
    </dgm:pt>
    <dgm:pt modelId="{1052DEC5-FE1D-4EF5-A9C2-36ED73CB24F5}" type="pres">
      <dgm:prSet presAssocID="{BFF9359E-E9B1-4B73-BACC-2C7988765B16}" presName="iconBgRect" presStyleLbl="bgShp" presStyleIdx="1" presStyleCnt="4"/>
      <dgm:spPr/>
    </dgm:pt>
    <dgm:pt modelId="{41F00BA0-3486-4E9C-A07D-04F8064EED46}" type="pres">
      <dgm:prSet presAssocID="{BFF9359E-E9B1-4B73-BACC-2C7988765B16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noFill/>
        </a:ln>
      </dgm:spPr>
      <dgm:extLst/>
    </dgm:pt>
    <dgm:pt modelId="{523C830A-A204-49D9-97A5-C2C4B3E46C28}" type="pres">
      <dgm:prSet presAssocID="{BFF9359E-E9B1-4B73-BACC-2C7988765B16}" presName="spaceRect" presStyleCnt="0"/>
      <dgm:spPr/>
    </dgm:pt>
    <dgm:pt modelId="{B788A5F7-84B0-4D4B-87A6-0ABBD6D8341D}" type="pres">
      <dgm:prSet presAssocID="{BFF9359E-E9B1-4B73-BACC-2C7988765B16}" presName="textRect" presStyleLbl="revTx" presStyleIdx="1" presStyleCnt="4">
        <dgm:presLayoutVars>
          <dgm:chMax val="1"/>
          <dgm:chPref val="1"/>
        </dgm:presLayoutVars>
      </dgm:prSet>
      <dgm:spPr/>
    </dgm:pt>
    <dgm:pt modelId="{C0966877-B21A-4B99-9B4E-3DCAE40015A1}" type="pres">
      <dgm:prSet presAssocID="{1CEF1965-C516-4C44-BAE3-2FA3F5116930}" presName="sibTrans" presStyleCnt="0"/>
      <dgm:spPr/>
    </dgm:pt>
    <dgm:pt modelId="{59995DFA-D9DD-46C0-8A24-D4269EDE8E2E}" type="pres">
      <dgm:prSet presAssocID="{DAFE638F-36D6-4911-9B36-0CC5BF3BD407}" presName="compNode" presStyleCnt="0"/>
      <dgm:spPr/>
    </dgm:pt>
    <dgm:pt modelId="{8B10FC08-B56B-4B36-9D0E-AC11E515115D}" type="pres">
      <dgm:prSet presAssocID="{DAFE638F-36D6-4911-9B36-0CC5BF3BD407}" presName="iconBgRect" presStyleLbl="bgShp" presStyleIdx="2" presStyleCnt="4"/>
      <dgm:spPr/>
    </dgm:pt>
    <dgm:pt modelId="{9FA38F23-1ADC-496C-BDCF-FDBD8843C6A9}" type="pres">
      <dgm:prSet presAssocID="{DAFE638F-36D6-4911-9B36-0CC5BF3BD40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>
          <a:noFill/>
        </a:ln>
      </dgm:spPr>
      <dgm:extLst/>
    </dgm:pt>
    <dgm:pt modelId="{A8064984-D3AC-45FB-B979-2A9C45CB6DEF}" type="pres">
      <dgm:prSet presAssocID="{DAFE638F-36D6-4911-9B36-0CC5BF3BD407}" presName="spaceRect" presStyleCnt="0"/>
      <dgm:spPr/>
    </dgm:pt>
    <dgm:pt modelId="{E16E3865-D6E1-4001-B577-01DF1249257E}" type="pres">
      <dgm:prSet presAssocID="{DAFE638F-36D6-4911-9B36-0CC5BF3BD407}" presName="textRect" presStyleLbl="revTx" presStyleIdx="2" presStyleCnt="4">
        <dgm:presLayoutVars>
          <dgm:chMax val="1"/>
          <dgm:chPref val="1"/>
        </dgm:presLayoutVars>
      </dgm:prSet>
      <dgm:spPr/>
    </dgm:pt>
    <dgm:pt modelId="{1F706DD2-B0AF-4471-B6FE-75B27E260E4D}" type="pres">
      <dgm:prSet presAssocID="{32B668B4-62EB-4519-847C-4AFE43EAF6C3}" presName="sibTrans" presStyleCnt="0"/>
      <dgm:spPr/>
    </dgm:pt>
    <dgm:pt modelId="{B2496A8B-D9F5-46CD-BE0C-14C553FC247E}" type="pres">
      <dgm:prSet presAssocID="{1A349CDE-914B-422F-B21F-CB4651DE4BE0}" presName="compNode" presStyleCnt="0"/>
      <dgm:spPr/>
    </dgm:pt>
    <dgm:pt modelId="{6273516F-B53D-474A-9DBD-20B5A058C429}" type="pres">
      <dgm:prSet presAssocID="{1A349CDE-914B-422F-B21F-CB4651DE4BE0}" presName="iconBgRect" presStyleLbl="bgShp" presStyleIdx="3" presStyleCnt="4"/>
      <dgm:spPr/>
    </dgm:pt>
    <dgm:pt modelId="{252CDFBA-0A07-47D0-BDCF-483E639B9EAD}" type="pres">
      <dgm:prSet presAssocID="{1A349CDE-914B-422F-B21F-CB4651DE4BE0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>
          <a:noFill/>
        </a:ln>
      </dgm:spPr>
      <dgm:extLst/>
    </dgm:pt>
    <dgm:pt modelId="{973E52AD-228C-4ADD-A340-B71625ECFAA2}" type="pres">
      <dgm:prSet presAssocID="{1A349CDE-914B-422F-B21F-CB4651DE4BE0}" presName="spaceRect" presStyleCnt="0"/>
      <dgm:spPr/>
    </dgm:pt>
    <dgm:pt modelId="{589178B6-1AC1-4580-944E-EB86F324A45E}" type="pres">
      <dgm:prSet presAssocID="{1A349CDE-914B-422F-B21F-CB4651DE4B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EF9F19-D176-4151-B083-795749F544D4}" srcId="{C7720856-93F0-4CC7-B7FD-2466914A11D4}" destId="{1A349CDE-914B-422F-B21F-CB4651DE4BE0}" srcOrd="3" destOrd="0" parTransId="{366CA7C8-D354-40D6-ACDC-1CCB5FAC089F}" sibTransId="{97024A0F-CF7B-42CF-AA65-6B8458CCCCDA}"/>
    <dgm:cxn modelId="{04E2B95D-AB53-4EA2-9036-3A65E1A4A013}" type="presOf" srcId="{4AF52931-E4CA-4429-AACB-B8747CDB2409}" destId="{6D7891D8-5D9A-4D09-BFF9-B1F88116B74A}" srcOrd="0" destOrd="0" presId="urn:microsoft.com/office/officeart/2018/5/layout/IconCircleLabelList"/>
    <dgm:cxn modelId="{516EC545-1971-48B3-978C-4756FCDCCFD9}" srcId="{C7720856-93F0-4CC7-B7FD-2466914A11D4}" destId="{BFF9359E-E9B1-4B73-BACC-2C7988765B16}" srcOrd="1" destOrd="0" parTransId="{6E0A40FA-1B79-4089-8B9A-3BA22865FE4E}" sibTransId="{1CEF1965-C516-4C44-BAE3-2FA3F5116930}"/>
    <dgm:cxn modelId="{5F48034F-3E3A-4CCA-A583-326DBCCDA340}" type="presOf" srcId="{C7720856-93F0-4CC7-B7FD-2466914A11D4}" destId="{C1B982B3-314E-4996-8930-866FC2AC62B4}" srcOrd="0" destOrd="0" presId="urn:microsoft.com/office/officeart/2018/5/layout/IconCircleLabelList"/>
    <dgm:cxn modelId="{B7F81F54-AC41-4FDF-AF35-F451A9C2301C}" type="presOf" srcId="{DAFE638F-36D6-4911-9B36-0CC5BF3BD407}" destId="{E16E3865-D6E1-4001-B577-01DF1249257E}" srcOrd="0" destOrd="0" presId="urn:microsoft.com/office/officeart/2018/5/layout/IconCircleLabel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38549DC9-EC73-4D2E-828B-94CD83663F41}" srcId="{C7720856-93F0-4CC7-B7FD-2466914A11D4}" destId="{DAFE638F-36D6-4911-9B36-0CC5BF3BD407}" srcOrd="2" destOrd="0" parTransId="{3A1006B0-FE9A-4A00-BAA1-C4B4B84B17E3}" sibTransId="{32B668B4-62EB-4519-847C-4AFE43EAF6C3}"/>
    <dgm:cxn modelId="{EE1D3DD5-3F4F-4D05-9950-DE62E2090788}" type="presOf" srcId="{1A349CDE-914B-422F-B21F-CB4651DE4BE0}" destId="{589178B6-1AC1-4580-944E-EB86F324A45E}" srcOrd="0" destOrd="0" presId="urn:microsoft.com/office/officeart/2018/5/layout/IconCircleLabelList"/>
    <dgm:cxn modelId="{267E6CF4-8A22-4463-A209-73F660441EF1}" type="presOf" srcId="{BFF9359E-E9B1-4B73-BACC-2C7988765B16}" destId="{B788A5F7-84B0-4D4B-87A6-0ABBD6D8341D}" srcOrd="0" destOrd="0" presId="urn:microsoft.com/office/officeart/2018/5/layout/IconCircleLabelList"/>
    <dgm:cxn modelId="{24436F7F-3C6F-43BD-91FC-F2894DF106C5}" type="presParOf" srcId="{C1B982B3-314E-4996-8930-866FC2AC62B4}" destId="{E99CFFD1-1614-45AC-A844-1F455B3AB24D}" srcOrd="0" destOrd="0" presId="urn:microsoft.com/office/officeart/2018/5/layout/IconCircleLabelList"/>
    <dgm:cxn modelId="{8F99D154-23D9-4F16-806E-D020AD02C493}" type="presParOf" srcId="{E99CFFD1-1614-45AC-A844-1F455B3AB24D}" destId="{D4EBEE41-A673-4DA2-B6C8-3A0FF0C68E56}" srcOrd="0" destOrd="0" presId="urn:microsoft.com/office/officeart/2018/5/layout/IconCircleLabelList"/>
    <dgm:cxn modelId="{2715AC63-D1EE-48BF-A437-A6FDB4E46638}" type="presParOf" srcId="{E99CFFD1-1614-45AC-A844-1F455B3AB24D}" destId="{1BB905C4-8B71-4CF8-A9CC-067DC7D6884D}" srcOrd="1" destOrd="0" presId="urn:microsoft.com/office/officeart/2018/5/layout/IconCircleLabelList"/>
    <dgm:cxn modelId="{5C235DFD-3933-4815-AE2B-E705A49ECDBB}" type="presParOf" srcId="{E99CFFD1-1614-45AC-A844-1F455B3AB24D}" destId="{5C77AD25-942D-459F-BF2C-9B5F0A2FB4A5}" srcOrd="2" destOrd="0" presId="urn:microsoft.com/office/officeart/2018/5/layout/IconCircleLabelList"/>
    <dgm:cxn modelId="{6132E93E-8646-4E7A-95EF-7EB472E391E2}" type="presParOf" srcId="{E99CFFD1-1614-45AC-A844-1F455B3AB24D}" destId="{6D7891D8-5D9A-4D09-BFF9-B1F88116B74A}" srcOrd="3" destOrd="0" presId="urn:microsoft.com/office/officeart/2018/5/layout/IconCircleLabelList"/>
    <dgm:cxn modelId="{9B9725BD-2D12-4F9C-9ACB-6CF4D40912D3}" type="presParOf" srcId="{C1B982B3-314E-4996-8930-866FC2AC62B4}" destId="{FAAFDD63-7542-4E36-B974-535AE89C1065}" srcOrd="1" destOrd="0" presId="urn:microsoft.com/office/officeart/2018/5/layout/IconCircleLabelList"/>
    <dgm:cxn modelId="{DEFFEFBE-6AFC-43F6-92B4-21B0566C7218}" type="presParOf" srcId="{C1B982B3-314E-4996-8930-866FC2AC62B4}" destId="{0C52D2C1-FEF2-48D4-8827-6AA198689B5C}" srcOrd="2" destOrd="0" presId="urn:microsoft.com/office/officeart/2018/5/layout/IconCircleLabelList"/>
    <dgm:cxn modelId="{F64140C3-339A-47FA-A392-48C51BB5E937}" type="presParOf" srcId="{0C52D2C1-FEF2-48D4-8827-6AA198689B5C}" destId="{1052DEC5-FE1D-4EF5-A9C2-36ED73CB24F5}" srcOrd="0" destOrd="0" presId="urn:microsoft.com/office/officeart/2018/5/layout/IconCircleLabelList"/>
    <dgm:cxn modelId="{B828C846-FD45-4510-BC26-44122358E591}" type="presParOf" srcId="{0C52D2C1-FEF2-48D4-8827-6AA198689B5C}" destId="{41F00BA0-3486-4E9C-A07D-04F8064EED46}" srcOrd="1" destOrd="0" presId="urn:microsoft.com/office/officeart/2018/5/layout/IconCircleLabelList"/>
    <dgm:cxn modelId="{B55B5D33-1853-4216-8EDD-9AC4D087F64B}" type="presParOf" srcId="{0C52D2C1-FEF2-48D4-8827-6AA198689B5C}" destId="{523C830A-A204-49D9-97A5-C2C4B3E46C28}" srcOrd="2" destOrd="0" presId="urn:microsoft.com/office/officeart/2018/5/layout/IconCircleLabelList"/>
    <dgm:cxn modelId="{E5D00047-CB65-4E00-A25F-4A6D0A70F975}" type="presParOf" srcId="{0C52D2C1-FEF2-48D4-8827-6AA198689B5C}" destId="{B788A5F7-84B0-4D4B-87A6-0ABBD6D8341D}" srcOrd="3" destOrd="0" presId="urn:microsoft.com/office/officeart/2018/5/layout/IconCircleLabelList"/>
    <dgm:cxn modelId="{0E476F0A-5EE5-437B-8BA1-BE7F269BFDEC}" type="presParOf" srcId="{C1B982B3-314E-4996-8930-866FC2AC62B4}" destId="{C0966877-B21A-4B99-9B4E-3DCAE40015A1}" srcOrd="3" destOrd="0" presId="urn:microsoft.com/office/officeart/2018/5/layout/IconCircleLabelList"/>
    <dgm:cxn modelId="{61B96E47-21B4-48BC-B59D-8D1E98D394DF}" type="presParOf" srcId="{C1B982B3-314E-4996-8930-866FC2AC62B4}" destId="{59995DFA-D9DD-46C0-8A24-D4269EDE8E2E}" srcOrd="4" destOrd="0" presId="urn:microsoft.com/office/officeart/2018/5/layout/IconCircleLabelList"/>
    <dgm:cxn modelId="{7B4937B2-41D3-4FF9-A52E-82426121296F}" type="presParOf" srcId="{59995DFA-D9DD-46C0-8A24-D4269EDE8E2E}" destId="{8B10FC08-B56B-4B36-9D0E-AC11E515115D}" srcOrd="0" destOrd="0" presId="urn:microsoft.com/office/officeart/2018/5/layout/IconCircleLabelList"/>
    <dgm:cxn modelId="{6B1AD224-6FE5-4E3B-AC7D-AD8126416BC0}" type="presParOf" srcId="{59995DFA-D9DD-46C0-8A24-D4269EDE8E2E}" destId="{9FA38F23-1ADC-496C-BDCF-FDBD8843C6A9}" srcOrd="1" destOrd="0" presId="urn:microsoft.com/office/officeart/2018/5/layout/IconCircleLabelList"/>
    <dgm:cxn modelId="{6DF58CAE-34D2-4F43-915F-C5126838D97F}" type="presParOf" srcId="{59995DFA-D9DD-46C0-8A24-D4269EDE8E2E}" destId="{A8064984-D3AC-45FB-B979-2A9C45CB6DEF}" srcOrd="2" destOrd="0" presId="urn:microsoft.com/office/officeart/2018/5/layout/IconCircleLabelList"/>
    <dgm:cxn modelId="{DA41E140-E591-44E5-8FDF-BC9ADAC325B0}" type="presParOf" srcId="{59995DFA-D9DD-46C0-8A24-D4269EDE8E2E}" destId="{E16E3865-D6E1-4001-B577-01DF1249257E}" srcOrd="3" destOrd="0" presId="urn:microsoft.com/office/officeart/2018/5/layout/IconCircleLabelList"/>
    <dgm:cxn modelId="{04B26122-ADFE-4212-83CB-F3D7C03181B6}" type="presParOf" srcId="{C1B982B3-314E-4996-8930-866FC2AC62B4}" destId="{1F706DD2-B0AF-4471-B6FE-75B27E260E4D}" srcOrd="5" destOrd="0" presId="urn:microsoft.com/office/officeart/2018/5/layout/IconCircleLabelList"/>
    <dgm:cxn modelId="{F363865F-A227-4784-85DB-546DD18EA24E}" type="presParOf" srcId="{C1B982B3-314E-4996-8930-866FC2AC62B4}" destId="{B2496A8B-D9F5-46CD-BE0C-14C553FC247E}" srcOrd="6" destOrd="0" presId="urn:microsoft.com/office/officeart/2018/5/layout/IconCircleLabelList"/>
    <dgm:cxn modelId="{DE410051-3C96-4198-8B2F-4D716A2356E3}" type="presParOf" srcId="{B2496A8B-D9F5-46CD-BE0C-14C553FC247E}" destId="{6273516F-B53D-474A-9DBD-20B5A058C429}" srcOrd="0" destOrd="0" presId="urn:microsoft.com/office/officeart/2018/5/layout/IconCircleLabelList"/>
    <dgm:cxn modelId="{44910C88-B17A-4329-AE4F-0A189D7381D6}" type="presParOf" srcId="{B2496A8B-D9F5-46CD-BE0C-14C553FC247E}" destId="{252CDFBA-0A07-47D0-BDCF-483E639B9EAD}" srcOrd="1" destOrd="0" presId="urn:microsoft.com/office/officeart/2018/5/layout/IconCircleLabelList"/>
    <dgm:cxn modelId="{DBB36A1C-D2E3-443A-996E-BB9C2A69C7E8}" type="presParOf" srcId="{B2496A8B-D9F5-46CD-BE0C-14C553FC247E}" destId="{973E52AD-228C-4ADD-A340-B71625ECFAA2}" srcOrd="2" destOrd="0" presId="urn:microsoft.com/office/officeart/2018/5/layout/IconCircleLabelList"/>
    <dgm:cxn modelId="{1C31D731-A64B-4C2D-A5F1-B93F13DFC629}" type="presParOf" srcId="{B2496A8B-D9F5-46CD-BE0C-14C553FC247E}" destId="{589178B6-1AC1-4580-944E-EB86F324A4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269286-DBC8-494E-B6E5-673258FF3E6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F46BB-A1B1-4B80-9705-0486904639B7}">
      <dgm:prSet phldrT="[Text]" custT="1"/>
      <dgm:spPr/>
      <dgm:t>
        <a:bodyPr/>
        <a:lstStyle/>
        <a:p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Tích hợp thanh toán bằng thẻ hoặc ví điện tử</a:t>
          </a:r>
        </a:p>
      </dgm:t>
    </dgm:pt>
    <dgm:pt modelId="{DD51B556-731D-4E5C-B734-ECEA2309FFA7}" type="parTrans" cxnId="{C61FC013-027F-43F9-BF43-D7E745FE6653}">
      <dgm:prSet/>
      <dgm:spPr/>
      <dgm:t>
        <a:bodyPr/>
        <a:lstStyle/>
        <a:p>
          <a:endParaRPr lang="en-US"/>
        </a:p>
      </dgm:t>
    </dgm:pt>
    <dgm:pt modelId="{187C5619-A5B8-414A-953E-D3200B2DDACC}" type="sibTrans" cxnId="{C61FC013-027F-43F9-BF43-D7E745FE6653}">
      <dgm:prSet/>
      <dgm:spPr/>
      <dgm:t>
        <a:bodyPr/>
        <a:lstStyle/>
        <a:p>
          <a:endParaRPr lang="en-US"/>
        </a:p>
      </dgm:t>
    </dgm:pt>
    <dgm:pt modelId="{765CC18F-518A-49A3-A917-53C2BF9977D4}">
      <dgm:prSet phldrT="[Text]" custT="1"/>
      <dgm:spPr/>
      <dgm:t>
        <a:bodyPr/>
        <a:lstStyle/>
        <a:p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Giao diện dễ dùng, chuyên nghiệp hơn </a:t>
          </a:r>
        </a:p>
      </dgm:t>
    </dgm:pt>
    <dgm:pt modelId="{31551DA5-99F5-4BB3-91FB-5E8306E943A4}" type="parTrans" cxnId="{BBDC987D-1D83-45DD-B243-BE17B34ACFF6}">
      <dgm:prSet/>
      <dgm:spPr/>
      <dgm:t>
        <a:bodyPr/>
        <a:lstStyle/>
        <a:p>
          <a:endParaRPr lang="en-US"/>
        </a:p>
      </dgm:t>
    </dgm:pt>
    <dgm:pt modelId="{24CEFEFC-5D1E-4E33-83BA-320107C16B59}" type="sibTrans" cxnId="{BBDC987D-1D83-45DD-B243-BE17B34ACFF6}">
      <dgm:prSet/>
      <dgm:spPr/>
      <dgm:t>
        <a:bodyPr/>
        <a:lstStyle/>
        <a:p>
          <a:endParaRPr lang="en-US"/>
        </a:p>
      </dgm:t>
    </dgm:pt>
    <dgm:pt modelId="{0A0CAF28-52B8-4FCF-8CB9-2161580C6BCC}">
      <dgm:prSet phldrT="[Text]" custT="1"/>
      <dgm:spPr/>
      <dgm:t>
        <a:bodyPr/>
        <a:lstStyle/>
        <a:p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Email tự động </a:t>
          </a:r>
        </a:p>
      </dgm:t>
    </dgm:pt>
    <dgm:pt modelId="{BFBC3A0E-6169-48F4-80E0-10DFF8F070F1}" type="sibTrans" cxnId="{8B57CAAA-A437-4F75-8558-4F904E133311}">
      <dgm:prSet/>
      <dgm:spPr/>
      <dgm:t>
        <a:bodyPr/>
        <a:lstStyle/>
        <a:p>
          <a:endParaRPr lang="en-US"/>
        </a:p>
      </dgm:t>
    </dgm:pt>
    <dgm:pt modelId="{BACAC109-2748-4587-A7EE-F4C379C26BB1}" type="parTrans" cxnId="{8B57CAAA-A437-4F75-8558-4F904E133311}">
      <dgm:prSet/>
      <dgm:spPr/>
      <dgm:t>
        <a:bodyPr/>
        <a:lstStyle/>
        <a:p>
          <a:endParaRPr lang="en-US"/>
        </a:p>
      </dgm:t>
    </dgm:pt>
    <dgm:pt modelId="{D4657A19-EFBE-4C26-BBE4-69F661AE55F4}" type="pres">
      <dgm:prSet presAssocID="{19269286-DBC8-494E-B6E5-673258FF3E61}" presName="Name0" presStyleCnt="0">
        <dgm:presLayoutVars>
          <dgm:chMax val="7"/>
          <dgm:chPref val="7"/>
          <dgm:dir/>
        </dgm:presLayoutVars>
      </dgm:prSet>
      <dgm:spPr/>
    </dgm:pt>
    <dgm:pt modelId="{90DDCC11-FE97-420E-8C5C-D6AADFD75BF4}" type="pres">
      <dgm:prSet presAssocID="{19269286-DBC8-494E-B6E5-673258FF3E61}" presName="Name1" presStyleCnt="0"/>
      <dgm:spPr/>
    </dgm:pt>
    <dgm:pt modelId="{D123C74C-8B01-48B3-AD77-33E0709B7731}" type="pres">
      <dgm:prSet presAssocID="{19269286-DBC8-494E-B6E5-673258FF3E61}" presName="cycle" presStyleCnt="0"/>
      <dgm:spPr/>
    </dgm:pt>
    <dgm:pt modelId="{65B266E9-3991-4BA6-810E-E6399AD8368D}" type="pres">
      <dgm:prSet presAssocID="{19269286-DBC8-494E-B6E5-673258FF3E61}" presName="srcNode" presStyleLbl="node1" presStyleIdx="0" presStyleCnt="3"/>
      <dgm:spPr/>
    </dgm:pt>
    <dgm:pt modelId="{EAF41E7C-2554-4A4C-9B3E-068D40D597A0}" type="pres">
      <dgm:prSet presAssocID="{19269286-DBC8-494E-B6E5-673258FF3E61}" presName="conn" presStyleLbl="parChTrans1D2" presStyleIdx="0" presStyleCnt="1"/>
      <dgm:spPr/>
    </dgm:pt>
    <dgm:pt modelId="{7A014A27-43CA-4146-873D-EE4C6FA8E2CA}" type="pres">
      <dgm:prSet presAssocID="{19269286-DBC8-494E-B6E5-673258FF3E61}" presName="extraNode" presStyleLbl="node1" presStyleIdx="0" presStyleCnt="3"/>
      <dgm:spPr/>
    </dgm:pt>
    <dgm:pt modelId="{C1B7C4AB-4958-478C-9AFE-39D4FE5D4EC4}" type="pres">
      <dgm:prSet presAssocID="{19269286-DBC8-494E-B6E5-673258FF3E61}" presName="dstNode" presStyleLbl="node1" presStyleIdx="0" presStyleCnt="3"/>
      <dgm:spPr/>
    </dgm:pt>
    <dgm:pt modelId="{183BD0D4-B87F-4F08-ABFC-713D54683FF5}" type="pres">
      <dgm:prSet presAssocID="{0A0CAF28-52B8-4FCF-8CB9-2161580C6BCC}" presName="text_1" presStyleLbl="node1" presStyleIdx="0" presStyleCnt="3">
        <dgm:presLayoutVars>
          <dgm:bulletEnabled val="1"/>
        </dgm:presLayoutVars>
      </dgm:prSet>
      <dgm:spPr/>
    </dgm:pt>
    <dgm:pt modelId="{572C9091-8182-4DD6-A4E7-6B80A6F901AF}" type="pres">
      <dgm:prSet presAssocID="{0A0CAF28-52B8-4FCF-8CB9-2161580C6BCC}" presName="accent_1" presStyleCnt="0"/>
      <dgm:spPr/>
    </dgm:pt>
    <dgm:pt modelId="{EF6D18FF-8AC3-40BB-8457-B4E5DD70AD21}" type="pres">
      <dgm:prSet presAssocID="{0A0CAF28-52B8-4FCF-8CB9-2161580C6BCC}" presName="accentRepeatNode" presStyleLbl="solidFgAcc1" presStyleIdx="0" presStyleCnt="3"/>
      <dgm:spPr/>
    </dgm:pt>
    <dgm:pt modelId="{81EE7AB1-5D5B-49AB-A973-7DB549C02907}" type="pres">
      <dgm:prSet presAssocID="{DBEF46BB-A1B1-4B80-9705-0486904639B7}" presName="text_2" presStyleLbl="node1" presStyleIdx="1" presStyleCnt="3">
        <dgm:presLayoutVars>
          <dgm:bulletEnabled val="1"/>
        </dgm:presLayoutVars>
      </dgm:prSet>
      <dgm:spPr/>
    </dgm:pt>
    <dgm:pt modelId="{033017EA-742A-4562-99EB-E7264AA3A99B}" type="pres">
      <dgm:prSet presAssocID="{DBEF46BB-A1B1-4B80-9705-0486904639B7}" presName="accent_2" presStyleCnt="0"/>
      <dgm:spPr/>
    </dgm:pt>
    <dgm:pt modelId="{CB7688E4-5765-4A05-A910-CD127C7095FC}" type="pres">
      <dgm:prSet presAssocID="{DBEF46BB-A1B1-4B80-9705-0486904639B7}" presName="accentRepeatNode" presStyleLbl="solidFgAcc1" presStyleIdx="1" presStyleCnt="3"/>
      <dgm:spPr/>
    </dgm:pt>
    <dgm:pt modelId="{B06D2A07-AE6F-4C62-9128-67865EBE59C2}" type="pres">
      <dgm:prSet presAssocID="{765CC18F-518A-49A3-A917-53C2BF9977D4}" presName="text_3" presStyleLbl="node1" presStyleIdx="2" presStyleCnt="3">
        <dgm:presLayoutVars>
          <dgm:bulletEnabled val="1"/>
        </dgm:presLayoutVars>
      </dgm:prSet>
      <dgm:spPr/>
    </dgm:pt>
    <dgm:pt modelId="{4066095E-700F-47C1-9C47-8B82CCEE2251}" type="pres">
      <dgm:prSet presAssocID="{765CC18F-518A-49A3-A917-53C2BF9977D4}" presName="accent_3" presStyleCnt="0"/>
      <dgm:spPr/>
    </dgm:pt>
    <dgm:pt modelId="{6FD70E4D-F3E6-48B7-92BD-1FAB752EB336}" type="pres">
      <dgm:prSet presAssocID="{765CC18F-518A-49A3-A917-53C2BF9977D4}" presName="accentRepeatNode" presStyleLbl="solidFgAcc1" presStyleIdx="2" presStyleCnt="3"/>
      <dgm:spPr/>
    </dgm:pt>
  </dgm:ptLst>
  <dgm:cxnLst>
    <dgm:cxn modelId="{B9158203-479A-47A4-9B9B-2A07B9686B29}" type="presOf" srcId="{BFBC3A0E-6169-48F4-80E0-10DFF8F070F1}" destId="{EAF41E7C-2554-4A4C-9B3E-068D40D597A0}" srcOrd="0" destOrd="0" presId="urn:microsoft.com/office/officeart/2008/layout/VerticalCurvedList"/>
    <dgm:cxn modelId="{C61FC013-027F-43F9-BF43-D7E745FE6653}" srcId="{19269286-DBC8-494E-B6E5-673258FF3E61}" destId="{DBEF46BB-A1B1-4B80-9705-0486904639B7}" srcOrd="1" destOrd="0" parTransId="{DD51B556-731D-4E5C-B734-ECEA2309FFA7}" sibTransId="{187C5619-A5B8-414A-953E-D3200B2DDACC}"/>
    <dgm:cxn modelId="{25BBCA17-397D-4B7D-98FD-25A8B6F83FCE}" type="presOf" srcId="{DBEF46BB-A1B1-4B80-9705-0486904639B7}" destId="{81EE7AB1-5D5B-49AB-A973-7DB549C02907}" srcOrd="0" destOrd="0" presId="urn:microsoft.com/office/officeart/2008/layout/VerticalCurvedList"/>
    <dgm:cxn modelId="{4198F467-439C-4431-96A8-299E886F1A69}" type="presOf" srcId="{19269286-DBC8-494E-B6E5-673258FF3E61}" destId="{D4657A19-EFBE-4C26-BBE4-69F661AE55F4}" srcOrd="0" destOrd="0" presId="urn:microsoft.com/office/officeart/2008/layout/VerticalCurvedList"/>
    <dgm:cxn modelId="{CBE91B4D-42A9-441A-835E-E17A1492A117}" type="presOf" srcId="{0A0CAF28-52B8-4FCF-8CB9-2161580C6BCC}" destId="{183BD0D4-B87F-4F08-ABFC-713D54683FF5}" srcOrd="0" destOrd="0" presId="urn:microsoft.com/office/officeart/2008/layout/VerticalCurvedList"/>
    <dgm:cxn modelId="{BBDC987D-1D83-45DD-B243-BE17B34ACFF6}" srcId="{19269286-DBC8-494E-B6E5-673258FF3E61}" destId="{765CC18F-518A-49A3-A917-53C2BF9977D4}" srcOrd="2" destOrd="0" parTransId="{31551DA5-99F5-4BB3-91FB-5E8306E943A4}" sibTransId="{24CEFEFC-5D1E-4E33-83BA-320107C16B59}"/>
    <dgm:cxn modelId="{8B57CAAA-A437-4F75-8558-4F904E133311}" srcId="{19269286-DBC8-494E-B6E5-673258FF3E61}" destId="{0A0CAF28-52B8-4FCF-8CB9-2161580C6BCC}" srcOrd="0" destOrd="0" parTransId="{BACAC109-2748-4587-A7EE-F4C379C26BB1}" sibTransId="{BFBC3A0E-6169-48F4-80E0-10DFF8F070F1}"/>
    <dgm:cxn modelId="{2D91FBC3-160E-479D-948E-B576387F7DFC}" type="presOf" srcId="{765CC18F-518A-49A3-A917-53C2BF9977D4}" destId="{B06D2A07-AE6F-4C62-9128-67865EBE59C2}" srcOrd="0" destOrd="0" presId="urn:microsoft.com/office/officeart/2008/layout/VerticalCurvedList"/>
    <dgm:cxn modelId="{EBE170E0-F8A2-4D6C-82ED-DA7816B03A3D}" type="presParOf" srcId="{D4657A19-EFBE-4C26-BBE4-69F661AE55F4}" destId="{90DDCC11-FE97-420E-8C5C-D6AADFD75BF4}" srcOrd="0" destOrd="0" presId="urn:microsoft.com/office/officeart/2008/layout/VerticalCurvedList"/>
    <dgm:cxn modelId="{C4B14C95-2E6C-4A1E-AD8F-64137F65B1E7}" type="presParOf" srcId="{90DDCC11-FE97-420E-8C5C-D6AADFD75BF4}" destId="{D123C74C-8B01-48B3-AD77-33E0709B7731}" srcOrd="0" destOrd="0" presId="urn:microsoft.com/office/officeart/2008/layout/VerticalCurvedList"/>
    <dgm:cxn modelId="{5A7E8AEF-00F1-4CC5-BA15-1BDBA88ADFC6}" type="presParOf" srcId="{D123C74C-8B01-48B3-AD77-33E0709B7731}" destId="{65B266E9-3991-4BA6-810E-E6399AD8368D}" srcOrd="0" destOrd="0" presId="urn:microsoft.com/office/officeart/2008/layout/VerticalCurvedList"/>
    <dgm:cxn modelId="{2EE9E812-F352-4BD6-835A-EF4364BD861F}" type="presParOf" srcId="{D123C74C-8B01-48B3-AD77-33E0709B7731}" destId="{EAF41E7C-2554-4A4C-9B3E-068D40D597A0}" srcOrd="1" destOrd="0" presId="urn:microsoft.com/office/officeart/2008/layout/VerticalCurvedList"/>
    <dgm:cxn modelId="{B73B0912-3C14-47A4-B9B6-1F8BB995A5CB}" type="presParOf" srcId="{D123C74C-8B01-48B3-AD77-33E0709B7731}" destId="{7A014A27-43CA-4146-873D-EE4C6FA8E2CA}" srcOrd="2" destOrd="0" presId="urn:microsoft.com/office/officeart/2008/layout/VerticalCurvedList"/>
    <dgm:cxn modelId="{0991AC1A-5B11-40A7-8229-8553B5AFB591}" type="presParOf" srcId="{D123C74C-8B01-48B3-AD77-33E0709B7731}" destId="{C1B7C4AB-4958-478C-9AFE-39D4FE5D4EC4}" srcOrd="3" destOrd="0" presId="urn:microsoft.com/office/officeart/2008/layout/VerticalCurvedList"/>
    <dgm:cxn modelId="{6112DEE1-A771-4026-90EE-38FE58A21C7C}" type="presParOf" srcId="{90DDCC11-FE97-420E-8C5C-D6AADFD75BF4}" destId="{183BD0D4-B87F-4F08-ABFC-713D54683FF5}" srcOrd="1" destOrd="0" presId="urn:microsoft.com/office/officeart/2008/layout/VerticalCurvedList"/>
    <dgm:cxn modelId="{98410AC0-0EBA-432A-BA55-83597B7BB04F}" type="presParOf" srcId="{90DDCC11-FE97-420E-8C5C-D6AADFD75BF4}" destId="{572C9091-8182-4DD6-A4E7-6B80A6F901AF}" srcOrd="2" destOrd="0" presId="urn:microsoft.com/office/officeart/2008/layout/VerticalCurvedList"/>
    <dgm:cxn modelId="{E0237558-7440-4F09-88AA-E9E97F3BEE10}" type="presParOf" srcId="{572C9091-8182-4DD6-A4E7-6B80A6F901AF}" destId="{EF6D18FF-8AC3-40BB-8457-B4E5DD70AD21}" srcOrd="0" destOrd="0" presId="urn:microsoft.com/office/officeart/2008/layout/VerticalCurvedList"/>
    <dgm:cxn modelId="{B44DB656-6D02-4002-A39A-1E43CA663699}" type="presParOf" srcId="{90DDCC11-FE97-420E-8C5C-D6AADFD75BF4}" destId="{81EE7AB1-5D5B-49AB-A973-7DB549C02907}" srcOrd="3" destOrd="0" presId="urn:microsoft.com/office/officeart/2008/layout/VerticalCurvedList"/>
    <dgm:cxn modelId="{EE6EB50B-6D1E-489E-8E59-879216AD1D03}" type="presParOf" srcId="{90DDCC11-FE97-420E-8C5C-D6AADFD75BF4}" destId="{033017EA-742A-4562-99EB-E7264AA3A99B}" srcOrd="4" destOrd="0" presId="urn:microsoft.com/office/officeart/2008/layout/VerticalCurvedList"/>
    <dgm:cxn modelId="{7041E749-7C8E-424F-B3E6-978E9E1EC3CF}" type="presParOf" srcId="{033017EA-742A-4562-99EB-E7264AA3A99B}" destId="{CB7688E4-5765-4A05-A910-CD127C7095FC}" srcOrd="0" destOrd="0" presId="urn:microsoft.com/office/officeart/2008/layout/VerticalCurvedList"/>
    <dgm:cxn modelId="{5D2EEFC4-28DE-4B08-87C4-7BE542D03DCA}" type="presParOf" srcId="{90DDCC11-FE97-420E-8C5C-D6AADFD75BF4}" destId="{B06D2A07-AE6F-4C62-9128-67865EBE59C2}" srcOrd="5" destOrd="0" presId="urn:microsoft.com/office/officeart/2008/layout/VerticalCurvedList"/>
    <dgm:cxn modelId="{2385DD3D-F2FA-420A-8660-CBEABF75886A}" type="presParOf" srcId="{90DDCC11-FE97-420E-8C5C-D6AADFD75BF4}" destId="{4066095E-700F-47C1-9C47-8B82CCEE2251}" srcOrd="6" destOrd="0" presId="urn:microsoft.com/office/officeart/2008/layout/VerticalCurvedList"/>
    <dgm:cxn modelId="{18B56C84-5BB8-4B12-8D9D-5B110C17CD15}" type="presParOf" srcId="{4066095E-700F-47C1-9C47-8B82CCEE2251}" destId="{6FD70E4D-F3E6-48B7-92BD-1FAB752EB3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2386B-9CB3-42BD-8359-D4983AE6BE94}">
      <dsp:nvSpPr>
        <dsp:cNvPr id="0" name=""/>
        <dsp:cNvSpPr/>
      </dsp:nvSpPr>
      <dsp:spPr>
        <a:xfrm>
          <a:off x="71006" y="212242"/>
          <a:ext cx="4246245" cy="386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1006" y="212242"/>
        <a:ext cx="4246245" cy="386022"/>
      </dsp:txXfrm>
    </dsp:sp>
    <dsp:sp modelId="{F0B1E947-A6D5-46E6-8DF3-38B6CD902A99}">
      <dsp:nvSpPr>
        <dsp:cNvPr id="0" name=""/>
        <dsp:cNvSpPr/>
      </dsp:nvSpPr>
      <dsp:spPr>
        <a:xfrm>
          <a:off x="71006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D383C-06AE-488E-BDDF-404AF7FBEC48}">
      <dsp:nvSpPr>
        <dsp:cNvPr id="0" name=""/>
        <dsp:cNvSpPr/>
      </dsp:nvSpPr>
      <dsp:spPr>
        <a:xfrm>
          <a:off x="667839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1157B-C2C1-4888-B216-C7ADFB07A709}">
      <dsp:nvSpPr>
        <dsp:cNvPr id="0" name=""/>
        <dsp:cNvSpPr/>
      </dsp:nvSpPr>
      <dsp:spPr>
        <a:xfrm>
          <a:off x="1265145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34218-EB00-497D-B4E5-25842E5B4CD8}">
      <dsp:nvSpPr>
        <dsp:cNvPr id="0" name=""/>
        <dsp:cNvSpPr/>
      </dsp:nvSpPr>
      <dsp:spPr>
        <a:xfrm>
          <a:off x="1861978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9E2D2-B621-4521-9646-440AB7497F1F}">
      <dsp:nvSpPr>
        <dsp:cNvPr id="0" name=""/>
        <dsp:cNvSpPr/>
      </dsp:nvSpPr>
      <dsp:spPr>
        <a:xfrm>
          <a:off x="2459283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22930-DC19-4D8D-99CA-22B6F67B4F8C}">
      <dsp:nvSpPr>
        <dsp:cNvPr id="0" name=""/>
        <dsp:cNvSpPr/>
      </dsp:nvSpPr>
      <dsp:spPr>
        <a:xfrm>
          <a:off x="3056116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53426-11B8-4B93-9FA7-2E1EF814C7CC}">
      <dsp:nvSpPr>
        <dsp:cNvPr id="0" name=""/>
        <dsp:cNvSpPr/>
      </dsp:nvSpPr>
      <dsp:spPr>
        <a:xfrm>
          <a:off x="3653422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1CCBD6-3740-4106-ACAE-D6E331C7E2C9}">
      <dsp:nvSpPr>
        <dsp:cNvPr id="0" name=""/>
        <dsp:cNvSpPr/>
      </dsp:nvSpPr>
      <dsp:spPr>
        <a:xfrm>
          <a:off x="71006" y="676898"/>
          <a:ext cx="4301446" cy="629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" panose="020B0604020202020204" pitchFamily="34" charset="0"/>
              <a:cs typeface="Arial" panose="020B0604020202020204" pitchFamily="34" charset="0"/>
            </a:rPr>
            <a:t>Công nghệ 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006" y="676898"/>
        <a:ext cx="4301446" cy="629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2386B-9CB3-42BD-8359-D4983AE6BE94}">
      <dsp:nvSpPr>
        <dsp:cNvPr id="0" name=""/>
        <dsp:cNvSpPr/>
      </dsp:nvSpPr>
      <dsp:spPr>
        <a:xfrm>
          <a:off x="71006" y="138865"/>
          <a:ext cx="4246245" cy="386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1006" y="138865"/>
        <a:ext cx="4246245" cy="386022"/>
      </dsp:txXfrm>
    </dsp:sp>
    <dsp:sp modelId="{F0B1E947-A6D5-46E6-8DF3-38B6CD902A99}">
      <dsp:nvSpPr>
        <dsp:cNvPr id="0" name=""/>
        <dsp:cNvSpPr/>
      </dsp:nvSpPr>
      <dsp:spPr>
        <a:xfrm>
          <a:off x="71006" y="524887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D383C-06AE-488E-BDDF-404AF7FBEC48}">
      <dsp:nvSpPr>
        <dsp:cNvPr id="0" name=""/>
        <dsp:cNvSpPr/>
      </dsp:nvSpPr>
      <dsp:spPr>
        <a:xfrm>
          <a:off x="667839" y="524887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1157B-C2C1-4888-B216-C7ADFB07A709}">
      <dsp:nvSpPr>
        <dsp:cNvPr id="0" name=""/>
        <dsp:cNvSpPr/>
      </dsp:nvSpPr>
      <dsp:spPr>
        <a:xfrm>
          <a:off x="1265145" y="524887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34218-EB00-497D-B4E5-25842E5B4CD8}">
      <dsp:nvSpPr>
        <dsp:cNvPr id="0" name=""/>
        <dsp:cNvSpPr/>
      </dsp:nvSpPr>
      <dsp:spPr>
        <a:xfrm>
          <a:off x="1861978" y="524887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9E2D2-B621-4521-9646-440AB7497F1F}">
      <dsp:nvSpPr>
        <dsp:cNvPr id="0" name=""/>
        <dsp:cNvSpPr/>
      </dsp:nvSpPr>
      <dsp:spPr>
        <a:xfrm>
          <a:off x="2459283" y="524887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22930-DC19-4D8D-99CA-22B6F67B4F8C}">
      <dsp:nvSpPr>
        <dsp:cNvPr id="0" name=""/>
        <dsp:cNvSpPr/>
      </dsp:nvSpPr>
      <dsp:spPr>
        <a:xfrm>
          <a:off x="3056116" y="524887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53426-11B8-4B93-9FA7-2E1EF814C7CC}">
      <dsp:nvSpPr>
        <dsp:cNvPr id="0" name=""/>
        <dsp:cNvSpPr/>
      </dsp:nvSpPr>
      <dsp:spPr>
        <a:xfrm>
          <a:off x="3653422" y="524887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1CCBD6-3740-4106-ACAE-D6E331C7E2C9}">
      <dsp:nvSpPr>
        <dsp:cNvPr id="0" name=""/>
        <dsp:cNvSpPr/>
      </dsp:nvSpPr>
      <dsp:spPr>
        <a:xfrm>
          <a:off x="71006" y="603521"/>
          <a:ext cx="4301446" cy="629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" panose="020B0604020202020204" pitchFamily="34" charset="0"/>
              <a:cs typeface="Arial" panose="020B0604020202020204" pitchFamily="34" charset="0"/>
            </a:rPr>
            <a:t>Hướng phát triển 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006" y="603521"/>
        <a:ext cx="4301446" cy="6290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2386B-9CB3-42BD-8359-D4983AE6BE94}">
      <dsp:nvSpPr>
        <dsp:cNvPr id="0" name=""/>
        <dsp:cNvSpPr/>
      </dsp:nvSpPr>
      <dsp:spPr>
        <a:xfrm>
          <a:off x="71006" y="212242"/>
          <a:ext cx="4246245" cy="386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1006" y="212242"/>
        <a:ext cx="4246245" cy="386022"/>
      </dsp:txXfrm>
    </dsp:sp>
    <dsp:sp modelId="{F0B1E947-A6D5-46E6-8DF3-38B6CD902A99}">
      <dsp:nvSpPr>
        <dsp:cNvPr id="0" name=""/>
        <dsp:cNvSpPr/>
      </dsp:nvSpPr>
      <dsp:spPr>
        <a:xfrm>
          <a:off x="71006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D383C-06AE-488E-BDDF-404AF7FBEC48}">
      <dsp:nvSpPr>
        <dsp:cNvPr id="0" name=""/>
        <dsp:cNvSpPr/>
      </dsp:nvSpPr>
      <dsp:spPr>
        <a:xfrm>
          <a:off x="667839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1157B-C2C1-4888-B216-C7ADFB07A709}">
      <dsp:nvSpPr>
        <dsp:cNvPr id="0" name=""/>
        <dsp:cNvSpPr/>
      </dsp:nvSpPr>
      <dsp:spPr>
        <a:xfrm>
          <a:off x="1265145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34218-EB00-497D-B4E5-25842E5B4CD8}">
      <dsp:nvSpPr>
        <dsp:cNvPr id="0" name=""/>
        <dsp:cNvSpPr/>
      </dsp:nvSpPr>
      <dsp:spPr>
        <a:xfrm>
          <a:off x="1861978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9E2D2-B621-4521-9646-440AB7497F1F}">
      <dsp:nvSpPr>
        <dsp:cNvPr id="0" name=""/>
        <dsp:cNvSpPr/>
      </dsp:nvSpPr>
      <dsp:spPr>
        <a:xfrm>
          <a:off x="2459283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22930-DC19-4D8D-99CA-22B6F67B4F8C}">
      <dsp:nvSpPr>
        <dsp:cNvPr id="0" name=""/>
        <dsp:cNvSpPr/>
      </dsp:nvSpPr>
      <dsp:spPr>
        <a:xfrm>
          <a:off x="3056116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53426-11B8-4B93-9FA7-2E1EF814C7CC}">
      <dsp:nvSpPr>
        <dsp:cNvPr id="0" name=""/>
        <dsp:cNvSpPr/>
      </dsp:nvSpPr>
      <dsp:spPr>
        <a:xfrm>
          <a:off x="3653422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1CCBD6-3740-4106-ACAE-D6E331C7E2C9}">
      <dsp:nvSpPr>
        <dsp:cNvPr id="0" name=""/>
        <dsp:cNvSpPr/>
      </dsp:nvSpPr>
      <dsp:spPr>
        <a:xfrm>
          <a:off x="71006" y="676898"/>
          <a:ext cx="4301446" cy="629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" panose="020B0604020202020204" pitchFamily="34" charset="0"/>
              <a:cs typeface="Arial" panose="020B0604020202020204" pitchFamily="34" charset="0"/>
            </a:rPr>
            <a:t>Giới thiệu 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006" y="676898"/>
        <a:ext cx="4301446" cy="629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2386B-9CB3-42BD-8359-D4983AE6BE94}">
      <dsp:nvSpPr>
        <dsp:cNvPr id="0" name=""/>
        <dsp:cNvSpPr/>
      </dsp:nvSpPr>
      <dsp:spPr>
        <a:xfrm>
          <a:off x="71006" y="212242"/>
          <a:ext cx="4246245" cy="386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1006" y="212242"/>
        <a:ext cx="4246245" cy="386022"/>
      </dsp:txXfrm>
    </dsp:sp>
    <dsp:sp modelId="{F0B1E947-A6D5-46E6-8DF3-38B6CD902A99}">
      <dsp:nvSpPr>
        <dsp:cNvPr id="0" name=""/>
        <dsp:cNvSpPr/>
      </dsp:nvSpPr>
      <dsp:spPr>
        <a:xfrm>
          <a:off x="71006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D383C-06AE-488E-BDDF-404AF7FBEC48}">
      <dsp:nvSpPr>
        <dsp:cNvPr id="0" name=""/>
        <dsp:cNvSpPr/>
      </dsp:nvSpPr>
      <dsp:spPr>
        <a:xfrm>
          <a:off x="667839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1157B-C2C1-4888-B216-C7ADFB07A709}">
      <dsp:nvSpPr>
        <dsp:cNvPr id="0" name=""/>
        <dsp:cNvSpPr/>
      </dsp:nvSpPr>
      <dsp:spPr>
        <a:xfrm>
          <a:off x="1265145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34218-EB00-497D-B4E5-25842E5B4CD8}">
      <dsp:nvSpPr>
        <dsp:cNvPr id="0" name=""/>
        <dsp:cNvSpPr/>
      </dsp:nvSpPr>
      <dsp:spPr>
        <a:xfrm>
          <a:off x="1861978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9E2D2-B621-4521-9646-440AB7497F1F}">
      <dsp:nvSpPr>
        <dsp:cNvPr id="0" name=""/>
        <dsp:cNvSpPr/>
      </dsp:nvSpPr>
      <dsp:spPr>
        <a:xfrm>
          <a:off x="2459283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22930-DC19-4D8D-99CA-22B6F67B4F8C}">
      <dsp:nvSpPr>
        <dsp:cNvPr id="0" name=""/>
        <dsp:cNvSpPr/>
      </dsp:nvSpPr>
      <dsp:spPr>
        <a:xfrm>
          <a:off x="3056116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D53426-11B8-4B93-9FA7-2E1EF814C7CC}">
      <dsp:nvSpPr>
        <dsp:cNvPr id="0" name=""/>
        <dsp:cNvSpPr/>
      </dsp:nvSpPr>
      <dsp:spPr>
        <a:xfrm>
          <a:off x="3653422" y="598264"/>
          <a:ext cx="993621" cy="786341"/>
        </a:xfrm>
        <a:prstGeom prst="chevron">
          <a:avLst>
            <a:gd name="adj" fmla="val 7061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1CCBD6-3740-4106-ACAE-D6E331C7E2C9}">
      <dsp:nvSpPr>
        <dsp:cNvPr id="0" name=""/>
        <dsp:cNvSpPr/>
      </dsp:nvSpPr>
      <dsp:spPr>
        <a:xfrm>
          <a:off x="71006" y="676898"/>
          <a:ext cx="4301446" cy="629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Arial" panose="020B0604020202020204" pitchFamily="34" charset="0"/>
              <a:cs typeface="Arial" panose="020B0604020202020204" pitchFamily="34" charset="0"/>
            </a:rPr>
            <a:t>Chức năng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006" y="676898"/>
        <a:ext cx="4301446" cy="6290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BEE41-A673-4DA2-B6C8-3A0FF0C68E56}">
      <dsp:nvSpPr>
        <dsp:cNvPr id="0" name=""/>
        <dsp:cNvSpPr/>
      </dsp:nvSpPr>
      <dsp:spPr>
        <a:xfrm>
          <a:off x="575068" y="259926"/>
          <a:ext cx="1246710" cy="12467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905C4-8B71-4CF8-A9CC-067DC7D6884D}">
      <dsp:nvSpPr>
        <dsp:cNvPr id="0" name=""/>
        <dsp:cNvSpPr/>
      </dsp:nvSpPr>
      <dsp:spPr>
        <a:xfrm>
          <a:off x="840760" y="523973"/>
          <a:ext cx="715325" cy="718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891D8-5D9A-4D09-BFF9-B1F88116B74A}">
      <dsp:nvSpPr>
        <dsp:cNvPr id="0" name=""/>
        <dsp:cNvSpPr/>
      </dsp:nvSpPr>
      <dsp:spPr>
        <a:xfrm>
          <a:off x="1765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/>
        </a:p>
      </dsp:txBody>
      <dsp:txXfrm>
        <a:off x="176529" y="1894956"/>
        <a:ext cx="2043787" cy="720000"/>
      </dsp:txXfrm>
    </dsp:sp>
    <dsp:sp modelId="{1052DEC5-FE1D-4EF5-A9C2-36ED73CB24F5}">
      <dsp:nvSpPr>
        <dsp:cNvPr id="0" name=""/>
        <dsp:cNvSpPr/>
      </dsp:nvSpPr>
      <dsp:spPr>
        <a:xfrm>
          <a:off x="2976518" y="259926"/>
          <a:ext cx="1246710" cy="12467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00BA0-3486-4E9C-A07D-04F8064EED46}">
      <dsp:nvSpPr>
        <dsp:cNvPr id="0" name=""/>
        <dsp:cNvSpPr/>
      </dsp:nvSpPr>
      <dsp:spPr>
        <a:xfrm>
          <a:off x="324221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8A5F7-84B0-4D4B-87A6-0ABBD6D8341D}">
      <dsp:nvSpPr>
        <dsp:cNvPr id="0" name=""/>
        <dsp:cNvSpPr/>
      </dsp:nvSpPr>
      <dsp:spPr>
        <a:xfrm>
          <a:off x="257797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/>
        </a:p>
      </dsp:txBody>
      <dsp:txXfrm>
        <a:off x="2577979" y="1894956"/>
        <a:ext cx="2043787" cy="720000"/>
      </dsp:txXfrm>
    </dsp:sp>
    <dsp:sp modelId="{8B10FC08-B56B-4B36-9D0E-AC11E515115D}">
      <dsp:nvSpPr>
        <dsp:cNvPr id="0" name=""/>
        <dsp:cNvSpPr/>
      </dsp:nvSpPr>
      <dsp:spPr>
        <a:xfrm>
          <a:off x="5377968" y="259926"/>
          <a:ext cx="1246710" cy="12467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38F23-1ADC-496C-BDCF-FDBD8843C6A9}">
      <dsp:nvSpPr>
        <dsp:cNvPr id="0" name=""/>
        <dsp:cNvSpPr/>
      </dsp:nvSpPr>
      <dsp:spPr>
        <a:xfrm>
          <a:off x="56436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E3865-D6E1-4001-B577-01DF1249257E}">
      <dsp:nvSpPr>
        <dsp:cNvPr id="0" name=""/>
        <dsp:cNvSpPr/>
      </dsp:nvSpPr>
      <dsp:spPr>
        <a:xfrm>
          <a:off x="49794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/>
        </a:p>
      </dsp:txBody>
      <dsp:txXfrm>
        <a:off x="4979429" y="1894956"/>
        <a:ext cx="2043787" cy="720000"/>
      </dsp:txXfrm>
    </dsp:sp>
    <dsp:sp modelId="{6273516F-B53D-474A-9DBD-20B5A058C429}">
      <dsp:nvSpPr>
        <dsp:cNvPr id="0" name=""/>
        <dsp:cNvSpPr/>
      </dsp:nvSpPr>
      <dsp:spPr>
        <a:xfrm>
          <a:off x="7779418" y="259926"/>
          <a:ext cx="1246710" cy="12467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CDFBA-0A07-47D0-BDCF-483E639B9EAD}">
      <dsp:nvSpPr>
        <dsp:cNvPr id="0" name=""/>
        <dsp:cNvSpPr/>
      </dsp:nvSpPr>
      <dsp:spPr>
        <a:xfrm>
          <a:off x="8045111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178B6-1AC1-4580-944E-EB86F324A45E}">
      <dsp:nvSpPr>
        <dsp:cNvPr id="0" name=""/>
        <dsp:cNvSpPr/>
      </dsp:nvSpPr>
      <dsp:spPr>
        <a:xfrm>
          <a:off x="7380880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/>
        </a:p>
      </dsp:txBody>
      <dsp:txXfrm>
        <a:off x="7380880" y="1894956"/>
        <a:ext cx="2043787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41E7C-2554-4A4C-9B3E-068D40D597A0}">
      <dsp:nvSpPr>
        <dsp:cNvPr id="0" name=""/>
        <dsp:cNvSpPr/>
      </dsp:nvSpPr>
      <dsp:spPr>
        <a:xfrm>
          <a:off x="-3741202" y="-574709"/>
          <a:ext cx="4459355" cy="4459355"/>
        </a:xfrm>
        <a:prstGeom prst="blockArc">
          <a:avLst>
            <a:gd name="adj1" fmla="val 18900000"/>
            <a:gd name="adj2" fmla="val 2700000"/>
            <a:gd name="adj3" fmla="val 48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BD0D4-B87F-4F08-ABFC-713D54683FF5}">
      <dsp:nvSpPr>
        <dsp:cNvPr id="0" name=""/>
        <dsp:cNvSpPr/>
      </dsp:nvSpPr>
      <dsp:spPr>
        <a:xfrm>
          <a:off x="461819" y="330993"/>
          <a:ext cx="9092928" cy="661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545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Email tự động </a:t>
          </a:r>
        </a:p>
      </dsp:txBody>
      <dsp:txXfrm>
        <a:off x="461819" y="330993"/>
        <a:ext cx="9092928" cy="661987"/>
      </dsp:txXfrm>
    </dsp:sp>
    <dsp:sp modelId="{EF6D18FF-8AC3-40BB-8457-B4E5DD70AD21}">
      <dsp:nvSpPr>
        <dsp:cNvPr id="0" name=""/>
        <dsp:cNvSpPr/>
      </dsp:nvSpPr>
      <dsp:spPr>
        <a:xfrm>
          <a:off x="48077" y="248245"/>
          <a:ext cx="827484" cy="827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E7AB1-5D5B-49AB-A973-7DB549C02907}">
      <dsp:nvSpPr>
        <dsp:cNvPr id="0" name=""/>
        <dsp:cNvSpPr/>
      </dsp:nvSpPr>
      <dsp:spPr>
        <a:xfrm>
          <a:off x="702451" y="1323974"/>
          <a:ext cx="8852296" cy="661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545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Tích hợp thanh toán bằng thẻ hoặc ví điện tử</a:t>
          </a:r>
        </a:p>
      </dsp:txBody>
      <dsp:txXfrm>
        <a:off x="702451" y="1323974"/>
        <a:ext cx="8852296" cy="661987"/>
      </dsp:txXfrm>
    </dsp:sp>
    <dsp:sp modelId="{CB7688E4-5765-4A05-A910-CD127C7095FC}">
      <dsp:nvSpPr>
        <dsp:cNvPr id="0" name=""/>
        <dsp:cNvSpPr/>
      </dsp:nvSpPr>
      <dsp:spPr>
        <a:xfrm>
          <a:off x="288709" y="1241226"/>
          <a:ext cx="827484" cy="827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D2A07-AE6F-4C62-9128-67865EBE59C2}">
      <dsp:nvSpPr>
        <dsp:cNvPr id="0" name=""/>
        <dsp:cNvSpPr/>
      </dsp:nvSpPr>
      <dsp:spPr>
        <a:xfrm>
          <a:off x="461819" y="2316955"/>
          <a:ext cx="9092928" cy="661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545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Giao diện dễ dùng, chuyên nghiệp hơn </a:t>
          </a:r>
        </a:p>
      </dsp:txBody>
      <dsp:txXfrm>
        <a:off x="461819" y="2316955"/>
        <a:ext cx="9092928" cy="661987"/>
      </dsp:txXfrm>
    </dsp:sp>
    <dsp:sp modelId="{6FD70E4D-F3E6-48B7-92BD-1FAB752EB336}">
      <dsp:nvSpPr>
        <dsp:cNvPr id="0" name=""/>
        <dsp:cNvSpPr/>
      </dsp:nvSpPr>
      <dsp:spPr>
        <a:xfrm>
          <a:off x="48077" y="2234207"/>
          <a:ext cx="827484" cy="827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5.jpe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:a16="http://schemas.microsoft.com/office/drawing/2014/main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F41A68A-8CD1-4105-B4EC-A56286CB0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7B955F46-02E4-4A82-96F5-CBAFDD4A7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4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9775EF-026C-4E4A-873B-185915FB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Donut 19">
                <a:extLst>
                  <a:ext uri="{FF2B5EF4-FFF2-40B4-BE49-F238E27FC236}">
                    <a16:creationId xmlns:a16="http://schemas.microsoft.com/office/drawing/2014/main" id="{400D0967-F02F-4275-8520-75D52A1DF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Donut 21">
                <a:extLst>
                  <a:ext uri="{FF2B5EF4-FFF2-40B4-BE49-F238E27FC236}">
                    <a16:creationId xmlns:a16="http://schemas.microsoft.com/office/drawing/2014/main" id="{B4B16BA1-0F90-43DD-9D6C-6F196A15A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onut 22">
                <a:extLst>
                  <a:ext uri="{FF2B5EF4-FFF2-40B4-BE49-F238E27FC236}">
                    <a16:creationId xmlns:a16="http://schemas.microsoft.com/office/drawing/2014/main" id="{7B652CBC-3D51-4C0E-8DDE-2C4A49B38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Donut 23">
                <a:extLst>
                  <a:ext uri="{FF2B5EF4-FFF2-40B4-BE49-F238E27FC236}">
                    <a16:creationId xmlns:a16="http://schemas.microsoft.com/office/drawing/2014/main" id="{3AFF0419-6554-4FDD-93AB-8A8C45FF5B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531" y="1149151"/>
            <a:ext cx="6236938" cy="1680836"/>
          </a:xfrm>
        </p:spPr>
        <p:txBody>
          <a:bodyPr>
            <a:noAutofit/>
          </a:bodyPr>
          <a:lstStyle/>
          <a:p>
            <a:r>
              <a:rPr lang="en-US" sz="4400" b="1"/>
              <a:t>WEBSITE ĐẶT VÉ XEM PHIM 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5882" y="3091871"/>
            <a:ext cx="6815669" cy="1320802"/>
          </a:xfrm>
        </p:spPr>
        <p:txBody>
          <a:bodyPr>
            <a:noAutofit/>
          </a:bodyPr>
          <a:lstStyle/>
          <a:p>
            <a:r>
              <a:rPr lang="pt-BR" sz="1800" b="1">
                <a:latin typeface="Arial" panose="020B0604020202020204" pitchFamily="34" charset="0"/>
                <a:cs typeface="Arial" panose="020B0604020202020204" pitchFamily="34" charset="0"/>
              </a:rPr>
              <a:t>	Nhóm 5: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pt-BR" sz="1800" b="1">
                <a:latin typeface="Arial" panose="020B0604020202020204" pitchFamily="34" charset="0"/>
                <a:cs typeface="Arial" panose="020B0604020202020204" pitchFamily="34" charset="0"/>
              </a:rPr>
              <a:t>Đỗ Nguyễn Lan Anh -20165720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b="1">
                <a:latin typeface="Arial" panose="020B0604020202020204" pitchFamily="34" charset="0"/>
                <a:cs typeface="Arial" panose="020B0604020202020204" pitchFamily="34" charset="0"/>
              </a:rPr>
              <a:t>							Nguyễn Thị Thắm – 20166804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b="1">
                <a:latin typeface="Arial" panose="020B0604020202020204" pitchFamily="34" charset="0"/>
                <a:cs typeface="Arial" panose="020B0604020202020204" pitchFamily="34" charset="0"/>
              </a:rPr>
              <a:t>					   Đào Thị Thu – 20166804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b="1">
                <a:latin typeface="Arial" panose="020B0604020202020204" pitchFamily="34" charset="0"/>
                <a:cs typeface="Arial" panose="020B0604020202020204" pitchFamily="34" charset="0"/>
              </a:rPr>
              <a:t>				Lê Hoàng Sơn – 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b="1">
                <a:latin typeface="Arial" panose="020B0604020202020204" pitchFamily="34" charset="0"/>
                <a:cs typeface="Arial" panose="020B0604020202020204" pitchFamily="34" charset="0"/>
              </a:rPr>
              <a:t>							Phạm Thế Hoàng - 20166155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310D7E-8F1E-4C2F-8824-E43E043D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CD27F-254E-4F7A-B3FC-2E3671BD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2"/>
            <a:ext cx="4718304" cy="1100667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 descr="SmartArt">
            <a:extLst>
              <a:ext uri="{FF2B5EF4-FFF2-40B4-BE49-F238E27FC236}">
                <a16:creationId xmlns:a16="http://schemas.microsoft.com/office/drawing/2014/main" id="{B2E1BEE4-C00C-453D-A483-736EC14BB2D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3193547"/>
              </p:ext>
            </p:extLst>
          </p:nvPr>
        </p:nvGraphicFramePr>
        <p:xfrm>
          <a:off x="1293025" y="3962400"/>
          <a:ext cx="4718050" cy="159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C123A2-587F-4A8A-BF19-132197403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1100666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5" name="Content Placeholder 6" descr="SmartArt">
            <a:extLst>
              <a:ext uri="{FF2B5EF4-FFF2-40B4-BE49-F238E27FC236}">
                <a16:creationId xmlns:a16="http://schemas.microsoft.com/office/drawing/2014/main" id="{024290BB-D112-44F7-9DAF-DBE3A6F43DB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27463420"/>
              </p:ext>
            </p:extLst>
          </p:nvPr>
        </p:nvGraphicFramePr>
        <p:xfrm>
          <a:off x="6276622" y="4109155"/>
          <a:ext cx="4718050" cy="145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0" name="Content Placeholder 6" descr="SmartArt">
            <a:extLst>
              <a:ext uri="{FF2B5EF4-FFF2-40B4-BE49-F238E27FC236}">
                <a16:creationId xmlns:a16="http://schemas.microsoft.com/office/drawing/2014/main" id="{B1A1DFA3-EEF1-4042-9665-38F3E12620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4982102"/>
              </p:ext>
            </p:extLst>
          </p:nvPr>
        </p:nvGraphicFramePr>
        <p:xfrm>
          <a:off x="1293025" y="2285999"/>
          <a:ext cx="4718050" cy="159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1" name="Content Placeholder 6" descr="SmartArt">
            <a:extLst>
              <a:ext uri="{FF2B5EF4-FFF2-40B4-BE49-F238E27FC236}">
                <a16:creationId xmlns:a16="http://schemas.microsoft.com/office/drawing/2014/main" id="{87FF33BC-7B29-4B48-B778-30FE2B6414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9714948"/>
              </p:ext>
            </p:extLst>
          </p:nvPr>
        </p:nvGraphicFramePr>
        <p:xfrm>
          <a:off x="6180138" y="2285998"/>
          <a:ext cx="4718050" cy="159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426727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BDAF-36A7-4AA7-B0B7-29AD894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GIỚI THIỆU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C9D9D-8B06-4B6B-86F6-3087D0502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C6760-5BFA-453E-B64E-A6F5CEB606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760F1-EAFE-47D6-9CCE-ABC0800EE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BE5CC-FBE6-4899-BB02-3D066C6B10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0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14BEA9-B937-4E68-938F-9311F3B4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CHỨC NĂNG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829F1B-D4B4-4918-AD1B-31C037D43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30B345-7DD3-47D9-93A5-7E139D5333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30FAE5-AE6D-42B7-8490-646DC36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13938F-9795-48AB-8B1B-7040FEBCBB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</a:t>
            </a:r>
          </a:p>
        </p:txBody>
      </p:sp>
      <p:graphicFrame>
        <p:nvGraphicFramePr>
          <p:cNvPr id="24" name="Content Placeholder 8" descr="Smart Icons">
            <a:extLst>
              <a:ext uri="{FF2B5EF4-FFF2-40B4-BE49-F238E27FC236}">
                <a16:creationId xmlns:a16="http://schemas.microsoft.com/office/drawing/2014/main" id="{AF65593E-D01F-46FF-BA88-B366A26F2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86435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F2FCA0-97BB-4686-A8D6-9F686B9963B7}"/>
              </a:ext>
            </a:extLst>
          </p:cNvPr>
          <p:cNvSpPr txBox="1"/>
          <p:nvPr/>
        </p:nvSpPr>
        <p:spPr>
          <a:xfrm>
            <a:off x="1817511" y="4594578"/>
            <a:ext cx="150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C7B5D-9DEF-4841-9426-B2826B161F64}"/>
              </a:ext>
            </a:extLst>
          </p:cNvPr>
          <p:cNvSpPr txBox="1"/>
          <p:nvPr/>
        </p:nvSpPr>
        <p:spPr>
          <a:xfrm>
            <a:off x="4323645" y="4594578"/>
            <a:ext cx="150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Mô hình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CC50-782C-4BBF-8459-EE5B91CB91AD}"/>
              </a:ext>
            </a:extLst>
          </p:cNvPr>
          <p:cNvSpPr txBox="1"/>
          <p:nvPr/>
        </p:nvSpPr>
        <p:spPr>
          <a:xfrm>
            <a:off x="6445955" y="4583291"/>
            <a:ext cx="225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Hệ quản trị CSDL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7F6F4-C632-4FC6-8359-132EBE90766E}"/>
              </a:ext>
            </a:extLst>
          </p:cNvPr>
          <p:cNvSpPr txBox="1"/>
          <p:nvPr/>
        </p:nvSpPr>
        <p:spPr>
          <a:xfrm>
            <a:off x="9155291" y="4456078"/>
            <a:ext cx="150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Ngôn ngữ Lập trình </a:t>
            </a:r>
          </a:p>
        </p:txBody>
      </p:sp>
    </p:spTree>
    <p:extLst>
      <p:ext uri="{BB962C8B-B14F-4D97-AF65-F5344CB8AC3E}">
        <p14:creationId xmlns:p14="http://schemas.microsoft.com/office/powerpoint/2010/main" val="202649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1D11-FACF-400D-BBF0-334292A5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ĐỊNH H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ỚNG PHÁT TRIỂN 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9C51F572-FD91-4A71-9A24-D563E4177C6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7305891"/>
              </p:ext>
            </p:extLst>
          </p:nvPr>
        </p:nvGraphicFramePr>
        <p:xfrm>
          <a:off x="1298575" y="2560638"/>
          <a:ext cx="9598025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80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D5E3CF8B-6090-4FFC-B9BE-6FF60AEE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44405B-FBD8-46A8-84D6-CE727801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21A9CB9-F531-48D3-A506-95FE253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D39BF5-DFD4-40A5-8009-2EA1391AB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91" y="494556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ell">
            <a:extLst>
              <a:ext uri="{FF2B5EF4-FFF2-40B4-BE49-F238E27FC236}">
                <a16:creationId xmlns:a16="http://schemas.microsoft.com/office/drawing/2014/main" id="{F3D62F01-3570-47E7-BD58-A33F86CA14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8" r="1" b="1"/>
          <a:stretch/>
        </p:blipFill>
        <p:spPr>
          <a:xfrm>
            <a:off x="480691" y="494555"/>
            <a:ext cx="11227442" cy="5883296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3A0F723F-8F96-43F7-9D99-0D837624E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020" y="577316"/>
            <a:ext cx="11056826" cy="5728876"/>
            <a:chOff x="574020" y="519524"/>
            <a:chExt cx="11056826" cy="572887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1B4D856-F364-4DDD-BC91-4D024A825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75937" y="519524"/>
              <a:ext cx="246888" cy="246888"/>
              <a:chOff x="582041" y="6001512"/>
              <a:chExt cx="246888" cy="246888"/>
            </a:xfrm>
          </p:grpSpPr>
          <p:sp useBgFill="1">
            <p:nvSpPr>
              <p:cNvPr id="51" name="Oval 72">
                <a:extLst>
                  <a:ext uri="{FF2B5EF4-FFF2-40B4-BE49-F238E27FC236}">
                    <a16:creationId xmlns:a16="http://schemas.microsoft.com/office/drawing/2014/main" id="{72F1CBC0-365A-4E91-A63B-B7599EDED5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49879"/>
                <a:ext cx="155448" cy="155448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onut 38">
                <a:extLst>
                  <a:ext uri="{FF2B5EF4-FFF2-40B4-BE49-F238E27FC236}">
                    <a16:creationId xmlns:a16="http://schemas.microsoft.com/office/drawing/2014/main" id="{BE55A32E-C79F-4FD7-8BA4-7F3613D7B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041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22DCA41-FD40-45D5-A909-60754B580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83958" y="6001512"/>
              <a:ext cx="246888" cy="246888"/>
              <a:chOff x="590062" y="6001512"/>
              <a:chExt cx="246888" cy="246888"/>
            </a:xfrm>
          </p:grpSpPr>
          <p:sp useBgFill="1">
            <p:nvSpPr>
              <p:cNvPr id="53" name="Oval 70">
                <a:extLst>
                  <a:ext uri="{FF2B5EF4-FFF2-40B4-BE49-F238E27FC236}">
                    <a16:creationId xmlns:a16="http://schemas.microsoft.com/office/drawing/2014/main" id="{03F3D55A-B20B-496C-B8DC-9E0C593E9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342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Donut 36">
                <a:extLst>
                  <a:ext uri="{FF2B5EF4-FFF2-40B4-BE49-F238E27FC236}">
                    <a16:creationId xmlns:a16="http://schemas.microsoft.com/office/drawing/2014/main" id="{60221C8D-9A7A-4F34-AEE0-CF6BE6A4F0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062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7419ED5-1433-4FFB-A272-D18229B04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519524"/>
              <a:ext cx="246888" cy="246888"/>
              <a:chOff x="574020" y="6001512"/>
              <a:chExt cx="246888" cy="246888"/>
            </a:xfrm>
          </p:grpSpPr>
          <p:sp useBgFill="1">
            <p:nvSpPr>
              <p:cNvPr id="57" name="Oval 68">
                <a:extLst>
                  <a:ext uri="{FF2B5EF4-FFF2-40B4-BE49-F238E27FC236}">
                    <a16:creationId xmlns:a16="http://schemas.microsoft.com/office/drawing/2014/main" id="{8CBEE95B-136E-45DC-90DC-5E7C76EB4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46304" cy="146304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Donut 34">
                <a:extLst>
                  <a:ext uri="{FF2B5EF4-FFF2-40B4-BE49-F238E27FC236}">
                    <a16:creationId xmlns:a16="http://schemas.microsoft.com/office/drawing/2014/main" id="{7A142A39-09DE-427E-98BE-AB81BBA21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260297-94CB-4B81-B325-16CE9D23D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4020" y="6001512"/>
              <a:ext cx="246888" cy="246888"/>
              <a:chOff x="574020" y="6001512"/>
              <a:chExt cx="246888" cy="246888"/>
            </a:xfrm>
          </p:grpSpPr>
          <p:sp useBgFill="1">
            <p:nvSpPr>
              <p:cNvPr id="61" name="Oval 66">
                <a:extLst>
                  <a:ext uri="{FF2B5EF4-FFF2-40B4-BE49-F238E27FC236}">
                    <a16:creationId xmlns:a16="http://schemas.microsoft.com/office/drawing/2014/main" id="{2CFE29B2-BBC3-4B31-9C8A-D8378E5CE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2300" y="6057900"/>
                <a:ext cx="139700" cy="139700"/>
              </a:xfrm>
              <a:prstGeom prst="ellipse">
                <a:avLst/>
              </a:prstGeom>
              <a:ln>
                <a:noFill/>
              </a:ln>
              <a:effectLst>
                <a:innerShdw blurRad="50800">
                  <a:schemeClr val="tx1">
                    <a:alpha val="69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Donut 32">
                <a:extLst>
                  <a:ext uri="{FF2B5EF4-FFF2-40B4-BE49-F238E27FC236}">
                    <a16:creationId xmlns:a16="http://schemas.microsoft.com/office/drawing/2014/main" id="{9A38BB73-EDDD-49D1-A06C-2B793E000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4020" y="600151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4F001B-64F9-495D-AEA3-E376474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1">
                <a:solidFill>
                  <a:schemeClr val="bg1"/>
                </a:solidFill>
              </a:rPr>
              <a:t>THANK YOU !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135029A-5B59-4B80-8F56-B7BB132D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45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C152F07-FACF-4E16-BD00-F64E5E5408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D1D95C-40AA-4658-872B-B36D46D952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34C041-4F38-4D3B-BCD3-9D1BB3E86D26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Recreation Organic design</Template>
  <TotalTime>0</TotalTime>
  <Words>63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WEBSITE ĐẶT VÉ XEM PHIM </vt:lpstr>
      <vt:lpstr>NỘI DUNG</vt:lpstr>
      <vt:lpstr>GIỚI THIỆU </vt:lpstr>
      <vt:lpstr>CHỨC NĂNG</vt:lpstr>
      <vt:lpstr>CÔNG NGHỆ </vt:lpstr>
      <vt:lpstr>ĐỊNH HƯỚNG PHÁT TRIỂN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2019-05-16T00:01:37Z</dcterms:created>
  <dcterms:modified xsi:type="dcterms:W3CDTF">2019-05-16T01:24:05Z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