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7"/>
  </p:notesMasterIdLst>
  <p:sldIdLst>
    <p:sldId id="257" r:id="rId2"/>
    <p:sldId id="267" r:id="rId3"/>
    <p:sldId id="349" r:id="rId4"/>
    <p:sldId id="347" r:id="rId5"/>
    <p:sldId id="279" r:id="rId6"/>
    <p:sldId id="348" r:id="rId7"/>
    <p:sldId id="280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60" r:id="rId18"/>
    <p:sldId id="359" r:id="rId19"/>
    <p:sldId id="367" r:id="rId20"/>
    <p:sldId id="361" r:id="rId21"/>
    <p:sldId id="362" r:id="rId22"/>
    <p:sldId id="365" r:id="rId23"/>
    <p:sldId id="364" r:id="rId24"/>
    <p:sldId id="366" r:id="rId25"/>
    <p:sldId id="346" r:id="rId26"/>
  </p:sldIdLst>
  <p:sldSz cx="12153900" cy="6832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8" y="1118206"/>
            <a:ext cx="9115425" cy="2378757"/>
          </a:xfrm>
        </p:spPr>
        <p:txBody>
          <a:bodyPr anchor="b"/>
          <a:lstStyle>
            <a:lvl1pPr algn="ctr">
              <a:defRPr sz="59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238" y="3588697"/>
            <a:ext cx="9115425" cy="1649630"/>
          </a:xfrm>
        </p:spPr>
        <p:txBody>
          <a:bodyPr/>
          <a:lstStyle>
            <a:lvl1pPr marL="0" indent="0" algn="ctr">
              <a:buNone/>
              <a:defRPr sz="2391"/>
            </a:lvl1pPr>
            <a:lvl2pPr marL="455508" indent="0" algn="ctr">
              <a:buNone/>
              <a:defRPr sz="1993"/>
            </a:lvl2pPr>
            <a:lvl3pPr marL="911017" indent="0" algn="ctr">
              <a:buNone/>
              <a:defRPr sz="1793"/>
            </a:lvl3pPr>
            <a:lvl4pPr marL="1366525" indent="0" algn="ctr">
              <a:buNone/>
              <a:defRPr sz="1594"/>
            </a:lvl4pPr>
            <a:lvl5pPr marL="1822033" indent="0" algn="ctr">
              <a:buNone/>
              <a:defRPr sz="1594"/>
            </a:lvl5pPr>
            <a:lvl6pPr marL="2277542" indent="0" algn="ctr">
              <a:buNone/>
              <a:defRPr sz="1594"/>
            </a:lvl6pPr>
            <a:lvl7pPr marL="2733050" indent="0" algn="ctr">
              <a:buNone/>
              <a:defRPr sz="1594"/>
            </a:lvl7pPr>
            <a:lvl8pPr marL="3188559" indent="0" algn="ctr">
              <a:buNone/>
              <a:defRPr sz="1594"/>
            </a:lvl8pPr>
            <a:lvl9pPr marL="3644067" indent="0" algn="ctr">
              <a:buNone/>
              <a:defRPr sz="159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3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7635" y="363773"/>
            <a:ext cx="2620685" cy="5790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581" y="363773"/>
            <a:ext cx="7710130" cy="5790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5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6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250" y="1703406"/>
            <a:ext cx="10482739" cy="2842171"/>
          </a:xfrm>
        </p:spPr>
        <p:txBody>
          <a:bodyPr anchor="b"/>
          <a:lstStyle>
            <a:lvl1pPr>
              <a:defRPr sz="59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250" y="4572465"/>
            <a:ext cx="10482739" cy="1494631"/>
          </a:xfrm>
        </p:spPr>
        <p:txBody>
          <a:bodyPr/>
          <a:lstStyle>
            <a:lvl1pPr marL="0" indent="0">
              <a:buNone/>
              <a:defRPr sz="2391">
                <a:solidFill>
                  <a:schemeClr val="tx1">
                    <a:tint val="75000"/>
                  </a:schemeClr>
                </a:solidFill>
              </a:defRPr>
            </a:lvl1pPr>
            <a:lvl2pPr marL="455508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3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5580" y="1818863"/>
            <a:ext cx="5165408" cy="43352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2912" y="1818863"/>
            <a:ext cx="5165408" cy="43352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4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64" y="363773"/>
            <a:ext cx="10482739" cy="132065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164" y="1674937"/>
            <a:ext cx="5141669" cy="820860"/>
          </a:xfrm>
        </p:spPr>
        <p:txBody>
          <a:bodyPr anchor="b"/>
          <a:lstStyle>
            <a:lvl1pPr marL="0" indent="0">
              <a:buNone/>
              <a:defRPr sz="2391" b="1"/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164" y="2495797"/>
            <a:ext cx="5141669" cy="36709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2912" y="1674937"/>
            <a:ext cx="5166991" cy="820860"/>
          </a:xfrm>
        </p:spPr>
        <p:txBody>
          <a:bodyPr anchor="b"/>
          <a:lstStyle>
            <a:lvl1pPr marL="0" indent="0">
              <a:buNone/>
              <a:defRPr sz="2391" b="1"/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2912" y="2495797"/>
            <a:ext cx="5166991" cy="36709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1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3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64" y="455507"/>
            <a:ext cx="3919949" cy="1594273"/>
          </a:xfrm>
        </p:spPr>
        <p:txBody>
          <a:bodyPr anchor="b"/>
          <a:lstStyle>
            <a:lvl1pPr>
              <a:defRPr sz="31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6990" y="983768"/>
            <a:ext cx="6152912" cy="4855575"/>
          </a:xfrm>
        </p:spPr>
        <p:txBody>
          <a:bodyPr/>
          <a:lstStyle>
            <a:lvl1pPr>
              <a:defRPr sz="3188"/>
            </a:lvl1pPr>
            <a:lvl2pPr>
              <a:defRPr sz="2790"/>
            </a:lvl2pPr>
            <a:lvl3pPr>
              <a:defRPr sz="2391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164" y="2049780"/>
            <a:ext cx="3919949" cy="3797471"/>
          </a:xfrm>
        </p:spPr>
        <p:txBody>
          <a:bodyPr/>
          <a:lstStyle>
            <a:lvl1pPr marL="0" indent="0">
              <a:buNone/>
              <a:defRPr sz="1594"/>
            </a:lvl1pPr>
            <a:lvl2pPr marL="455508" indent="0">
              <a:buNone/>
              <a:defRPr sz="1395"/>
            </a:lvl2pPr>
            <a:lvl3pPr marL="911017" indent="0">
              <a:buNone/>
              <a:defRPr sz="1196"/>
            </a:lvl3pPr>
            <a:lvl4pPr marL="1366525" indent="0">
              <a:buNone/>
              <a:defRPr sz="996"/>
            </a:lvl4pPr>
            <a:lvl5pPr marL="1822033" indent="0">
              <a:buNone/>
              <a:defRPr sz="996"/>
            </a:lvl5pPr>
            <a:lvl6pPr marL="2277542" indent="0">
              <a:buNone/>
              <a:defRPr sz="996"/>
            </a:lvl6pPr>
            <a:lvl7pPr marL="2733050" indent="0">
              <a:buNone/>
              <a:defRPr sz="996"/>
            </a:lvl7pPr>
            <a:lvl8pPr marL="3188559" indent="0">
              <a:buNone/>
              <a:defRPr sz="996"/>
            </a:lvl8pPr>
            <a:lvl9pPr marL="3644067" indent="0">
              <a:buNone/>
              <a:defRPr sz="99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6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64" y="455507"/>
            <a:ext cx="3919949" cy="1594273"/>
          </a:xfrm>
        </p:spPr>
        <p:txBody>
          <a:bodyPr anchor="b"/>
          <a:lstStyle>
            <a:lvl1pPr>
              <a:defRPr sz="31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6990" y="983768"/>
            <a:ext cx="6152912" cy="4855575"/>
          </a:xfrm>
        </p:spPr>
        <p:txBody>
          <a:bodyPr anchor="t"/>
          <a:lstStyle>
            <a:lvl1pPr marL="0" indent="0">
              <a:buNone/>
              <a:defRPr sz="3188"/>
            </a:lvl1pPr>
            <a:lvl2pPr marL="455508" indent="0">
              <a:buNone/>
              <a:defRPr sz="2790"/>
            </a:lvl2pPr>
            <a:lvl3pPr marL="911017" indent="0">
              <a:buNone/>
              <a:defRPr sz="2391"/>
            </a:lvl3pPr>
            <a:lvl4pPr marL="1366525" indent="0">
              <a:buNone/>
              <a:defRPr sz="1993"/>
            </a:lvl4pPr>
            <a:lvl5pPr marL="1822033" indent="0">
              <a:buNone/>
              <a:defRPr sz="1993"/>
            </a:lvl5pPr>
            <a:lvl6pPr marL="2277542" indent="0">
              <a:buNone/>
              <a:defRPr sz="1993"/>
            </a:lvl6pPr>
            <a:lvl7pPr marL="2733050" indent="0">
              <a:buNone/>
              <a:defRPr sz="1993"/>
            </a:lvl7pPr>
            <a:lvl8pPr marL="3188559" indent="0">
              <a:buNone/>
              <a:defRPr sz="1993"/>
            </a:lvl8pPr>
            <a:lvl9pPr marL="3644067" indent="0">
              <a:buNone/>
              <a:defRPr sz="199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164" y="2049780"/>
            <a:ext cx="3919949" cy="3797471"/>
          </a:xfrm>
        </p:spPr>
        <p:txBody>
          <a:bodyPr/>
          <a:lstStyle>
            <a:lvl1pPr marL="0" indent="0">
              <a:buNone/>
              <a:defRPr sz="1594"/>
            </a:lvl1pPr>
            <a:lvl2pPr marL="455508" indent="0">
              <a:buNone/>
              <a:defRPr sz="1395"/>
            </a:lvl2pPr>
            <a:lvl3pPr marL="911017" indent="0">
              <a:buNone/>
              <a:defRPr sz="1196"/>
            </a:lvl3pPr>
            <a:lvl4pPr marL="1366525" indent="0">
              <a:buNone/>
              <a:defRPr sz="996"/>
            </a:lvl4pPr>
            <a:lvl5pPr marL="1822033" indent="0">
              <a:buNone/>
              <a:defRPr sz="996"/>
            </a:lvl5pPr>
            <a:lvl6pPr marL="2277542" indent="0">
              <a:buNone/>
              <a:defRPr sz="996"/>
            </a:lvl6pPr>
            <a:lvl7pPr marL="2733050" indent="0">
              <a:buNone/>
              <a:defRPr sz="996"/>
            </a:lvl7pPr>
            <a:lvl8pPr marL="3188559" indent="0">
              <a:buNone/>
              <a:defRPr sz="996"/>
            </a:lvl8pPr>
            <a:lvl9pPr marL="3644067" indent="0">
              <a:buNone/>
              <a:defRPr sz="99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5581" y="363773"/>
            <a:ext cx="10482739" cy="132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581" y="1818863"/>
            <a:ext cx="10482739" cy="43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5580" y="6332808"/>
            <a:ext cx="2734628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6E80-0297-44A8-A928-195DD6B142AF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5980" y="6332808"/>
            <a:ext cx="4101941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3692" y="6332808"/>
            <a:ext cx="2734628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1017" rtl="0" eaLnBrk="1" latinLnBrk="1" hangingPunct="1">
        <a:lnSpc>
          <a:spcPct val="90000"/>
        </a:lnSpc>
        <a:spcBef>
          <a:spcPct val="0"/>
        </a:spcBef>
        <a:buNone/>
        <a:defRPr sz="43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754" indent="-227754" algn="l" defTabSz="911017" rtl="0" eaLnBrk="1" latinLnBrk="1" hangingPunct="1">
        <a:lnSpc>
          <a:spcPct val="90000"/>
        </a:lnSpc>
        <a:spcBef>
          <a:spcPts val="996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683263" indent="-227754" algn="l" defTabSz="911017" rtl="0" eaLnBrk="1" latinLnBrk="1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391" kern="1200">
          <a:solidFill>
            <a:schemeClr val="tx1"/>
          </a:solidFill>
          <a:latin typeface="+mn-lt"/>
          <a:ea typeface="+mn-ea"/>
          <a:cs typeface="+mn-cs"/>
        </a:defRPr>
      </a:lvl2pPr>
      <a:lvl3pPr marL="1138771" indent="-227754" algn="l" defTabSz="911017" rtl="0" eaLnBrk="1" latinLnBrk="1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279" indent="-227754" algn="l" defTabSz="911017" rtl="0" eaLnBrk="1" latinLnBrk="1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2049788" indent="-227754" algn="l" defTabSz="911017" rtl="0" eaLnBrk="1" latinLnBrk="1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505296" indent="-227754" algn="l" defTabSz="911017" rtl="0" eaLnBrk="1" latinLnBrk="1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960804" indent="-227754" algn="l" defTabSz="911017" rtl="0" eaLnBrk="1" latinLnBrk="1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416313" indent="-227754" algn="l" defTabSz="911017" rtl="0" eaLnBrk="1" latinLnBrk="1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871821" indent="-227754" algn="l" defTabSz="911017" rtl="0" eaLnBrk="1" latinLnBrk="1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017" rtl="0" eaLnBrk="1" latinLnBrk="1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508" algn="l" defTabSz="911017" rtl="0" eaLnBrk="1" latinLnBrk="1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1017" algn="l" defTabSz="911017" rtl="0" eaLnBrk="1" latinLnBrk="1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525" algn="l" defTabSz="911017" rtl="0" eaLnBrk="1" latinLnBrk="1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2033" algn="l" defTabSz="911017" rtl="0" eaLnBrk="1" latinLnBrk="1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542" algn="l" defTabSz="911017" rtl="0" eaLnBrk="1" latinLnBrk="1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3050" algn="l" defTabSz="911017" rtl="0" eaLnBrk="1" latinLnBrk="1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559" algn="l" defTabSz="911017" rtl="0" eaLnBrk="1" latinLnBrk="1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4067" algn="l" defTabSz="911017" rtl="0" eaLnBrk="1" latinLnBrk="1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ta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id.naver.com/nidlogin.log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-python.readthedocs.io/locating-element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likelion.org/accounts/login/?next=/board/notic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tego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5"/>
          <p:cNvSpPr/>
          <p:nvPr/>
        </p:nvSpPr>
        <p:spPr>
          <a:xfrm>
            <a:off x="-7628" y="-7938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TextBox 3"/>
          <p:cNvSpPr txBox="1"/>
          <p:nvPr/>
        </p:nvSpPr>
        <p:spPr>
          <a:xfrm>
            <a:off x="1011413" y="2490959"/>
            <a:ext cx="10131074" cy="1035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 algn="ctr">
              <a:defRPr sz="6000" spc="-11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  <a:sym typeface="Noto Sans CJK KR Bold"/>
              </a:rPr>
              <a:t>Selenium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  <a:sym typeface="Noto Sans CJK KR Bold"/>
              </a:rPr>
              <a:t>을 이용해보자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Noto Sans CJK KR Regular"/>
              <a:sym typeface="Noto Sans CJK KR Regular"/>
            </a:endParaRPr>
          </a:p>
        </p:txBody>
      </p:sp>
      <p:sp>
        <p:nvSpPr>
          <p:cNvPr id="121" name="TextBox 3"/>
          <p:cNvSpPr txBox="1"/>
          <p:nvPr/>
        </p:nvSpPr>
        <p:spPr>
          <a:xfrm>
            <a:off x="1011413" y="3659359"/>
            <a:ext cx="10131074" cy="665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 algn="ctr">
              <a:defRPr sz="3000" spc="-59">
                <a:solidFill>
                  <a:srgbClr val="F29F04"/>
                </a:solidFill>
                <a:latin typeface="Noto Sans CJK KR Light"/>
                <a:ea typeface="Noto Sans CJK KR Light"/>
                <a:cs typeface="Noto Sans CJK KR Light"/>
                <a:sym typeface="Noto Sans CJK KR Light"/>
              </a:defRPr>
            </a:lvl1pPr>
          </a:lstStyle>
          <a:p>
            <a:r>
              <a:rPr lang="en-US" sz="3600" b="1" dirty="0"/>
              <a:t>Crawling</a:t>
            </a:r>
            <a:r>
              <a:rPr lang="ko-KR" altLang="en-US" sz="3600" b="1" dirty="0"/>
              <a:t> 심화</a:t>
            </a:r>
            <a:endParaRPr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HTML parsing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3"/>
          <p:cNvSpPr txBox="1"/>
          <p:nvPr/>
        </p:nvSpPr>
        <p:spPr>
          <a:xfrm>
            <a:off x="814136" y="2534845"/>
            <a:ext cx="10131075" cy="78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sz="4400" dirty="0">
                <a:hlinkClick r:id="rId3"/>
              </a:rPr>
              <a:t>https://www.acmicpc.net/problem/tags</a:t>
            </a:r>
            <a:endParaRPr lang="en-US" altLang="ko-KR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651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3"/>
          <p:cNvSpPr txBox="1"/>
          <p:nvPr/>
        </p:nvSpPr>
        <p:spPr>
          <a:xfrm>
            <a:off x="814136" y="2534845"/>
            <a:ext cx="10131075" cy="78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sz="4400" dirty="0">
                <a:hlinkClick r:id="rId3"/>
              </a:rPr>
              <a:t>https://nid.naver.com/nidlogin.login</a:t>
            </a:r>
            <a:endParaRPr lang="en-US" altLang="ko-KR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043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88A2231F-B2C4-4738-8019-3070031CE48C}"/>
              </a:ext>
            </a:extLst>
          </p:cNvPr>
          <p:cNvSpPr txBox="1"/>
          <p:nvPr/>
        </p:nvSpPr>
        <p:spPr>
          <a:xfrm>
            <a:off x="814136" y="2534845"/>
            <a:ext cx="10131075" cy="149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ko-KR" altLang="en-US" sz="9000" b="1" dirty="0">
                <a:latin typeface="+mn-lt"/>
              </a:rPr>
              <a:t>로그인</a:t>
            </a:r>
            <a:r>
              <a:rPr lang="en-US" altLang="ko-KR" sz="9000" b="1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91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88A2231F-B2C4-4738-8019-3070031CE48C}"/>
              </a:ext>
            </a:extLst>
          </p:cNvPr>
          <p:cNvSpPr txBox="1"/>
          <p:nvPr/>
        </p:nvSpPr>
        <p:spPr>
          <a:xfrm>
            <a:off x="814136" y="2534845"/>
            <a:ext cx="10131075" cy="149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ko-KR" altLang="en-US" sz="9000" b="1" dirty="0">
                <a:latin typeface="+mn-lt"/>
              </a:rPr>
              <a:t>값을 보내고</a:t>
            </a:r>
            <a:endParaRPr lang="en-US" altLang="ko-KR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694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88A2231F-B2C4-4738-8019-3070031CE48C}"/>
              </a:ext>
            </a:extLst>
          </p:cNvPr>
          <p:cNvSpPr txBox="1"/>
          <p:nvPr/>
        </p:nvSpPr>
        <p:spPr>
          <a:xfrm>
            <a:off x="814136" y="2534845"/>
            <a:ext cx="10131075" cy="149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ko-KR" altLang="en-US" sz="9000" b="1" dirty="0">
                <a:latin typeface="+mn-lt"/>
              </a:rPr>
              <a:t>버튼을 누른다</a:t>
            </a:r>
            <a:r>
              <a:rPr lang="en-US" altLang="ko-KR" sz="9000" b="1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510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88A2231F-B2C4-4738-8019-3070031CE48C}"/>
              </a:ext>
            </a:extLst>
          </p:cNvPr>
          <p:cNvSpPr txBox="1"/>
          <p:nvPr/>
        </p:nvSpPr>
        <p:spPr>
          <a:xfrm>
            <a:off x="814136" y="2534845"/>
            <a:ext cx="10131075" cy="149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sz="9000" b="1" dirty="0">
                <a:solidFill>
                  <a:srgbClr val="FF0000"/>
                </a:solidFill>
                <a:latin typeface="+mn-lt"/>
              </a:rPr>
              <a:t>Id,</a:t>
            </a:r>
            <a:r>
              <a:rPr lang="ko-KR" altLang="en-US" sz="9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9000" b="1" dirty="0">
                <a:solidFill>
                  <a:srgbClr val="FF0000"/>
                </a:solidFill>
                <a:latin typeface="+mn-lt"/>
              </a:rPr>
              <a:t>pw</a:t>
            </a:r>
            <a:r>
              <a:rPr lang="ko-KR" altLang="en-US" sz="9000" b="1" dirty="0">
                <a:latin typeface="+mn-lt"/>
              </a:rPr>
              <a:t>을 보내고</a:t>
            </a:r>
            <a:endParaRPr lang="en-US" altLang="ko-KR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455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88A2231F-B2C4-4738-8019-3070031CE48C}"/>
              </a:ext>
            </a:extLst>
          </p:cNvPr>
          <p:cNvSpPr txBox="1"/>
          <p:nvPr/>
        </p:nvSpPr>
        <p:spPr>
          <a:xfrm>
            <a:off x="814136" y="2534845"/>
            <a:ext cx="10131075" cy="149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ko-KR" altLang="en-US" sz="9000" b="1" dirty="0">
                <a:solidFill>
                  <a:srgbClr val="FF0000"/>
                </a:solidFill>
                <a:latin typeface="+mn-lt"/>
              </a:rPr>
              <a:t>로그인</a:t>
            </a:r>
            <a:r>
              <a:rPr lang="ko-KR" altLang="en-US" sz="9000" b="1" dirty="0">
                <a:latin typeface="+mn-lt"/>
              </a:rPr>
              <a:t>을 누른다</a:t>
            </a:r>
            <a:r>
              <a:rPr lang="en-US" altLang="ko-KR" sz="9000" b="1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44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88A2231F-B2C4-4738-8019-3070031CE48C}"/>
              </a:ext>
            </a:extLst>
          </p:cNvPr>
          <p:cNvSpPr txBox="1"/>
          <p:nvPr/>
        </p:nvSpPr>
        <p:spPr>
          <a:xfrm>
            <a:off x="814136" y="2534845"/>
            <a:ext cx="10131075" cy="85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ko-KR" altLang="en-US" sz="4000" b="1" dirty="0">
                <a:latin typeface="+mn-lt"/>
              </a:rPr>
              <a:t>값을 보낼 </a:t>
            </a:r>
            <a:r>
              <a:rPr lang="en-US" altLang="ko-KR" sz="4000" b="1" dirty="0">
                <a:latin typeface="+mn-lt"/>
              </a:rPr>
              <a:t>HTML </a:t>
            </a:r>
            <a:r>
              <a:rPr lang="en-US" altLang="ko-KR" sz="4800" b="1" dirty="0" err="1"/>
              <a:t>element</a:t>
            </a:r>
            <a:r>
              <a:rPr lang="en-US" altLang="ko-KR" sz="4800" b="1" dirty="0" err="1">
                <a:solidFill>
                  <a:srgbClr val="FF0000"/>
                </a:solidFill>
                <a:latin typeface="+mn-lt"/>
              </a:rPr>
              <a:t>.send_keys</a:t>
            </a:r>
            <a:r>
              <a:rPr lang="en-US" altLang="ko-KR" sz="4800" b="1" dirty="0">
                <a:solidFill>
                  <a:srgbClr val="FF0000"/>
                </a:solidFill>
                <a:latin typeface="+mn-lt"/>
              </a:rPr>
              <a:t>()</a:t>
            </a:r>
            <a:endParaRPr lang="en-US" altLang="ko-KR" sz="4800" b="1" dirty="0">
              <a:latin typeface="+mn-lt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D2B3ABB-DE0E-4CDC-96D3-FE61D3DE4197}"/>
              </a:ext>
            </a:extLst>
          </p:cNvPr>
          <p:cNvSpPr txBox="1"/>
          <p:nvPr/>
        </p:nvSpPr>
        <p:spPr>
          <a:xfrm>
            <a:off x="814135" y="3601645"/>
            <a:ext cx="10131075" cy="85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ko-KR" altLang="en-US" sz="4000" b="1" dirty="0">
                <a:latin typeface="+mn-lt"/>
              </a:rPr>
              <a:t>버튼</a:t>
            </a:r>
            <a:r>
              <a:rPr lang="en-US" altLang="ko-KR" sz="4000" b="1" dirty="0">
                <a:latin typeface="+mn-lt"/>
              </a:rPr>
              <a:t> </a:t>
            </a:r>
            <a:r>
              <a:rPr lang="ko-KR" altLang="en-US" sz="4000" b="1" dirty="0">
                <a:latin typeface="+mn-lt"/>
              </a:rPr>
              <a:t>누를 </a:t>
            </a:r>
            <a:r>
              <a:rPr lang="en-US" altLang="ko-KR" sz="4000" b="1" dirty="0">
                <a:latin typeface="+mn-lt"/>
              </a:rPr>
              <a:t>HTML </a:t>
            </a:r>
            <a:r>
              <a:rPr lang="en-US" altLang="ko-KR" sz="4000" b="1" dirty="0" err="1">
                <a:latin typeface="+mn-lt"/>
              </a:rPr>
              <a:t>element</a:t>
            </a:r>
            <a:r>
              <a:rPr lang="en-US" altLang="ko-KR" sz="4800" b="1" dirty="0" err="1">
                <a:solidFill>
                  <a:srgbClr val="FF0000"/>
                </a:solidFill>
                <a:latin typeface="+mn-lt"/>
              </a:rPr>
              <a:t>.click</a:t>
            </a:r>
            <a:r>
              <a:rPr lang="en-US" altLang="ko-KR" sz="4800" b="1" dirty="0">
                <a:solidFill>
                  <a:srgbClr val="FF0000"/>
                </a:solidFill>
                <a:latin typeface="+mn-lt"/>
              </a:rPr>
              <a:t>()</a:t>
            </a:r>
            <a:endParaRPr lang="en-US" altLang="ko-KR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04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244A7576-37BB-4696-AE63-65E4086F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3" y="0"/>
            <a:ext cx="11590114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9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244A7576-37BB-4696-AE63-65E4086F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3" y="0"/>
            <a:ext cx="11590114" cy="68326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ECC803F-CC72-4FF5-8631-2343251D9B99}"/>
              </a:ext>
            </a:extLst>
          </p:cNvPr>
          <p:cNvSpPr/>
          <p:nvPr/>
        </p:nvSpPr>
        <p:spPr>
          <a:xfrm>
            <a:off x="6676896" y="4496586"/>
            <a:ext cx="1725105" cy="8955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8B46F-3A71-4EBA-B8B7-20B72684CF2F}"/>
              </a:ext>
            </a:extLst>
          </p:cNvPr>
          <p:cNvSpPr txBox="1"/>
          <p:nvPr/>
        </p:nvSpPr>
        <p:spPr>
          <a:xfrm>
            <a:off x="8544581" y="3416300"/>
            <a:ext cx="31848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Send_keys</a:t>
            </a:r>
            <a:r>
              <a:rPr lang="ko-KR" altLang="en-US" sz="1400" dirty="0">
                <a:solidFill>
                  <a:srgbClr val="FF0000"/>
                </a:solidFill>
              </a:rPr>
              <a:t>의 인자로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Id, </a:t>
            </a:r>
            <a:r>
              <a:rPr lang="ko-KR" altLang="en-US" sz="1400" dirty="0">
                <a:solidFill>
                  <a:srgbClr val="FF0000"/>
                </a:solidFill>
              </a:rPr>
              <a:t>비밀번호 문자열을 넣으면 되지만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개인정보유출방지를 위해 </a:t>
            </a:r>
            <a:r>
              <a:rPr lang="en-US" altLang="ko-KR" sz="1400" dirty="0">
                <a:solidFill>
                  <a:srgbClr val="FF0000"/>
                </a:solidFill>
              </a:rPr>
              <a:t>idpw.py</a:t>
            </a:r>
            <a:r>
              <a:rPr lang="ko-KR" altLang="en-US" sz="1400" dirty="0">
                <a:solidFill>
                  <a:srgbClr val="FF0000"/>
                </a:solidFill>
              </a:rPr>
              <a:t>라는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임의의 파이썬 파일을 만들어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그 안에 </a:t>
            </a:r>
            <a:r>
              <a:rPr lang="en-US" altLang="ko-KR" sz="1400" dirty="0" err="1">
                <a:solidFill>
                  <a:srgbClr val="FF0000"/>
                </a:solidFill>
              </a:rPr>
              <a:t>naver_id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naver_pw</a:t>
            </a:r>
            <a:r>
              <a:rPr lang="ko-KR" altLang="en-US" sz="1400" dirty="0">
                <a:solidFill>
                  <a:srgbClr val="FF0000"/>
                </a:solidFill>
              </a:rPr>
              <a:t>라는 변수에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Id,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pw</a:t>
            </a:r>
            <a:r>
              <a:rPr lang="ko-KR" altLang="en-US" sz="1400" dirty="0">
                <a:solidFill>
                  <a:srgbClr val="FF0000"/>
                </a:solidFill>
              </a:rPr>
              <a:t> 문자열을 담는다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4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dirty="0"/>
              <a:t>사전설치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3"/>
          <p:cNvSpPr txBox="1"/>
          <p:nvPr/>
        </p:nvSpPr>
        <p:spPr>
          <a:xfrm>
            <a:off x="814136" y="2534845"/>
            <a:ext cx="10131075" cy="149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sz="9000" b="1" dirty="0">
                <a:latin typeface="+mn-lt"/>
              </a:rPr>
              <a:t>pip install selenium</a:t>
            </a:r>
          </a:p>
        </p:txBody>
      </p:sp>
    </p:spTree>
    <p:extLst>
      <p:ext uri="{BB962C8B-B14F-4D97-AF65-F5344CB8AC3E}">
        <p14:creationId xmlns:p14="http://schemas.microsoft.com/office/powerpoint/2010/main" val="262076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88A2231F-B2C4-4738-8019-3070031CE48C}"/>
              </a:ext>
            </a:extLst>
          </p:cNvPr>
          <p:cNvSpPr txBox="1"/>
          <p:nvPr/>
        </p:nvSpPr>
        <p:spPr>
          <a:xfrm>
            <a:off x="814136" y="2534845"/>
            <a:ext cx="10131075" cy="85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ko-KR" altLang="en-US" sz="4000" b="1" dirty="0">
                <a:latin typeface="+mn-lt"/>
              </a:rPr>
              <a:t>값을 보낼 </a:t>
            </a:r>
            <a:r>
              <a:rPr lang="en-US" altLang="ko-KR" sz="4000" b="1" dirty="0">
                <a:solidFill>
                  <a:srgbClr val="FF0000"/>
                </a:solidFill>
                <a:latin typeface="+mn-lt"/>
              </a:rPr>
              <a:t>HTML </a:t>
            </a:r>
            <a:r>
              <a:rPr lang="en-US" altLang="ko-KR" sz="4800" b="1" dirty="0" err="1">
                <a:solidFill>
                  <a:srgbClr val="FF0000"/>
                </a:solidFill>
              </a:rPr>
              <a:t>element</a:t>
            </a:r>
            <a:r>
              <a:rPr lang="en-US" altLang="ko-KR" sz="4800" b="1" dirty="0" err="1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ko-KR" sz="4800" b="1" dirty="0" err="1">
                <a:latin typeface="+mn-lt"/>
              </a:rPr>
              <a:t>send_keys</a:t>
            </a:r>
            <a:r>
              <a:rPr lang="en-US" altLang="ko-KR" sz="4800" b="1" dirty="0">
                <a:latin typeface="+mn-lt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D2B3ABB-DE0E-4CDC-96D3-FE61D3DE4197}"/>
              </a:ext>
            </a:extLst>
          </p:cNvPr>
          <p:cNvSpPr txBox="1"/>
          <p:nvPr/>
        </p:nvSpPr>
        <p:spPr>
          <a:xfrm>
            <a:off x="814135" y="3601645"/>
            <a:ext cx="10131075" cy="85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ko-KR" altLang="en-US" sz="4000" b="1" dirty="0">
                <a:latin typeface="+mn-lt"/>
              </a:rPr>
              <a:t>버튼</a:t>
            </a:r>
            <a:r>
              <a:rPr lang="en-US" altLang="ko-KR" sz="4000" b="1" dirty="0">
                <a:latin typeface="+mn-lt"/>
              </a:rPr>
              <a:t> </a:t>
            </a:r>
            <a:r>
              <a:rPr lang="ko-KR" altLang="en-US" sz="4000" b="1" dirty="0">
                <a:latin typeface="+mn-lt"/>
              </a:rPr>
              <a:t>누를 </a:t>
            </a:r>
            <a:r>
              <a:rPr lang="en-US" altLang="ko-KR" sz="4000" b="1" dirty="0">
                <a:solidFill>
                  <a:srgbClr val="FF0000"/>
                </a:solidFill>
                <a:latin typeface="+mn-lt"/>
              </a:rPr>
              <a:t>HTML </a:t>
            </a:r>
            <a:r>
              <a:rPr lang="en-US" altLang="ko-KR" sz="4000" b="1" dirty="0" err="1">
                <a:solidFill>
                  <a:srgbClr val="FF0000"/>
                </a:solidFill>
                <a:latin typeface="+mn-lt"/>
              </a:rPr>
              <a:t>element</a:t>
            </a:r>
            <a:r>
              <a:rPr lang="en-US" altLang="ko-KR" sz="4800" b="1" dirty="0" err="1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ko-KR" sz="4800" b="1" dirty="0" err="1">
                <a:latin typeface="+mn-lt"/>
              </a:rPr>
              <a:t>click</a:t>
            </a:r>
            <a:r>
              <a:rPr lang="en-US" altLang="ko-KR" sz="4800" b="1" dirty="0">
                <a:latin typeface="+mn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669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88A2231F-B2C4-4738-8019-3070031CE48C}"/>
              </a:ext>
            </a:extLst>
          </p:cNvPr>
          <p:cNvSpPr txBox="1"/>
          <p:nvPr/>
        </p:nvSpPr>
        <p:spPr>
          <a:xfrm>
            <a:off x="814136" y="2534845"/>
            <a:ext cx="10131075" cy="149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sz="9000" b="1" dirty="0">
                <a:solidFill>
                  <a:srgbClr val="FF0000"/>
                </a:solidFill>
                <a:latin typeface="+mn-lt"/>
              </a:rPr>
              <a:t>Selector</a:t>
            </a:r>
            <a:r>
              <a:rPr lang="ko-KR" altLang="en-US" sz="9000" b="1" dirty="0">
                <a:solidFill>
                  <a:srgbClr val="FF0000"/>
                </a:solidFill>
                <a:latin typeface="+mn-lt"/>
              </a:rPr>
              <a:t> </a:t>
            </a:r>
            <a:endParaRPr lang="en-US" altLang="ko-KR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32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88A2231F-B2C4-4738-8019-3070031CE48C}"/>
              </a:ext>
            </a:extLst>
          </p:cNvPr>
          <p:cNvSpPr txBox="1"/>
          <p:nvPr/>
        </p:nvSpPr>
        <p:spPr>
          <a:xfrm>
            <a:off x="814136" y="2534845"/>
            <a:ext cx="10131075" cy="54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sz="2800" dirty="0">
                <a:hlinkClick r:id="rId3"/>
              </a:rPr>
              <a:t>https://selenium-python.readthedocs.io/locating-elements.html</a:t>
            </a:r>
            <a:endParaRPr lang="en-US" altLang="ko-KR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58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88A2231F-B2C4-4738-8019-3070031CE48C}"/>
              </a:ext>
            </a:extLst>
          </p:cNvPr>
          <p:cNvSpPr txBox="1"/>
          <p:nvPr/>
        </p:nvSpPr>
        <p:spPr>
          <a:xfrm>
            <a:off x="814136" y="1950381"/>
            <a:ext cx="10131075" cy="2727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dirty="0" err="1"/>
              <a:t>find_element_by_name</a:t>
            </a:r>
            <a:r>
              <a:rPr lang="en-US" altLang="ko-KR" dirty="0"/>
              <a:t>('</a:t>
            </a:r>
            <a:r>
              <a:rPr lang="en-US" altLang="ko-KR" dirty="0" err="1"/>
              <a:t>HTML_name</a:t>
            </a:r>
            <a:r>
              <a:rPr lang="en-US" altLang="ko-KR" dirty="0"/>
              <a:t>')</a:t>
            </a:r>
          </a:p>
          <a:p>
            <a:pPr algn="ctr"/>
            <a:r>
              <a:rPr lang="en-US" altLang="ko-KR" dirty="0"/>
              <a:t>     </a:t>
            </a:r>
            <a:r>
              <a:rPr lang="en-US" altLang="ko-KR" dirty="0" err="1"/>
              <a:t>find_element_by_id</a:t>
            </a:r>
            <a:r>
              <a:rPr lang="en-US" altLang="ko-KR" dirty="0"/>
              <a:t>('</a:t>
            </a:r>
            <a:r>
              <a:rPr lang="en-US" altLang="ko-KR" dirty="0" err="1"/>
              <a:t>HTML_id</a:t>
            </a:r>
            <a:r>
              <a:rPr lang="en-US" altLang="ko-KR" dirty="0"/>
              <a:t>')</a:t>
            </a:r>
          </a:p>
          <a:p>
            <a:pPr algn="ctr"/>
            <a:r>
              <a:rPr lang="en-US" altLang="ko-KR" dirty="0"/>
              <a:t>     </a:t>
            </a:r>
            <a:r>
              <a:rPr lang="en-US" altLang="ko-KR" dirty="0" err="1"/>
              <a:t>find_element_by_xpath</a:t>
            </a:r>
            <a:r>
              <a:rPr lang="en-US" altLang="ko-KR" dirty="0"/>
              <a:t>('/html/body/some/</a:t>
            </a:r>
            <a:r>
              <a:rPr lang="en-US" altLang="ko-KR" dirty="0" err="1"/>
              <a:t>xpath</a:t>
            </a:r>
            <a:r>
              <a:rPr lang="en-US" altLang="ko-KR" dirty="0"/>
              <a:t>’</a:t>
            </a:r>
          </a:p>
          <a:p>
            <a:pPr algn="ctr"/>
            <a:r>
              <a:rPr lang="en-US" altLang="ko-KR" dirty="0"/>
              <a:t>    </a:t>
            </a:r>
            <a:r>
              <a:rPr lang="en-US" altLang="ko-KR" dirty="0" err="1"/>
              <a:t>find_element_by_css_selector</a:t>
            </a:r>
            <a:r>
              <a:rPr lang="en-US" altLang="ko-KR" dirty="0"/>
              <a:t>('#</a:t>
            </a:r>
            <a:r>
              <a:rPr lang="en-US" altLang="ko-KR" dirty="0" err="1"/>
              <a:t>css</a:t>
            </a:r>
            <a:r>
              <a:rPr lang="en-US" altLang="ko-KR" dirty="0"/>
              <a:t> &gt; </a:t>
            </a:r>
            <a:r>
              <a:rPr lang="en-US" altLang="ko-KR" dirty="0" err="1"/>
              <a:t>div.selector</a:t>
            </a:r>
            <a:r>
              <a:rPr lang="en-US" altLang="ko-KR" dirty="0"/>
              <a:t>')</a:t>
            </a:r>
          </a:p>
          <a:p>
            <a:pPr algn="ctr"/>
            <a:r>
              <a:rPr lang="en-US" altLang="ko-KR" dirty="0"/>
              <a:t>    </a:t>
            </a:r>
            <a:r>
              <a:rPr lang="en-US" altLang="ko-KR" dirty="0" err="1"/>
              <a:t>find_element_by_class_name</a:t>
            </a:r>
            <a:r>
              <a:rPr lang="en-US" altLang="ko-KR" dirty="0"/>
              <a:t>('</a:t>
            </a:r>
            <a:r>
              <a:rPr lang="en-US" altLang="ko-KR" dirty="0" err="1"/>
              <a:t>some_class_name</a:t>
            </a:r>
            <a:r>
              <a:rPr lang="en-US" altLang="ko-KR" dirty="0"/>
              <a:t>’)</a:t>
            </a:r>
          </a:p>
          <a:p>
            <a:pPr algn="ctr"/>
            <a:r>
              <a:rPr lang="en-US" altLang="ko-KR" dirty="0"/>
              <a:t>    </a:t>
            </a:r>
            <a:r>
              <a:rPr lang="en-US" altLang="ko-KR" dirty="0" err="1"/>
              <a:t>find_element_by_tag_name</a:t>
            </a:r>
            <a:r>
              <a:rPr lang="en-US" altLang="ko-KR" dirty="0"/>
              <a:t>('h1')</a:t>
            </a: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+mn-lt"/>
              </a:rPr>
              <a:t> </a:t>
            </a:r>
            <a:endParaRPr lang="en-US" altLang="ko-K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351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Login w/Selenium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88A2231F-B2C4-4738-8019-3070031CE48C}"/>
              </a:ext>
            </a:extLst>
          </p:cNvPr>
          <p:cNvSpPr txBox="1"/>
          <p:nvPr/>
        </p:nvSpPr>
        <p:spPr>
          <a:xfrm>
            <a:off x="814136" y="2534845"/>
            <a:ext cx="10131075" cy="54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sz="2800" dirty="0">
                <a:hlinkClick r:id="rId3"/>
              </a:rPr>
              <a:t>https://class.likelion.org/accounts/login/?next=/board/notices/</a:t>
            </a:r>
            <a:endParaRPr lang="en-US" altLang="ko-KR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4356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3"/>
          <p:cNvSpPr txBox="1"/>
          <p:nvPr/>
        </p:nvSpPr>
        <p:spPr>
          <a:xfrm>
            <a:off x="980387" y="1899240"/>
            <a:ext cx="10131075" cy="1342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sz="8000" b="1" dirty="0">
                <a:latin typeface="+mn-lt"/>
              </a:rPr>
              <a:t>Thank You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016A9-21B7-4FA8-A84A-68B22F076C54}"/>
              </a:ext>
            </a:extLst>
          </p:cNvPr>
          <p:cNvSpPr/>
          <p:nvPr/>
        </p:nvSpPr>
        <p:spPr>
          <a:xfrm>
            <a:off x="3950470" y="4004632"/>
            <a:ext cx="4252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follow</a:t>
            </a:r>
          </a:p>
          <a:p>
            <a:r>
              <a:rPr lang="en-US" altLang="ko-KR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https://github.com/kangtegong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080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dirty="0"/>
              <a:t>사전설치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3"/>
          <p:cNvSpPr txBox="1"/>
          <p:nvPr/>
        </p:nvSpPr>
        <p:spPr>
          <a:xfrm>
            <a:off x="814136" y="2534845"/>
            <a:ext cx="10131075" cy="149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sz="9000" b="1" dirty="0">
                <a:latin typeface="+mn-lt"/>
              </a:rPr>
              <a:t>pip install bs4 </a:t>
            </a:r>
          </a:p>
        </p:txBody>
      </p:sp>
    </p:spTree>
    <p:extLst>
      <p:ext uri="{BB962C8B-B14F-4D97-AF65-F5344CB8AC3E}">
        <p14:creationId xmlns:p14="http://schemas.microsoft.com/office/powerpoint/2010/main" val="30066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dirty="0"/>
              <a:t>사전설치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3"/>
          <p:cNvSpPr txBox="1"/>
          <p:nvPr/>
        </p:nvSpPr>
        <p:spPr>
          <a:xfrm>
            <a:off x="814136" y="2534845"/>
            <a:ext cx="10131075" cy="149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sz="9000" b="1" dirty="0">
                <a:latin typeface="+mn-lt"/>
              </a:rPr>
              <a:t>Chrome Driver</a:t>
            </a:r>
          </a:p>
        </p:txBody>
      </p:sp>
    </p:spTree>
    <p:extLst>
      <p:ext uri="{BB962C8B-B14F-4D97-AF65-F5344CB8AC3E}">
        <p14:creationId xmlns:p14="http://schemas.microsoft.com/office/powerpoint/2010/main" val="3779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dirty="0"/>
              <a:t>Introduction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3"/>
          <p:cNvSpPr txBox="1"/>
          <p:nvPr/>
        </p:nvSpPr>
        <p:spPr>
          <a:xfrm>
            <a:off x="980388" y="2534845"/>
            <a:ext cx="10131075" cy="1342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en-US" altLang="ko-KR" sz="8000" b="1" dirty="0">
                <a:latin typeface="+mn-lt"/>
              </a:rPr>
              <a:t>Information Service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8485B1-2153-4EFB-8A22-7E0956F64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" t="3731" r="-255" b="116"/>
          <a:stretch/>
        </p:blipFill>
        <p:spPr>
          <a:xfrm>
            <a:off x="3528" y="168582"/>
            <a:ext cx="12146844" cy="65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TextBox 3"/>
          <p:cNvSpPr txBox="1"/>
          <p:nvPr/>
        </p:nvSpPr>
        <p:spPr>
          <a:xfrm>
            <a:off x="515881" y="262853"/>
            <a:ext cx="6208192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dirty="0"/>
              <a:t>사전설치</a:t>
            </a: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3"/>
          <p:cNvSpPr txBox="1"/>
          <p:nvPr/>
        </p:nvSpPr>
        <p:spPr>
          <a:xfrm>
            <a:off x="814136" y="2534845"/>
            <a:ext cx="10131075" cy="149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pPr algn="ctr"/>
            <a:r>
              <a:rPr lang="ko-KR" altLang="en-US" sz="9000" b="1" dirty="0">
                <a:latin typeface="+mn-lt"/>
              </a:rPr>
              <a:t>한글경로 자제</a:t>
            </a:r>
            <a:r>
              <a:rPr lang="en-US" altLang="ko-KR" sz="9000" b="1" dirty="0">
                <a:latin typeface="+mn-lt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8637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CC4B66-F88B-4E07-A693-45BB428EA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610"/>
            <a:ext cx="12153900" cy="342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그림 5" descr="스크린샷, 화면, 모니터, 텔레비전이(가) 표시된 사진&#10;&#10;자동 생성된 설명">
            <a:extLst>
              <a:ext uri="{FF2B5EF4-FFF2-40B4-BE49-F238E27FC236}">
                <a16:creationId xmlns:a16="http://schemas.microsoft.com/office/drawing/2014/main" id="{98BB28BF-D5A0-49DF-8525-A1A2FD9BF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484"/>
            <a:ext cx="12153900" cy="57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 descr="스크린샷, 앉아있는, 노트북, 제어이(가) 표시된 사진&#10;&#10;자동 생성된 설명">
            <a:extLst>
              <a:ext uri="{FF2B5EF4-FFF2-40B4-BE49-F238E27FC236}">
                <a16:creationId xmlns:a16="http://schemas.microsoft.com/office/drawing/2014/main" id="{6E8323F3-3BCA-445B-A267-8FEFDC14A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6" y="0"/>
            <a:ext cx="10396088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</TotalTime>
  <Words>321</Words>
  <Application>Microsoft Office PowerPoint</Application>
  <PresentationFormat>사용자 지정</PresentationFormat>
  <Paragraphs>59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Noto Sans CJK KR Black</vt:lpstr>
      <vt:lpstr>Noto Sans CJK KR Light</vt:lpstr>
      <vt:lpstr>Noto Sans CJK KR Medium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Kang Minchul</cp:lastModifiedBy>
  <cp:revision>96</cp:revision>
  <dcterms:modified xsi:type="dcterms:W3CDTF">2020-01-30T05:31:00Z</dcterms:modified>
</cp:coreProperties>
</file>