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4"/>
  </p:notesMasterIdLst>
  <p:sldIdLst>
    <p:sldId id="256" r:id="rId3"/>
    <p:sldId id="266" r:id="rId5"/>
    <p:sldId id="258" r:id="rId6"/>
    <p:sldId id="263" r:id="rId7"/>
    <p:sldId id="264" r:id="rId8"/>
    <p:sldId id="265" r:id="rId9"/>
  </p:sldIdLst>
  <p:sldSz cx="9144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142"/>
        <p:guide pos="2928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7" name="Google Shape;87;p1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" name="Google Shape;104;p3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0" name="Google Shape;190;p8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4" name="Google Shape;214;p9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68" name="Google Shape;268;p10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matchingName="Title Slide">
  <p:cSld name="TITLE">
    <p:bg>
      <p:bgPr>
        <a:gradFill>
          <a:gsLst>
            <a:gs pos="0">
              <a:schemeClr val="lt1"/>
            </a:gs>
            <a:gs pos="100000">
              <a:srgbClr val="9E9E9E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2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 rotWithShape="1">
            <a:blip r:embed="rId2">
              <a:alphaModFix amt="43000"/>
            </a:blip>
            <a:tile tx="0" ty="0" sx="50000" sy="50000" flip="none" algn="tl"/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cxnSp>
        <p:nvCxnSpPr>
          <p:cNvPr id="14" name="Google Shape;14;p12"/>
          <p:cNvCxnSpPr/>
          <p:nvPr/>
        </p:nvCxnSpPr>
        <p:spPr>
          <a:xfrm rot="-5400000">
            <a:off x="-762000" y="3429000"/>
            <a:ext cx="6858000" cy="0"/>
          </a:xfrm>
          <a:prstGeom prst="straightConnector1">
            <a:avLst/>
          </a:prstGeom>
          <a:noFill/>
          <a:ln w="11425" cap="flat" cmpd="sng">
            <a:solidFill>
              <a:srgbClr val="F9F9F9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" name="Google Shape;15;p12"/>
          <p:cNvSpPr txBox="1"/>
          <p:nvPr>
            <p:ph type="ctrTitle"/>
          </p:nvPr>
        </p:nvSpPr>
        <p:spPr>
          <a:xfrm>
            <a:off x="3366868" y="533400"/>
            <a:ext cx="5105400" cy="2868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EF7F0"/>
              </a:buClr>
              <a:buSzPts val="4200"/>
              <a:buFont typeface="Trebuchet MS" panose="020B0603020202020204"/>
              <a:buNone/>
              <a:defRPr sz="42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2"/>
          <p:cNvSpPr txBox="1"/>
          <p:nvPr>
            <p:ph type="subTitle" idx="1"/>
          </p:nvPr>
        </p:nvSpPr>
        <p:spPr>
          <a:xfrm>
            <a:off x="3354442" y="3539864"/>
            <a:ext cx="5114778" cy="1101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>
            <a:normAutofit/>
          </a:bodyPr>
          <a:lstStyle>
            <a:lvl1pPr lvl="0" algn="r">
              <a:spcBef>
                <a:spcPts val="600"/>
              </a:spcBef>
              <a:spcAft>
                <a:spcPts val="0"/>
              </a:spcAft>
              <a:buSzPts val="1606"/>
              <a:buNone/>
              <a:defRPr sz="2200">
                <a:solidFill>
                  <a:srgbClr val="FFFFFF"/>
                </a:solidFill>
              </a:defRPr>
            </a:lvl1pPr>
            <a:lvl2pPr lvl="1" algn="ctr">
              <a:spcBef>
                <a:spcPts val="500"/>
              </a:spcBef>
              <a:spcAft>
                <a:spcPts val="0"/>
              </a:spcAft>
              <a:buSzPts val="1440"/>
              <a:buNone/>
              <a:defRPr/>
            </a:lvl2pPr>
            <a:lvl3pPr lvl="2" algn="ctr">
              <a:spcBef>
                <a:spcPts val="400"/>
              </a:spcBef>
              <a:spcAft>
                <a:spcPts val="0"/>
              </a:spcAft>
              <a:buSzPts val="1080"/>
              <a:buNone/>
              <a:defRPr/>
            </a:lvl3pPr>
            <a:lvl4pPr lvl="3" algn="ctr"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SzPts val="1260"/>
              <a:buNone/>
              <a:defRPr/>
            </a:lvl5pPr>
            <a:lvl6pPr lvl="5" algn="ctr">
              <a:spcBef>
                <a:spcPts val="400"/>
              </a:spcBef>
              <a:spcAft>
                <a:spcPts val="0"/>
              </a:spcAft>
              <a:buSzPts val="1440"/>
              <a:buNone/>
              <a:defRPr/>
            </a:lvl6pPr>
            <a:lvl7pPr lvl="6" algn="ctr"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7pPr>
            <a:lvl8pPr lvl="7" algn="ctr">
              <a:spcBef>
                <a:spcPts val="30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17" name="Google Shape;17;p12"/>
          <p:cNvSpPr txBox="1"/>
          <p:nvPr>
            <p:ph type="dt" idx="10"/>
          </p:nvPr>
        </p:nvSpPr>
        <p:spPr>
          <a:xfrm>
            <a:off x="5871224" y="6557946"/>
            <a:ext cx="2002464" cy="226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2"/>
          <p:cNvSpPr txBox="1"/>
          <p:nvPr>
            <p:ph type="ftr" idx="11"/>
          </p:nvPr>
        </p:nvSpPr>
        <p:spPr>
          <a:xfrm>
            <a:off x="2819400" y="6557946"/>
            <a:ext cx="2927722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2"/>
          <p:cNvSpPr txBox="1"/>
          <p:nvPr>
            <p:ph type="sldNum" idx="12"/>
          </p:nvPr>
        </p:nvSpPr>
        <p:spPr>
          <a:xfrm>
            <a:off x="7880884" y="6556248"/>
            <a:ext cx="588336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100" b="0" i="0" u="none" strike="noStrike" cap="none">
                <a:solidFill>
                  <a:srgbClr val="FFFFF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marL="0" lvl="1" indent="0" algn="r">
              <a:spcBef>
                <a:spcPts val="0"/>
              </a:spcBef>
              <a:buNone/>
              <a:defRPr sz="1100" b="0" i="0" u="none" strike="noStrike" cap="none">
                <a:solidFill>
                  <a:srgbClr val="FFFFF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2pPr>
            <a:lvl3pPr marL="0" lvl="2" indent="0" algn="r">
              <a:spcBef>
                <a:spcPts val="0"/>
              </a:spcBef>
              <a:buNone/>
              <a:defRPr sz="1100" b="0" i="0" u="none" strike="noStrike" cap="none">
                <a:solidFill>
                  <a:srgbClr val="FFFFF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3pPr>
            <a:lvl4pPr marL="0" lvl="3" indent="0" algn="r">
              <a:spcBef>
                <a:spcPts val="0"/>
              </a:spcBef>
              <a:buNone/>
              <a:defRPr sz="1100" b="0" i="0" u="none" strike="noStrike" cap="none">
                <a:solidFill>
                  <a:srgbClr val="FFFFF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4pPr>
            <a:lvl5pPr marL="0" lvl="4" indent="0" algn="r">
              <a:spcBef>
                <a:spcPts val="0"/>
              </a:spcBef>
              <a:buNone/>
              <a:defRPr sz="1100" b="0" i="0" u="none" strike="noStrike" cap="none">
                <a:solidFill>
                  <a:srgbClr val="FFFFF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5pPr>
            <a:lvl6pPr marL="0" lvl="5" indent="0" algn="r">
              <a:spcBef>
                <a:spcPts val="0"/>
              </a:spcBef>
              <a:buNone/>
              <a:defRPr sz="1100" b="0" i="0" u="none" strike="noStrike" cap="none">
                <a:solidFill>
                  <a:srgbClr val="FFFFF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6pPr>
            <a:lvl7pPr marL="0" lvl="6" indent="0" algn="r">
              <a:spcBef>
                <a:spcPts val="0"/>
              </a:spcBef>
              <a:buNone/>
              <a:defRPr sz="1100" b="0" i="0" u="none" strike="noStrike" cap="none">
                <a:solidFill>
                  <a:srgbClr val="FFFFF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7pPr>
            <a:lvl8pPr marL="0" lvl="7" indent="0" algn="r">
              <a:spcBef>
                <a:spcPts val="0"/>
              </a:spcBef>
              <a:buNone/>
              <a:defRPr sz="1100" b="0" i="0" u="none" strike="noStrike" cap="none">
                <a:solidFill>
                  <a:srgbClr val="FFFFF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8pPr>
            <a:lvl9pPr marL="0" lvl="8" indent="0" algn="r">
              <a:spcBef>
                <a:spcPts val="0"/>
              </a:spcBef>
              <a:buNone/>
              <a:defRPr sz="1100" b="0" i="0" u="none" strike="noStrike" cap="none">
                <a:solidFill>
                  <a:srgbClr val="FFFFF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matchingName="Title and Vertical Text">
  <p:cSld name="VERTICAL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1"/>
          <p:cNvSpPr txBox="1"/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7F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1"/>
          <p:cNvSpPr txBox="1"/>
          <p:nvPr>
            <p:ph type="body" idx="1"/>
          </p:nvPr>
        </p:nvSpPr>
        <p:spPr>
          <a:xfrm rot="5400000">
            <a:off x="1653540" y="413076"/>
            <a:ext cx="4846320" cy="72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11785" algn="l">
              <a:spcBef>
                <a:spcPts val="600"/>
              </a:spcBef>
              <a:spcAft>
                <a:spcPts val="0"/>
              </a:spcAft>
              <a:buSzPts val="1314"/>
              <a:buChar char="⦿"/>
              <a:defRPr/>
            </a:lvl1pPr>
            <a:lvl2pPr marL="914400" lvl="1" indent="-320040" algn="l">
              <a:spcBef>
                <a:spcPts val="500"/>
              </a:spcBef>
              <a:spcAft>
                <a:spcPts val="0"/>
              </a:spcAft>
              <a:buSzPts val="1440"/>
              <a:buChar char="◼"/>
              <a:defRPr/>
            </a:lvl2pPr>
            <a:lvl3pPr marL="1371600" lvl="2" indent="-297180" algn="l">
              <a:spcBef>
                <a:spcPts val="400"/>
              </a:spcBef>
              <a:spcAft>
                <a:spcPts val="0"/>
              </a:spcAft>
              <a:buSzPts val="1080"/>
              <a:buChar char=""/>
              <a:defRPr/>
            </a:lvl3pPr>
            <a:lvl4pPr marL="1828800" lvl="3" indent="-32004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4pPr>
            <a:lvl5pPr marL="2286000" lvl="4" indent="-308610" algn="l">
              <a:spcBef>
                <a:spcPts val="400"/>
              </a:spcBef>
              <a:spcAft>
                <a:spcPts val="0"/>
              </a:spcAft>
              <a:buSzPts val="1260"/>
              <a:buChar char="◉"/>
              <a:defRPr/>
            </a:lvl5pPr>
            <a:lvl6pPr marL="2743200" lvl="5" indent="-320040" algn="l">
              <a:spcBef>
                <a:spcPts val="40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40" algn="l">
              <a:spcBef>
                <a:spcPts val="360"/>
              </a:spcBef>
              <a:spcAft>
                <a:spcPts val="0"/>
              </a:spcAft>
              <a:buSzPts val="1440"/>
              <a:buChar char="◼"/>
              <a:defRPr/>
            </a:lvl7pPr>
            <a:lvl8pPr marL="3657600" lvl="7" indent="-342900" algn="l"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76" name="Google Shape;76;p21"/>
          <p:cNvSpPr txBox="1"/>
          <p:nvPr>
            <p:ph type="dt" idx="10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1"/>
          <p:cNvSpPr txBox="1"/>
          <p:nvPr>
            <p:ph type="ftr" idx="11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1"/>
          <p:cNvSpPr txBox="1"/>
          <p:nvPr>
            <p:ph type="sldNum" idx="12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matchingName="Vertical Title and Text">
  <p:cSld name="VERTICAL_TITLE_AND_VERTICAL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2"/>
          <p:cNvSpPr txBox="1"/>
          <p:nvPr>
            <p:ph type="title"/>
          </p:nvPr>
        </p:nvSpPr>
        <p:spPr>
          <a:xfrm rot="5400000">
            <a:off x="4389438" y="2438718"/>
            <a:ext cx="5851525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7F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2"/>
          <p:cNvSpPr txBox="1"/>
          <p:nvPr>
            <p:ph type="body" idx="1"/>
          </p:nvPr>
        </p:nvSpPr>
        <p:spPr>
          <a:xfrm rot="5400000">
            <a:off x="541338" y="190504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11785" algn="l">
              <a:spcBef>
                <a:spcPts val="600"/>
              </a:spcBef>
              <a:spcAft>
                <a:spcPts val="0"/>
              </a:spcAft>
              <a:buSzPts val="1314"/>
              <a:buChar char="⦿"/>
              <a:defRPr/>
            </a:lvl1pPr>
            <a:lvl2pPr marL="914400" lvl="1" indent="-320040" algn="l">
              <a:spcBef>
                <a:spcPts val="500"/>
              </a:spcBef>
              <a:spcAft>
                <a:spcPts val="0"/>
              </a:spcAft>
              <a:buSzPts val="1440"/>
              <a:buChar char="◼"/>
              <a:defRPr/>
            </a:lvl2pPr>
            <a:lvl3pPr marL="1371600" lvl="2" indent="-297180" algn="l">
              <a:spcBef>
                <a:spcPts val="400"/>
              </a:spcBef>
              <a:spcAft>
                <a:spcPts val="0"/>
              </a:spcAft>
              <a:buSzPts val="1080"/>
              <a:buChar char=""/>
              <a:defRPr/>
            </a:lvl3pPr>
            <a:lvl4pPr marL="1828800" lvl="3" indent="-32004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4pPr>
            <a:lvl5pPr marL="2286000" lvl="4" indent="-308610" algn="l">
              <a:spcBef>
                <a:spcPts val="400"/>
              </a:spcBef>
              <a:spcAft>
                <a:spcPts val="0"/>
              </a:spcAft>
              <a:buSzPts val="1260"/>
              <a:buChar char="◉"/>
              <a:defRPr/>
            </a:lvl5pPr>
            <a:lvl6pPr marL="2743200" lvl="5" indent="-320040" algn="l">
              <a:spcBef>
                <a:spcPts val="40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40" algn="l">
              <a:spcBef>
                <a:spcPts val="360"/>
              </a:spcBef>
              <a:spcAft>
                <a:spcPts val="0"/>
              </a:spcAft>
              <a:buSzPts val="1440"/>
              <a:buChar char="◼"/>
              <a:defRPr/>
            </a:lvl7pPr>
            <a:lvl8pPr marL="3657600" lvl="7" indent="-342900" algn="l"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82" name="Google Shape;82;p22"/>
          <p:cNvSpPr txBox="1"/>
          <p:nvPr>
            <p:ph type="dt" idx="10"/>
          </p:nvPr>
        </p:nvSpPr>
        <p:spPr>
          <a:xfrm>
            <a:off x="4242816" y="6557946"/>
            <a:ext cx="2002464" cy="226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2"/>
          <p:cNvSpPr txBox="1"/>
          <p:nvPr>
            <p:ph type="ftr" idx="11"/>
          </p:nvPr>
        </p:nvSpPr>
        <p:spPr>
          <a:xfrm>
            <a:off x="457200" y="6556248"/>
            <a:ext cx="3657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2"/>
          <p:cNvSpPr txBox="1"/>
          <p:nvPr>
            <p:ph type="sldNum" idx="12"/>
          </p:nvPr>
        </p:nvSpPr>
        <p:spPr>
          <a:xfrm>
            <a:off x="6254496" y="6553200"/>
            <a:ext cx="588336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100">
                <a:solidFill>
                  <a:schemeClr val="dk2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marL="0" lvl="1" indent="0" algn="r">
              <a:spcBef>
                <a:spcPts val="0"/>
              </a:spcBef>
              <a:buNone/>
              <a:defRPr sz="1100">
                <a:solidFill>
                  <a:schemeClr val="dk2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2pPr>
            <a:lvl3pPr marL="0" lvl="2" indent="0" algn="r">
              <a:spcBef>
                <a:spcPts val="0"/>
              </a:spcBef>
              <a:buNone/>
              <a:defRPr sz="1100">
                <a:solidFill>
                  <a:schemeClr val="dk2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3pPr>
            <a:lvl4pPr marL="0" lvl="3" indent="0" algn="r">
              <a:spcBef>
                <a:spcPts val="0"/>
              </a:spcBef>
              <a:buNone/>
              <a:defRPr sz="1100">
                <a:solidFill>
                  <a:schemeClr val="dk2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4pPr>
            <a:lvl5pPr marL="0" lvl="4" indent="0" algn="r">
              <a:spcBef>
                <a:spcPts val="0"/>
              </a:spcBef>
              <a:buNone/>
              <a:defRPr sz="1100">
                <a:solidFill>
                  <a:schemeClr val="dk2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5pPr>
            <a:lvl6pPr marL="0" lvl="5" indent="0" algn="r">
              <a:spcBef>
                <a:spcPts val="0"/>
              </a:spcBef>
              <a:buNone/>
              <a:defRPr sz="1100">
                <a:solidFill>
                  <a:schemeClr val="dk2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6pPr>
            <a:lvl7pPr marL="0" lvl="6" indent="0" algn="r">
              <a:spcBef>
                <a:spcPts val="0"/>
              </a:spcBef>
              <a:buNone/>
              <a:defRPr sz="1100">
                <a:solidFill>
                  <a:schemeClr val="dk2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7pPr>
            <a:lvl8pPr marL="0" lvl="7" indent="0" algn="r">
              <a:spcBef>
                <a:spcPts val="0"/>
              </a:spcBef>
              <a:buNone/>
              <a:defRPr sz="1100">
                <a:solidFill>
                  <a:schemeClr val="dk2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8pPr>
            <a:lvl9pPr marL="0" lvl="8" indent="0" algn="r">
              <a:spcBef>
                <a:spcPts val="0"/>
              </a:spcBef>
              <a:buNone/>
              <a:defRPr sz="1100">
                <a:solidFill>
                  <a:schemeClr val="dk2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matchingName="Title and Content">
  <p:cSld name="OBJEC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3"/>
          <p:cNvSpPr txBox="1"/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7F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3"/>
          <p:cNvSpPr txBox="1"/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11785" algn="l">
              <a:spcBef>
                <a:spcPts val="600"/>
              </a:spcBef>
              <a:spcAft>
                <a:spcPts val="0"/>
              </a:spcAft>
              <a:buSzPts val="1314"/>
              <a:buChar char="⦿"/>
              <a:defRPr/>
            </a:lvl1pPr>
            <a:lvl2pPr marL="914400" lvl="1" indent="-320040" algn="l">
              <a:spcBef>
                <a:spcPts val="500"/>
              </a:spcBef>
              <a:spcAft>
                <a:spcPts val="0"/>
              </a:spcAft>
              <a:buSzPts val="1440"/>
              <a:buChar char="◼"/>
              <a:defRPr/>
            </a:lvl2pPr>
            <a:lvl3pPr marL="1371600" lvl="2" indent="-297180" algn="l">
              <a:spcBef>
                <a:spcPts val="400"/>
              </a:spcBef>
              <a:spcAft>
                <a:spcPts val="0"/>
              </a:spcAft>
              <a:buSzPts val="1080"/>
              <a:buChar char=""/>
              <a:defRPr/>
            </a:lvl3pPr>
            <a:lvl4pPr marL="1828800" lvl="3" indent="-32004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4pPr>
            <a:lvl5pPr marL="2286000" lvl="4" indent="-308610" algn="l">
              <a:spcBef>
                <a:spcPts val="400"/>
              </a:spcBef>
              <a:spcAft>
                <a:spcPts val="0"/>
              </a:spcAft>
              <a:buSzPts val="1260"/>
              <a:buChar char="◉"/>
              <a:defRPr/>
            </a:lvl5pPr>
            <a:lvl6pPr marL="2743200" lvl="5" indent="-320040" algn="l">
              <a:spcBef>
                <a:spcPts val="40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40" algn="l">
              <a:spcBef>
                <a:spcPts val="360"/>
              </a:spcBef>
              <a:spcAft>
                <a:spcPts val="0"/>
              </a:spcAft>
              <a:buSzPts val="1440"/>
              <a:buChar char="◼"/>
              <a:defRPr/>
            </a:lvl7pPr>
            <a:lvl8pPr marL="3657600" lvl="7" indent="-342900" algn="l"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23" name="Google Shape;23;p13"/>
          <p:cNvSpPr txBox="1"/>
          <p:nvPr>
            <p:ph type="dt" idx="10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3"/>
          <p:cNvSpPr txBox="1"/>
          <p:nvPr>
            <p:ph type="ftr" idx="11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3"/>
          <p:cNvSpPr txBox="1"/>
          <p:nvPr>
            <p:ph type="sldNum" idx="12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bg>
      <p:bgPr>
        <a:solidFill>
          <a:schemeClr val="lt1"/>
        </a:solidFill>
        <a:effectLst/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4"/>
          <p:cNvSpPr txBox="1"/>
          <p:nvPr>
            <p:ph type="title"/>
          </p:nvPr>
        </p:nvSpPr>
        <p:spPr>
          <a:xfrm>
            <a:off x="1066800" y="2821837"/>
            <a:ext cx="6255488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EF7F0"/>
              </a:buClr>
              <a:buSzPts val="4200"/>
              <a:buFont typeface="Trebuchet MS" panose="020B0603020202020204"/>
              <a:buNone/>
              <a:defRPr sz="42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4"/>
          <p:cNvSpPr txBox="1"/>
          <p:nvPr>
            <p:ph type="body" idx="1"/>
          </p:nvPr>
        </p:nvSpPr>
        <p:spPr>
          <a:xfrm>
            <a:off x="1066800" y="1905000"/>
            <a:ext cx="6255488" cy="743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r">
              <a:spcBef>
                <a:spcPts val="600"/>
              </a:spcBef>
              <a:spcAft>
                <a:spcPts val="0"/>
              </a:spcAft>
              <a:buSzPts val="1460"/>
              <a:buNone/>
              <a:defRPr sz="20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5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400"/>
              </a:spcBef>
              <a:spcAft>
                <a:spcPts val="0"/>
              </a:spcAft>
              <a:buSzPts val="96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400"/>
              </a:spcBef>
              <a:spcAft>
                <a:spcPts val="0"/>
              </a:spcAft>
              <a:buSzPts val="980"/>
              <a:buNone/>
              <a:defRPr sz="1400">
                <a:solidFill>
                  <a:srgbClr val="888888"/>
                </a:solidFill>
              </a:defRPr>
            </a:lvl5pPr>
            <a:lvl6pPr marL="2743200" lvl="5" indent="-320040" algn="l">
              <a:spcBef>
                <a:spcPts val="40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40" algn="l">
              <a:spcBef>
                <a:spcPts val="360"/>
              </a:spcBef>
              <a:spcAft>
                <a:spcPts val="0"/>
              </a:spcAft>
              <a:buSzPts val="1440"/>
              <a:buChar char="◼"/>
              <a:defRPr/>
            </a:lvl7pPr>
            <a:lvl8pPr marL="3657600" lvl="7" indent="-342900" algn="l"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29" name="Google Shape;29;p14"/>
          <p:cNvSpPr txBox="1"/>
          <p:nvPr>
            <p:ph type="dt" idx="10"/>
          </p:nvPr>
        </p:nvSpPr>
        <p:spPr>
          <a:xfrm>
            <a:off x="4724238" y="6556810"/>
            <a:ext cx="2002464" cy="226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4"/>
          <p:cNvSpPr txBox="1"/>
          <p:nvPr>
            <p:ph type="ftr" idx="11"/>
          </p:nvPr>
        </p:nvSpPr>
        <p:spPr>
          <a:xfrm>
            <a:off x="1735358" y="6556810"/>
            <a:ext cx="2895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4"/>
          <p:cNvSpPr txBox="1"/>
          <p:nvPr>
            <p:ph type="sldNum" idx="12"/>
          </p:nvPr>
        </p:nvSpPr>
        <p:spPr>
          <a:xfrm>
            <a:off x="6733952" y="6555112"/>
            <a:ext cx="588336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matchingName="Two Content">
  <p:cSld name="TWO_OBJECT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5"/>
          <p:cNvSpPr txBox="1"/>
          <p:nvPr>
            <p:ph type="title"/>
          </p:nvPr>
        </p:nvSpPr>
        <p:spPr>
          <a:xfrm>
            <a:off x="457200" y="320040"/>
            <a:ext cx="7242048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7F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5"/>
          <p:cNvSpPr txBox="1"/>
          <p:nvPr>
            <p:ph type="body" idx="1"/>
          </p:nvPr>
        </p:nvSpPr>
        <p:spPr>
          <a:xfrm>
            <a:off x="457200" y="1600200"/>
            <a:ext cx="352044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8140" algn="l">
              <a:spcBef>
                <a:spcPts val="600"/>
              </a:spcBef>
              <a:spcAft>
                <a:spcPts val="0"/>
              </a:spcAft>
              <a:buSzPts val="2044"/>
              <a:buChar char="⦿"/>
              <a:defRPr sz="2800"/>
            </a:lvl1pPr>
            <a:lvl2pPr marL="914400" lvl="1" indent="-350520" algn="l">
              <a:spcBef>
                <a:spcPts val="500"/>
              </a:spcBef>
              <a:spcAft>
                <a:spcPts val="0"/>
              </a:spcAft>
              <a:buSzPts val="1920"/>
              <a:buChar char="◼"/>
              <a:defRPr sz="2400"/>
            </a:lvl2pPr>
            <a:lvl3pPr marL="1371600" lvl="2" indent="-304800" algn="l">
              <a:spcBef>
                <a:spcPts val="400"/>
              </a:spcBef>
              <a:spcAft>
                <a:spcPts val="0"/>
              </a:spcAft>
              <a:buSzPts val="1200"/>
              <a:buChar char=""/>
              <a:defRPr sz="2000"/>
            </a:lvl3pPr>
            <a:lvl4pPr marL="1828800" lvl="3" indent="-32004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 sz="1800"/>
            </a:lvl4pPr>
            <a:lvl5pPr marL="2286000" lvl="4" indent="-308610" algn="l">
              <a:spcBef>
                <a:spcPts val="400"/>
              </a:spcBef>
              <a:spcAft>
                <a:spcPts val="0"/>
              </a:spcAft>
              <a:buSzPts val="1260"/>
              <a:buChar char="◉"/>
              <a:defRPr sz="1800"/>
            </a:lvl5pPr>
            <a:lvl6pPr marL="2743200" lvl="5" indent="-320040" algn="l">
              <a:spcBef>
                <a:spcPts val="40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40" algn="l">
              <a:spcBef>
                <a:spcPts val="360"/>
              </a:spcBef>
              <a:spcAft>
                <a:spcPts val="0"/>
              </a:spcAft>
              <a:buSzPts val="1440"/>
              <a:buChar char="◼"/>
              <a:defRPr/>
            </a:lvl7pPr>
            <a:lvl8pPr marL="3657600" lvl="7" indent="-342900" algn="l"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35" name="Google Shape;35;p15"/>
          <p:cNvSpPr txBox="1"/>
          <p:nvPr>
            <p:ph type="body" idx="2"/>
          </p:nvPr>
        </p:nvSpPr>
        <p:spPr>
          <a:xfrm>
            <a:off x="4178808" y="1600200"/>
            <a:ext cx="352044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8140" algn="l">
              <a:spcBef>
                <a:spcPts val="600"/>
              </a:spcBef>
              <a:spcAft>
                <a:spcPts val="0"/>
              </a:spcAft>
              <a:buSzPts val="2044"/>
              <a:buChar char="⦿"/>
              <a:defRPr sz="2800"/>
            </a:lvl1pPr>
            <a:lvl2pPr marL="914400" lvl="1" indent="-350520" algn="l">
              <a:spcBef>
                <a:spcPts val="500"/>
              </a:spcBef>
              <a:spcAft>
                <a:spcPts val="0"/>
              </a:spcAft>
              <a:buSzPts val="1920"/>
              <a:buChar char="◼"/>
              <a:defRPr sz="2400"/>
            </a:lvl2pPr>
            <a:lvl3pPr marL="1371600" lvl="2" indent="-304800" algn="l">
              <a:spcBef>
                <a:spcPts val="400"/>
              </a:spcBef>
              <a:spcAft>
                <a:spcPts val="0"/>
              </a:spcAft>
              <a:buSzPts val="1200"/>
              <a:buChar char=""/>
              <a:defRPr sz="2000"/>
            </a:lvl3pPr>
            <a:lvl4pPr marL="1828800" lvl="3" indent="-32004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 sz="1800"/>
            </a:lvl4pPr>
            <a:lvl5pPr marL="2286000" lvl="4" indent="-308610" algn="l">
              <a:spcBef>
                <a:spcPts val="400"/>
              </a:spcBef>
              <a:spcAft>
                <a:spcPts val="0"/>
              </a:spcAft>
              <a:buSzPts val="1260"/>
              <a:buChar char="◉"/>
              <a:defRPr sz="1800"/>
            </a:lvl5pPr>
            <a:lvl6pPr marL="2743200" lvl="5" indent="-320040" algn="l">
              <a:spcBef>
                <a:spcPts val="40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40" algn="l">
              <a:spcBef>
                <a:spcPts val="360"/>
              </a:spcBef>
              <a:spcAft>
                <a:spcPts val="0"/>
              </a:spcAft>
              <a:buSzPts val="1440"/>
              <a:buChar char="◼"/>
              <a:defRPr/>
            </a:lvl7pPr>
            <a:lvl8pPr marL="3657600" lvl="7" indent="-342900" algn="l"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36" name="Google Shape;36;p15"/>
          <p:cNvSpPr txBox="1"/>
          <p:nvPr>
            <p:ph type="dt" idx="10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5"/>
          <p:cNvSpPr txBox="1"/>
          <p:nvPr>
            <p:ph type="ftr" idx="11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5"/>
          <p:cNvSpPr txBox="1"/>
          <p:nvPr>
            <p:ph type="sldNum" idx="12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matchingName="Comparison">
  <p:cSld name="TWO_OBJECTS_WITH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6"/>
          <p:cNvSpPr txBox="1"/>
          <p:nvPr>
            <p:ph type="title"/>
          </p:nvPr>
        </p:nvSpPr>
        <p:spPr>
          <a:xfrm>
            <a:off x="457200" y="320040"/>
            <a:ext cx="7242048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7F0"/>
              </a:buClr>
              <a:buSzPts val="3800"/>
              <a:buFont typeface="Trebuchet MS" panose="020B0603020202020204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6"/>
          <p:cNvSpPr txBox="1"/>
          <p:nvPr>
            <p:ph type="body" idx="1"/>
          </p:nvPr>
        </p:nvSpPr>
        <p:spPr>
          <a:xfrm>
            <a:off x="457200" y="5867400"/>
            <a:ext cx="3520440" cy="457200"/>
          </a:xfrm>
          <a:prstGeom prst="rect">
            <a:avLst/>
          </a:prstGeom>
          <a:noFill/>
          <a:ln w="127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spcBef>
                <a:spcPts val="600"/>
              </a:spcBef>
              <a:spcAft>
                <a:spcPts val="0"/>
              </a:spcAft>
              <a:buSzPts val="1314"/>
              <a:buNone/>
              <a:defRPr sz="1800" b="1">
                <a:solidFill>
                  <a:schemeClr val="dk2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marL="914400" lvl="1" indent="-228600" algn="l">
              <a:spcBef>
                <a:spcPts val="500"/>
              </a:spcBef>
              <a:spcAft>
                <a:spcPts val="0"/>
              </a:spcAft>
              <a:buSzPts val="1600"/>
              <a:buNone/>
              <a:defRPr sz="2000" b="1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2pPr>
            <a:lvl3pPr marL="1371600" lvl="2" indent="-228600" algn="l">
              <a:spcBef>
                <a:spcPts val="400"/>
              </a:spcBef>
              <a:spcAft>
                <a:spcPts val="0"/>
              </a:spcAft>
              <a:buSzPts val="1080"/>
              <a:buNone/>
              <a:defRPr sz="1800" b="1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280"/>
              <a:buNone/>
              <a:defRPr sz="1600" b="1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4pPr>
            <a:lvl5pPr marL="2286000" lvl="4" indent="-228600" algn="l">
              <a:spcBef>
                <a:spcPts val="400"/>
              </a:spcBef>
              <a:spcAft>
                <a:spcPts val="0"/>
              </a:spcAft>
              <a:buSzPts val="1120"/>
              <a:buNone/>
              <a:defRPr sz="1600" b="1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5pPr>
            <a:lvl6pPr marL="2743200" lvl="5" indent="-320040" algn="l">
              <a:spcBef>
                <a:spcPts val="40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40" algn="l">
              <a:spcBef>
                <a:spcPts val="360"/>
              </a:spcBef>
              <a:spcAft>
                <a:spcPts val="0"/>
              </a:spcAft>
              <a:buSzPts val="1440"/>
              <a:buChar char="◼"/>
              <a:defRPr/>
            </a:lvl7pPr>
            <a:lvl8pPr marL="3657600" lvl="7" indent="-342900" algn="l"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42" name="Google Shape;42;p16"/>
          <p:cNvSpPr txBox="1"/>
          <p:nvPr>
            <p:ph type="body" idx="2"/>
          </p:nvPr>
        </p:nvSpPr>
        <p:spPr>
          <a:xfrm>
            <a:off x="4178808" y="5867400"/>
            <a:ext cx="3520440" cy="457200"/>
          </a:xfrm>
          <a:prstGeom prst="rect">
            <a:avLst/>
          </a:prstGeom>
          <a:noFill/>
          <a:ln w="127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spcBef>
                <a:spcPts val="600"/>
              </a:spcBef>
              <a:spcAft>
                <a:spcPts val="0"/>
              </a:spcAft>
              <a:buSzPts val="1314"/>
              <a:buNone/>
              <a:defRPr sz="1800" b="1">
                <a:solidFill>
                  <a:schemeClr val="dk2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marL="914400" lvl="1" indent="-228600" algn="l">
              <a:spcBef>
                <a:spcPts val="500"/>
              </a:spcBef>
              <a:spcAft>
                <a:spcPts val="0"/>
              </a:spcAft>
              <a:buSzPts val="1600"/>
              <a:buNone/>
              <a:defRPr sz="2000" b="1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2pPr>
            <a:lvl3pPr marL="1371600" lvl="2" indent="-228600" algn="l">
              <a:spcBef>
                <a:spcPts val="400"/>
              </a:spcBef>
              <a:spcAft>
                <a:spcPts val="0"/>
              </a:spcAft>
              <a:buSzPts val="1080"/>
              <a:buNone/>
              <a:defRPr sz="1800" b="1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280"/>
              <a:buNone/>
              <a:defRPr sz="1600" b="1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4pPr>
            <a:lvl5pPr marL="2286000" lvl="4" indent="-228600" algn="l">
              <a:spcBef>
                <a:spcPts val="400"/>
              </a:spcBef>
              <a:spcAft>
                <a:spcPts val="0"/>
              </a:spcAft>
              <a:buSzPts val="1120"/>
              <a:buNone/>
              <a:defRPr sz="1600" b="1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5pPr>
            <a:lvl6pPr marL="2743200" lvl="5" indent="-320040" algn="l">
              <a:spcBef>
                <a:spcPts val="40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40" algn="l">
              <a:spcBef>
                <a:spcPts val="360"/>
              </a:spcBef>
              <a:spcAft>
                <a:spcPts val="0"/>
              </a:spcAft>
              <a:buSzPts val="1440"/>
              <a:buChar char="◼"/>
              <a:defRPr/>
            </a:lvl7pPr>
            <a:lvl8pPr marL="3657600" lvl="7" indent="-342900" algn="l"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43" name="Google Shape;43;p16"/>
          <p:cNvSpPr txBox="1"/>
          <p:nvPr>
            <p:ph type="body" idx="3"/>
          </p:nvPr>
        </p:nvSpPr>
        <p:spPr>
          <a:xfrm>
            <a:off x="457200" y="1711840"/>
            <a:ext cx="352044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9725" algn="l">
              <a:spcBef>
                <a:spcPts val="600"/>
              </a:spcBef>
              <a:spcAft>
                <a:spcPts val="0"/>
              </a:spcAft>
              <a:buSzPts val="1752"/>
              <a:buChar char="⦿"/>
              <a:defRPr sz="2400"/>
            </a:lvl1pPr>
            <a:lvl2pPr marL="914400" lvl="1" indent="-330200" algn="l">
              <a:spcBef>
                <a:spcPts val="500"/>
              </a:spcBef>
              <a:spcAft>
                <a:spcPts val="0"/>
              </a:spcAft>
              <a:buSzPts val="1600"/>
              <a:buChar char="◼"/>
              <a:defRPr sz="2000"/>
            </a:lvl2pPr>
            <a:lvl3pPr marL="1371600" lvl="2" indent="-297180" algn="l">
              <a:spcBef>
                <a:spcPts val="400"/>
              </a:spcBef>
              <a:spcAft>
                <a:spcPts val="0"/>
              </a:spcAft>
              <a:buSzPts val="1080"/>
              <a:buChar char=""/>
              <a:defRPr sz="1800"/>
            </a:lvl3pPr>
            <a:lvl4pPr marL="1828800" lvl="3" indent="-309880" algn="l">
              <a:spcBef>
                <a:spcPts val="320"/>
              </a:spcBef>
              <a:spcAft>
                <a:spcPts val="0"/>
              </a:spcAft>
              <a:buSzPts val="1280"/>
              <a:buChar char="⚫"/>
              <a:defRPr sz="1600"/>
            </a:lvl4pPr>
            <a:lvl5pPr marL="2286000" lvl="4" indent="-299720" algn="l">
              <a:spcBef>
                <a:spcPts val="400"/>
              </a:spcBef>
              <a:spcAft>
                <a:spcPts val="0"/>
              </a:spcAft>
              <a:buSzPts val="1120"/>
              <a:buChar char="◉"/>
              <a:defRPr sz="1600"/>
            </a:lvl5pPr>
            <a:lvl6pPr marL="2743200" lvl="5" indent="-320040" algn="l">
              <a:spcBef>
                <a:spcPts val="40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40" algn="l">
              <a:spcBef>
                <a:spcPts val="360"/>
              </a:spcBef>
              <a:spcAft>
                <a:spcPts val="0"/>
              </a:spcAft>
              <a:buSzPts val="1440"/>
              <a:buChar char="◼"/>
              <a:defRPr/>
            </a:lvl7pPr>
            <a:lvl8pPr marL="3657600" lvl="7" indent="-342900" algn="l"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44" name="Google Shape;44;p16"/>
          <p:cNvSpPr txBox="1"/>
          <p:nvPr>
            <p:ph type="body" idx="4"/>
          </p:nvPr>
        </p:nvSpPr>
        <p:spPr>
          <a:xfrm>
            <a:off x="4178808" y="1711840"/>
            <a:ext cx="352044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9725" algn="l">
              <a:spcBef>
                <a:spcPts val="600"/>
              </a:spcBef>
              <a:spcAft>
                <a:spcPts val="0"/>
              </a:spcAft>
              <a:buSzPts val="1752"/>
              <a:buChar char="⦿"/>
              <a:defRPr sz="2400"/>
            </a:lvl1pPr>
            <a:lvl2pPr marL="914400" lvl="1" indent="-330200" algn="l">
              <a:spcBef>
                <a:spcPts val="500"/>
              </a:spcBef>
              <a:spcAft>
                <a:spcPts val="0"/>
              </a:spcAft>
              <a:buSzPts val="1600"/>
              <a:buChar char="◼"/>
              <a:defRPr sz="2000"/>
            </a:lvl2pPr>
            <a:lvl3pPr marL="1371600" lvl="2" indent="-297180" algn="l">
              <a:spcBef>
                <a:spcPts val="400"/>
              </a:spcBef>
              <a:spcAft>
                <a:spcPts val="0"/>
              </a:spcAft>
              <a:buSzPts val="1080"/>
              <a:buChar char=""/>
              <a:defRPr sz="1800"/>
            </a:lvl3pPr>
            <a:lvl4pPr marL="1828800" lvl="3" indent="-309880" algn="l">
              <a:spcBef>
                <a:spcPts val="320"/>
              </a:spcBef>
              <a:spcAft>
                <a:spcPts val="0"/>
              </a:spcAft>
              <a:buSzPts val="1280"/>
              <a:buChar char="⚫"/>
              <a:defRPr sz="1600"/>
            </a:lvl4pPr>
            <a:lvl5pPr marL="2286000" lvl="4" indent="-299720" algn="l">
              <a:spcBef>
                <a:spcPts val="400"/>
              </a:spcBef>
              <a:spcAft>
                <a:spcPts val="0"/>
              </a:spcAft>
              <a:buSzPts val="1120"/>
              <a:buChar char="◉"/>
              <a:defRPr sz="1600"/>
            </a:lvl5pPr>
            <a:lvl6pPr marL="2743200" lvl="5" indent="-320040" algn="l">
              <a:spcBef>
                <a:spcPts val="40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40" algn="l">
              <a:spcBef>
                <a:spcPts val="360"/>
              </a:spcBef>
              <a:spcAft>
                <a:spcPts val="0"/>
              </a:spcAft>
              <a:buSzPts val="1440"/>
              <a:buChar char="◼"/>
              <a:defRPr/>
            </a:lvl7pPr>
            <a:lvl8pPr marL="3657600" lvl="7" indent="-342900" algn="l"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45" name="Google Shape;45;p16"/>
          <p:cNvSpPr txBox="1"/>
          <p:nvPr>
            <p:ph type="dt" idx="10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6"/>
          <p:cNvSpPr txBox="1"/>
          <p:nvPr>
            <p:ph type="ftr" idx="11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6"/>
          <p:cNvSpPr txBox="1"/>
          <p:nvPr>
            <p:ph type="sldNum" idx="12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7"/>
          <p:cNvSpPr txBox="1"/>
          <p:nvPr>
            <p:ph type="title"/>
          </p:nvPr>
        </p:nvSpPr>
        <p:spPr>
          <a:xfrm>
            <a:off x="457200" y="320040"/>
            <a:ext cx="7242048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7F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7"/>
          <p:cNvSpPr txBox="1"/>
          <p:nvPr>
            <p:ph type="dt" idx="10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7"/>
          <p:cNvSpPr txBox="1"/>
          <p:nvPr>
            <p:ph type="ftr" idx="11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7"/>
          <p:cNvSpPr txBox="1"/>
          <p:nvPr>
            <p:ph type="sldNum" idx="12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8"/>
          <p:cNvSpPr txBox="1"/>
          <p:nvPr>
            <p:ph type="dt" idx="10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8"/>
          <p:cNvSpPr txBox="1"/>
          <p:nvPr>
            <p:ph type="ftr" idx="11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8"/>
          <p:cNvSpPr txBox="1"/>
          <p:nvPr>
            <p:ph type="sldNum" idx="12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matchingName="Content with Caption">
  <p:cSld name="OBJECT_WITH_CAPTION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9"/>
          <p:cNvSpPr txBox="1"/>
          <p:nvPr>
            <p:ph type="title"/>
          </p:nvPr>
        </p:nvSpPr>
        <p:spPr>
          <a:xfrm>
            <a:off x="457200" y="228600"/>
            <a:ext cx="5897880" cy="1173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7F0"/>
              </a:buClr>
              <a:buSzPts val="2400"/>
              <a:buFont typeface="Trebuchet MS" panose="020B0603020202020204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9"/>
          <p:cNvSpPr txBox="1"/>
          <p:nvPr>
            <p:ph type="body" idx="1"/>
          </p:nvPr>
        </p:nvSpPr>
        <p:spPr>
          <a:xfrm>
            <a:off x="457200" y="1497416"/>
            <a:ext cx="5897880" cy="602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022"/>
              <a:buNone/>
              <a:defRPr sz="1400"/>
            </a:lvl1pPr>
            <a:lvl2pPr marL="914400" lvl="1" indent="-228600" algn="l">
              <a:spcBef>
                <a:spcPts val="5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400"/>
              </a:spcBef>
              <a:spcAft>
                <a:spcPts val="0"/>
              </a:spcAft>
              <a:buSzPts val="6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400"/>
              </a:spcBef>
              <a:spcAft>
                <a:spcPts val="0"/>
              </a:spcAft>
              <a:buSzPts val="630"/>
              <a:buNone/>
              <a:defRPr sz="900"/>
            </a:lvl5pPr>
            <a:lvl6pPr marL="2743200" lvl="5" indent="-320040" algn="l">
              <a:spcBef>
                <a:spcPts val="40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40" algn="l">
              <a:spcBef>
                <a:spcPts val="360"/>
              </a:spcBef>
              <a:spcAft>
                <a:spcPts val="0"/>
              </a:spcAft>
              <a:buSzPts val="1440"/>
              <a:buChar char="◼"/>
              <a:defRPr/>
            </a:lvl7pPr>
            <a:lvl8pPr marL="3657600" lvl="7" indent="-342900" algn="l"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60" name="Google Shape;60;p19"/>
          <p:cNvSpPr txBox="1"/>
          <p:nvPr>
            <p:ph type="body" idx="2"/>
          </p:nvPr>
        </p:nvSpPr>
        <p:spPr>
          <a:xfrm>
            <a:off x="457200" y="2133600"/>
            <a:ext cx="7239000" cy="4371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7190" algn="l">
              <a:spcBef>
                <a:spcPts val="600"/>
              </a:spcBef>
              <a:spcAft>
                <a:spcPts val="0"/>
              </a:spcAft>
              <a:buSzPts val="2336"/>
              <a:buChar char="⦿"/>
              <a:defRPr sz="3200"/>
            </a:lvl1pPr>
            <a:lvl2pPr marL="914400" lvl="1" indent="-370840" algn="l">
              <a:spcBef>
                <a:spcPts val="500"/>
              </a:spcBef>
              <a:spcAft>
                <a:spcPts val="0"/>
              </a:spcAft>
              <a:buSzPts val="2240"/>
              <a:buChar char="◼"/>
              <a:defRPr sz="2800"/>
            </a:lvl2pPr>
            <a:lvl3pPr marL="1371600" lvl="2" indent="-320040" algn="l">
              <a:spcBef>
                <a:spcPts val="400"/>
              </a:spcBef>
              <a:spcAft>
                <a:spcPts val="0"/>
              </a:spcAft>
              <a:buSzPts val="1440"/>
              <a:buChar char=""/>
              <a:defRPr sz="2400"/>
            </a:lvl3pPr>
            <a:lvl4pPr marL="1828800" lvl="3" indent="-330200" algn="l">
              <a:spcBef>
                <a:spcPts val="400"/>
              </a:spcBef>
              <a:spcAft>
                <a:spcPts val="0"/>
              </a:spcAft>
              <a:buSzPts val="1600"/>
              <a:buChar char="⚫"/>
              <a:defRPr sz="2000"/>
            </a:lvl4pPr>
            <a:lvl5pPr marL="2286000" lvl="4" indent="-317500" algn="l">
              <a:spcBef>
                <a:spcPts val="400"/>
              </a:spcBef>
              <a:spcAft>
                <a:spcPts val="0"/>
              </a:spcAft>
              <a:buSzPts val="1400"/>
              <a:buChar char="◉"/>
              <a:defRPr sz="2000"/>
            </a:lvl5pPr>
            <a:lvl6pPr marL="2743200" lvl="5" indent="-320040" algn="l">
              <a:spcBef>
                <a:spcPts val="40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40" algn="l">
              <a:spcBef>
                <a:spcPts val="360"/>
              </a:spcBef>
              <a:spcAft>
                <a:spcPts val="0"/>
              </a:spcAft>
              <a:buSzPts val="1440"/>
              <a:buChar char="◼"/>
              <a:defRPr/>
            </a:lvl7pPr>
            <a:lvl8pPr marL="3657600" lvl="7" indent="-342900" algn="l"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61" name="Google Shape;61;p19"/>
          <p:cNvSpPr txBox="1"/>
          <p:nvPr>
            <p:ph type="dt" idx="10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9"/>
          <p:cNvSpPr txBox="1"/>
          <p:nvPr>
            <p:ph type="ftr" idx="11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9"/>
          <p:cNvSpPr txBox="1"/>
          <p:nvPr>
            <p:ph type="sldNum" idx="12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showMasterSp="0" matchingName="Picture with Caption">
  <p:cSld name="PICTURE_WITH_CAPTION_TEXT">
    <p:bg>
      <p:bgPr>
        <a:gradFill>
          <a:gsLst>
            <a:gs pos="0">
              <a:srgbClr val="E965C8"/>
            </a:gs>
            <a:gs pos="100000">
              <a:srgbClr val="80136A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0"/>
          <p:cNvSpPr/>
          <p:nvPr/>
        </p:nvSpPr>
        <p:spPr>
          <a:xfrm rot="-36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9525" cap="rnd" cmpd="sng">
            <a:solidFill>
              <a:srgbClr val="EAEAEA"/>
            </a:solidFill>
            <a:prstDash val="solid"/>
            <a:round/>
            <a:headEnd type="none" w="sm" len="sm"/>
            <a:tailEnd type="none" w="sm" len="sm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66" name="Google Shape;66;p20"/>
          <p:cNvSpPr/>
          <p:nvPr/>
        </p:nvSpPr>
        <p:spPr>
          <a:xfrm rot="-18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9525" cap="rnd" cmpd="sng">
            <a:solidFill>
              <a:srgbClr val="EAEAEA"/>
            </a:solidFill>
            <a:prstDash val="solid"/>
            <a:round/>
            <a:headEnd type="none" w="sm" len="sm"/>
            <a:tailEnd type="none" w="sm" len="sm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67" name="Google Shape;67;p20"/>
          <p:cNvSpPr txBox="1"/>
          <p:nvPr>
            <p:ph type="title"/>
          </p:nvPr>
        </p:nvSpPr>
        <p:spPr>
          <a:xfrm>
            <a:off x="5389098" y="1143000"/>
            <a:ext cx="34290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7F0"/>
              </a:buClr>
              <a:buSzPts val="3000"/>
              <a:buFont typeface="Trebuchet MS" panose="020B0603020202020204"/>
              <a:buNone/>
              <a:defRPr sz="3000" b="1">
                <a:solidFill>
                  <a:srgbClr val="FEF7F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0"/>
          <p:cNvSpPr txBox="1"/>
          <p:nvPr>
            <p:ph type="body" idx="1"/>
          </p:nvPr>
        </p:nvSpPr>
        <p:spPr>
          <a:xfrm>
            <a:off x="5389098" y="3283634"/>
            <a:ext cx="3429000" cy="1920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275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22"/>
              <a:buFont typeface="Trebuchet MS" panose="020B0603020202020204"/>
              <a:buNone/>
              <a:defRPr sz="1400">
                <a:solidFill>
                  <a:schemeClr val="lt1"/>
                </a:solidFill>
              </a:defRPr>
            </a:lvl1pPr>
            <a:lvl2pPr marL="914400" lvl="1" indent="-289560" algn="l">
              <a:spcBef>
                <a:spcPts val="500"/>
              </a:spcBef>
              <a:spcAft>
                <a:spcPts val="0"/>
              </a:spcAft>
              <a:buSzPts val="960"/>
              <a:buChar char="◼"/>
              <a:defRPr sz="1200"/>
            </a:lvl2pPr>
            <a:lvl3pPr marL="1371600" lvl="2" indent="-266700" algn="l">
              <a:spcBef>
                <a:spcPts val="400"/>
              </a:spcBef>
              <a:spcAft>
                <a:spcPts val="0"/>
              </a:spcAft>
              <a:buSzPts val="600"/>
              <a:buChar char=""/>
              <a:defRPr sz="1000"/>
            </a:lvl3pPr>
            <a:lvl4pPr marL="1828800" lvl="3" indent="-274320" algn="l">
              <a:spcBef>
                <a:spcPts val="180"/>
              </a:spcBef>
              <a:spcAft>
                <a:spcPts val="0"/>
              </a:spcAft>
              <a:buSzPts val="720"/>
              <a:buChar char="⚫"/>
              <a:defRPr sz="900"/>
            </a:lvl4pPr>
            <a:lvl5pPr marL="2286000" lvl="4" indent="-268605" algn="l">
              <a:spcBef>
                <a:spcPts val="400"/>
              </a:spcBef>
              <a:spcAft>
                <a:spcPts val="0"/>
              </a:spcAft>
              <a:buSzPts val="630"/>
              <a:buChar char="◉"/>
              <a:defRPr sz="900"/>
            </a:lvl5pPr>
            <a:lvl6pPr marL="2743200" lvl="5" indent="-320040" algn="l">
              <a:spcBef>
                <a:spcPts val="40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40" algn="l">
              <a:spcBef>
                <a:spcPts val="360"/>
              </a:spcBef>
              <a:spcAft>
                <a:spcPts val="0"/>
              </a:spcAft>
              <a:buSzPts val="1440"/>
              <a:buChar char="◼"/>
              <a:defRPr/>
            </a:lvl7pPr>
            <a:lvl8pPr marL="3657600" lvl="7" indent="-342900" algn="l"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69" name="Google Shape;69;p20"/>
          <p:cNvSpPr txBox="1"/>
          <p:nvPr>
            <p:ph type="dt" idx="10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0"/>
          <p:cNvSpPr txBox="1"/>
          <p:nvPr>
            <p:ph type="ftr" idx="11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0"/>
          <p:cNvSpPr txBox="1"/>
          <p:nvPr>
            <p:ph type="sldNum" idx="12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  <p:sp>
        <p:nvSpPr>
          <p:cNvPr id="72" name="Google Shape;72;p20"/>
          <p:cNvSpPr/>
          <p:nvPr>
            <p:ph type="pic" idx="2"/>
          </p:nvPr>
        </p:nvSpPr>
        <p:spPr>
          <a:xfrm>
            <a:off x="663682" y="1041002"/>
            <a:ext cx="4206240" cy="4206240"/>
          </a:xfrm>
          <a:prstGeom prst="rect">
            <a:avLst/>
          </a:prstGeom>
          <a:solidFill>
            <a:srgbClr val="812D70"/>
          </a:solidFill>
          <a:ln w="107950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 rotWithShape="1">
            <a:blip r:embed="rId12">
              <a:alphaModFix amt="43000"/>
            </a:blip>
            <a:tile tx="0" ty="0" sx="50000" sy="50000" flip="none" algn="tl"/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7" name="Google Shape;7;p11"/>
          <p:cNvSpPr txBox="1"/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b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FEF7F0"/>
              </a:buClr>
              <a:buSzPts val="3800"/>
              <a:buFont typeface="Trebuchet MS" panose="020B0603020202020204"/>
              <a:buNone/>
              <a:defRPr sz="3800" b="1" i="0" u="none" strike="noStrike" cap="none">
                <a:solidFill>
                  <a:srgbClr val="FEF7F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p11"/>
          <p:cNvSpPr txBox="1"/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49250" algn="l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98"/>
              <a:buFont typeface="Noto Sans Symbols"/>
              <a:buChar char="⦿"/>
              <a:defRPr sz="26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marL="914400" marR="0" lvl="1" indent="-345440" algn="l" rtl="0"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1840"/>
              <a:buFont typeface="Noto Sans Symbols"/>
              <a:buChar char="◼"/>
              <a:defRPr sz="2300" b="0" i="0" u="none" strike="noStrike" cap="none">
                <a:solidFill>
                  <a:srgbClr val="6C6C6C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2pPr>
            <a:lvl3pPr marL="1371600" marR="0" lvl="2" indent="-304800" algn="l" rtl="0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Noto Sans Symbols"/>
              <a:buChar char=""/>
              <a:defRPr sz="20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3pPr>
            <a:lvl4pPr marL="1828800" marR="0" lvl="3" indent="-330200" algn="l" rtl="0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Noto Sans Symbols"/>
              <a:buChar char="⚫"/>
              <a:defRPr sz="2000" b="0" i="0" u="none" strike="noStrike" cap="none">
                <a:solidFill>
                  <a:srgbClr val="6C6C6C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4pPr>
            <a:lvl5pPr marL="2286000" marR="0" lvl="4" indent="-308610" algn="l" rtl="0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260"/>
              <a:buFont typeface="Noto Sans Symbols"/>
              <a:buChar char="◉"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5pPr>
            <a:lvl6pPr marL="2743200" marR="0" lvl="5" indent="-320040" algn="l" rtl="0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440"/>
              <a:buFont typeface="Noto Sans Symbols"/>
              <a:buChar char="⚫"/>
              <a:defRPr sz="1800" b="0" i="0" u="none" strike="noStrike" cap="none">
                <a:solidFill>
                  <a:srgbClr val="6C6C6C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6pPr>
            <a:lvl7pPr marL="3200400" marR="0" lvl="6" indent="-309880" algn="l" rtl="0"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280"/>
              <a:buFont typeface="Noto Sans Symbols"/>
              <a:buChar char="◼"/>
              <a:defRPr sz="16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7pPr>
            <a:lvl8pPr marL="3657600" marR="0" lvl="7" indent="-330200" algn="l" rtl="0">
              <a:spcBef>
                <a:spcPts val="30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Trebuchet MS" panose="020B0603020202020204"/>
              <a:buChar char="•"/>
              <a:defRPr sz="1600" b="0" i="0" u="none" strike="noStrike" cap="none">
                <a:solidFill>
                  <a:srgbClr val="6C6C6C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8pPr>
            <a:lvl9pPr marL="4114800" marR="0" lvl="8" indent="-317500" algn="l" rtl="0">
              <a:spcBef>
                <a:spcPts val="28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9pPr>
          </a:lstStyle>
          <a:p/>
        </p:txBody>
      </p:sp>
      <p:sp>
        <p:nvSpPr>
          <p:cNvPr id="9" name="Google Shape;9;p11"/>
          <p:cNvSpPr txBox="1"/>
          <p:nvPr>
            <p:ph type="dt" idx="10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2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9pPr>
          </a:lstStyle>
          <a:p/>
        </p:txBody>
      </p:sp>
      <p:sp>
        <p:nvSpPr>
          <p:cNvPr id="10" name="Google Shape;10;p11"/>
          <p:cNvSpPr txBox="1"/>
          <p:nvPr>
            <p:ph type="ftr" idx="11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2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9pPr>
          </a:lstStyle>
          <a:p/>
        </p:txBody>
      </p:sp>
      <p:sp>
        <p:nvSpPr>
          <p:cNvPr id="11" name="Google Shape;11;p11"/>
          <p:cNvSpPr txBox="1"/>
          <p:nvPr>
            <p:ph type="sldNum" idx="12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dk2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marL="0" marR="0" lvl="1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dk2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2pPr>
            <a:lvl3pPr marL="0" marR="0" lvl="2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dk2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3pPr>
            <a:lvl4pPr marL="0" marR="0" lvl="3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dk2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4pPr>
            <a:lvl5pPr marL="0" marR="0" lvl="4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dk2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5pPr>
            <a:lvl6pPr marL="0" marR="0" lvl="5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dk2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6pPr>
            <a:lvl7pPr marL="0" marR="0" lvl="6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dk2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7pPr>
            <a:lvl8pPr marL="0" marR="0" lvl="7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dk2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8pPr>
            <a:lvl9pPr marL="0" marR="0" lvl="8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dk2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 descr="Cyber security - Free security icons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90" name="Google Shape;90;p1" descr="Cyber security - Free security icons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91" name="Google Shape;91;p1" descr="Cyber security - Free security icons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pic>
        <p:nvPicPr>
          <p:cNvPr id="92" name="Google Shape;92;p1" descr="Glowing Futuristic Cyber Security Interface Stock Illustration -  Illustration of antivirus, icon: 177126866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0" y="0"/>
            <a:ext cx="912684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"/>
          <p:cNvSpPr txBox="1"/>
          <p:nvPr>
            <p:ph type="ctrTitle"/>
          </p:nvPr>
        </p:nvSpPr>
        <p:spPr>
          <a:xfrm>
            <a:off x="3366868" y="533400"/>
            <a:ext cx="5105400" cy="2868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b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FEF7F0"/>
              </a:buClr>
              <a:buSzPts val="4200"/>
              <a:buFont typeface="Trebuchet MS" panose="020B0603020202020204"/>
              <a:buNone/>
            </a:pPr>
            <a:br>
              <a:rPr lang="en-IN"/>
            </a:br>
            <a:br>
              <a:rPr lang="en-IN"/>
            </a:br>
            <a:endParaRPr lang="en-IN"/>
          </a:p>
        </p:txBody>
      </p:sp>
      <p:sp>
        <p:nvSpPr>
          <p:cNvPr id="94" name="Google Shape;94;p1"/>
          <p:cNvSpPr txBox="1"/>
          <p:nvPr/>
        </p:nvSpPr>
        <p:spPr>
          <a:xfrm>
            <a:off x="152400" y="304800"/>
            <a:ext cx="8991600" cy="220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8275" bIns="0" anchor="b" anchorCtr="0">
            <a:normAutofit fontScale="75000" lnSpcReduction="2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EE23E"/>
              </a:buClr>
              <a:buSzPct val="100000"/>
              <a:buFont typeface="Trebuchet MS" panose="020B0603020202020204"/>
              <a:buNone/>
            </a:pPr>
            <a:r>
              <a:rPr lang="en-US" altLang="en-IN" sz="2700" b="1" i="0" u="none" strike="noStrike" cap="none">
                <a:solidFill>
                  <a:srgbClr val="DEE23E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all diagrams of</a:t>
            </a:r>
            <a:r>
              <a:rPr lang="en-IN" sz="2700" b="1" i="0" u="none" strike="noStrike" cap="none">
                <a:solidFill>
                  <a:srgbClr val="DEE23E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 </a:t>
            </a:r>
            <a:br>
              <a:rPr lang="en-IN" sz="1800" b="1" i="0" u="none" strike="noStrike" cap="none">
                <a:solidFill>
                  <a:srgbClr val="DEE23E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</a:br>
            <a:r>
              <a:rPr lang="en-IN" sz="7200" b="1" i="0" u="none" strike="noStrike" cap="none">
                <a:solidFill>
                  <a:srgbClr val="DEE23E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Cyber-Security Policy</a:t>
            </a:r>
            <a:endParaRPr sz="7200" b="1" i="0" u="none" strike="noStrike" cap="none">
              <a:solidFill>
                <a:srgbClr val="DEE23E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EE23E"/>
              </a:buClr>
              <a:buSzPct val="100000"/>
              <a:buFont typeface="Trebuchet MS" panose="020B0603020202020204"/>
              <a:buNone/>
            </a:pPr>
            <a:r>
              <a:rPr lang="en-US" altLang="en-IN" sz="7200" b="1">
                <a:solidFill>
                  <a:srgbClr val="DEE23E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DoO(C&amp;S)</a:t>
            </a:r>
            <a:br>
              <a:rPr lang="en-IN" sz="5600" b="1" i="0" u="none" strike="noStrike" cap="none">
                <a:solidFill>
                  <a:srgbClr val="EE7D58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</a:br>
            <a:endParaRPr sz="5600" b="1" i="0" u="none" strike="noStrike" cap="none">
              <a:solidFill>
                <a:srgbClr val="EE7D58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95" name="Google Shape;95;p1"/>
          <p:cNvSpPr/>
          <p:nvPr/>
        </p:nvSpPr>
        <p:spPr>
          <a:xfrm>
            <a:off x="6705600" y="5943600"/>
            <a:ext cx="2438400" cy="9144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DEE23E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By </a:t>
            </a:r>
            <a:endParaRPr sz="1800">
              <a:solidFill>
                <a:srgbClr val="DEE23E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DEE23E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Sreejit Das</a:t>
            </a:r>
            <a:endParaRPr sz="1800">
              <a:solidFill>
                <a:srgbClr val="DEE23E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DEE23E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(intern)</a:t>
            </a:r>
            <a:endParaRPr sz="1800">
              <a:solidFill>
                <a:srgbClr val="DEE23E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 u="sng">
                <a:solidFill>
                  <a:schemeClr val="tx1"/>
                </a:solidFill>
              </a:rPr>
              <a:t>COLOR CODING</a:t>
            </a:r>
            <a:endParaRPr lang="en-US" u="sng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r>
              <a:rPr lang="en-US"/>
              <a:t>The color coding of this file is this</a:t>
            </a:r>
            <a:endParaRPr lang="en-US"/>
          </a:p>
        </p:txBody>
      </p:sp>
      <p:graphicFrame>
        <p:nvGraphicFramePr>
          <p:cNvPr id="4" name="Table 3"/>
          <p:cNvGraphicFramePr/>
          <p:nvPr/>
        </p:nvGraphicFramePr>
        <p:xfrm>
          <a:off x="457200" y="2816860"/>
          <a:ext cx="6400165" cy="1143000"/>
        </p:xfrm>
        <a:graphic>
          <a:graphicData uri="http://schemas.openxmlformats.org/drawingml/2006/table">
            <a:tbl>
              <a:tblPr firstRow="1" lastRow="1">
                <a:tableStyleId>{8EC20E35-A176-4012-BC5E-935CFFF8708E}</a:tableStyleId>
              </a:tblPr>
              <a:tblGrid>
                <a:gridCol w="3199765"/>
                <a:gridCol w="319976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800"/>
                        <a:t>COLOR</a:t>
                      </a:r>
                      <a:endParaRPr lang="en-US" sz="2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800"/>
                        <a:t>ORGANIZATION/SECTION</a:t>
                      </a:r>
                      <a:endParaRPr lang="en-US" sz="28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400">
                          <a:ln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PURPLE</a:t>
                      </a:r>
                      <a:endParaRPr lang="en-US" sz="2400">
                        <a:ln/>
                        <a:solidFill>
                          <a:schemeClr val="accent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400" b="1">
                          <a:ln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INSIDE DoO(C&amp;S</a:t>
                      </a:r>
                      <a:r>
                        <a:rPr lang="en-US" sz="2400" b="1"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)</a:t>
                      </a:r>
                      <a:endParaRPr lang="en-US" sz="2400" b="1"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400">
                          <a:ln/>
                          <a:solidFill>
                            <a:schemeClr val="accent4"/>
                          </a:solidFill>
                          <a:effectLst/>
                        </a:rPr>
                        <a:t>GOLDEN</a:t>
                      </a:r>
                      <a:endParaRPr lang="en-US" sz="2400">
                        <a:ln/>
                        <a:solidFill>
                          <a:schemeClr val="accent4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400">
                          <a:ln/>
                          <a:solidFill>
                            <a:schemeClr val="accent4"/>
                          </a:solidFill>
                          <a:effectLst/>
                        </a:rPr>
                        <a:t>OUTSIDE DoO(C&amp;S)</a:t>
                      </a:r>
                      <a:endParaRPr lang="en-US" sz="2400">
                        <a:ln/>
                        <a:solidFill>
                          <a:schemeClr val="accent4"/>
                        </a:solidFill>
                        <a:effectLst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 txBox="1"/>
          <p:nvPr>
            <p:ph type="title"/>
          </p:nvPr>
        </p:nvSpPr>
        <p:spPr>
          <a:xfrm>
            <a:off x="0" y="-228600"/>
            <a:ext cx="7239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BB4ED2"/>
              </a:buClr>
              <a:buSzPts val="3800"/>
              <a:buFont typeface="Trebuchet MS" panose="020B0603020202020204"/>
              <a:buNone/>
            </a:pPr>
            <a:r>
              <a:rPr lang="en-IN" u="sng" cap="none">
                <a:solidFill>
                  <a:srgbClr val="BB4ED2"/>
                </a:solidFill>
              </a:rPr>
              <a:t>Hierarchical structure :</a:t>
            </a:r>
            <a:endParaRPr u="sng" cap="none">
              <a:solidFill>
                <a:srgbClr val="BB4ED2"/>
              </a:solidFill>
            </a:endParaRPr>
          </a:p>
        </p:txBody>
      </p:sp>
      <p:grpSp>
        <p:nvGrpSpPr>
          <p:cNvPr id="107" name="Google Shape;107;p3"/>
          <p:cNvGrpSpPr/>
          <p:nvPr/>
        </p:nvGrpSpPr>
        <p:grpSpPr>
          <a:xfrm>
            <a:off x="2424293" y="2011362"/>
            <a:ext cx="5666379" cy="4008438"/>
            <a:chOff x="214493" y="0"/>
            <a:chExt cx="5666379" cy="4008438"/>
          </a:xfrm>
        </p:grpSpPr>
        <p:sp>
          <p:nvSpPr>
            <p:cNvPr id="108" name="Google Shape;108;p3"/>
            <p:cNvSpPr/>
            <p:nvPr/>
          </p:nvSpPr>
          <p:spPr>
            <a:xfrm>
              <a:off x="2094074" y="0"/>
              <a:ext cx="1156274" cy="770853"/>
            </a:xfrm>
            <a:prstGeom prst="roundRect">
              <a:avLst>
                <a:gd name="adj" fmla="val 10000"/>
              </a:avLst>
            </a:prstGeom>
            <a:solidFill>
              <a:schemeClr val="accent1"/>
            </a:solidFill>
            <a:ln w="400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9" name="Google Shape;109;p3"/>
            <p:cNvSpPr txBox="1"/>
            <p:nvPr/>
          </p:nvSpPr>
          <p:spPr>
            <a:xfrm>
              <a:off x="2094074" y="0"/>
              <a:ext cx="1156274" cy="770853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spcFirstLastPara="1" wrap="square" lIns="95250" tIns="95250" rIns="95250" bIns="9525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2500">
                  <a:solidFill>
                    <a:schemeClr val="bg1"/>
                  </a:solidFill>
                  <a:latin typeface="Trebuchet MS" panose="020B0603020202020204"/>
                  <a:ea typeface="Trebuchet MS" panose="020B0603020202020204"/>
                  <a:cs typeface="Trebuchet MS" panose="020B0603020202020204"/>
                  <a:sym typeface="Trebuchet MS" panose="020B0603020202020204"/>
                </a:rPr>
                <a:t>CISO</a:t>
              </a:r>
              <a:endParaRPr lang="en-IN" sz="2500">
                <a:solidFill>
                  <a:schemeClr val="bg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endParaRPr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793265" y="770853"/>
              <a:ext cx="1878946" cy="308341"/>
            </a:xfrm>
            <a:custGeom>
              <a:avLst/>
              <a:gdLst/>
              <a:ahLst/>
              <a:cxnLst/>
              <a:rect l="l" t="t" r="r" b="b"/>
              <a:pathLst>
                <a:path w="2959" h="486" extrusionOk="0">
                  <a:moveTo>
                    <a:pt x="2959" y="0"/>
                  </a:moveTo>
                  <a:lnTo>
                    <a:pt x="2959" y="243"/>
                  </a:lnTo>
                  <a:lnTo>
                    <a:pt x="0" y="243"/>
                  </a:lnTo>
                  <a:lnTo>
                    <a:pt x="0" y="486"/>
                  </a:lnTo>
                </a:path>
              </a:pathLst>
            </a:custGeom>
            <a:noFill/>
            <a:ln w="40000" cap="flat" cmpd="sng">
              <a:solidFill>
                <a:srgbClr val="913052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11" name="Google Shape;111;p3"/>
            <p:cNvSpPr txBox="1"/>
            <p:nvPr/>
          </p:nvSpPr>
          <p:spPr>
            <a:xfrm>
              <a:off x="793265" y="770853"/>
              <a:ext cx="1878946" cy="30834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215128" y="1079195"/>
              <a:ext cx="1156274" cy="770853"/>
            </a:xfrm>
            <a:prstGeom prst="roundRect">
              <a:avLst>
                <a:gd name="adj" fmla="val 10000"/>
              </a:avLst>
            </a:prstGeom>
            <a:solidFill>
              <a:schemeClr val="accent1"/>
            </a:solidFill>
            <a:ln w="400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3" name="Google Shape;113;p3"/>
            <p:cNvSpPr txBox="1"/>
            <p:nvPr/>
          </p:nvSpPr>
          <p:spPr>
            <a:xfrm>
              <a:off x="215128" y="1079195"/>
              <a:ext cx="1156274" cy="770853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spcFirstLastPara="1" wrap="square" lIns="95250" tIns="95250" rIns="95250" bIns="9525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2500">
                  <a:solidFill>
                    <a:schemeClr val="bg1"/>
                  </a:solidFill>
                  <a:latin typeface="Trebuchet MS" panose="020B0603020202020204"/>
                  <a:ea typeface="Trebuchet MS" panose="020B0603020202020204"/>
                  <a:cs typeface="Trebuchet MS" panose="020B0603020202020204"/>
                  <a:sym typeface="Trebuchet MS" panose="020B0603020202020204"/>
                </a:rPr>
                <a:t>SCSO</a:t>
              </a:r>
              <a:endParaRPr lang="en-IN" sz="2500">
                <a:solidFill>
                  <a:schemeClr val="bg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endParaRPr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793265" y="1850048"/>
              <a:ext cx="0" cy="308341"/>
            </a:xfrm>
            <a:custGeom>
              <a:avLst/>
              <a:gdLst/>
              <a:ahLst/>
              <a:cxnLst/>
              <a:rect l="l" t="t" r="r" b="b"/>
              <a:pathLst>
                <a:path w="120000" h="486" extrusionOk="0">
                  <a:moveTo>
                    <a:pt x="0" y="0"/>
                  </a:moveTo>
                  <a:lnTo>
                    <a:pt x="0" y="486"/>
                  </a:lnTo>
                </a:path>
              </a:pathLst>
            </a:custGeom>
            <a:noFill/>
            <a:ln w="40000" cap="flat" cmpd="sng">
              <a:solidFill>
                <a:srgbClr val="A6375D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15" name="Google Shape;115;p3"/>
            <p:cNvSpPr txBox="1"/>
            <p:nvPr/>
          </p:nvSpPr>
          <p:spPr>
            <a:xfrm>
              <a:off x="793265" y="1850048"/>
              <a:ext cx="0" cy="30834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215128" y="2158390"/>
              <a:ext cx="1156274" cy="770853"/>
            </a:xfrm>
            <a:prstGeom prst="roundRect">
              <a:avLst>
                <a:gd name="adj" fmla="val 10000"/>
              </a:avLst>
            </a:prstGeom>
            <a:solidFill>
              <a:schemeClr val="accent1"/>
            </a:solidFill>
            <a:ln w="400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7" name="Google Shape;117;p3"/>
            <p:cNvSpPr txBox="1"/>
            <p:nvPr/>
          </p:nvSpPr>
          <p:spPr>
            <a:xfrm>
              <a:off x="214493" y="2158390"/>
              <a:ext cx="1156274" cy="770853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spcFirstLastPara="1" wrap="square" lIns="95250" tIns="95250" rIns="95250" bIns="9525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2500">
                  <a:solidFill>
                    <a:schemeClr val="bg1"/>
                  </a:solidFill>
                  <a:latin typeface="Trebuchet MS" panose="020B0603020202020204"/>
                  <a:ea typeface="Trebuchet MS" panose="020B0603020202020204"/>
                  <a:cs typeface="Trebuchet MS" panose="020B0603020202020204"/>
                  <a:sym typeface="Trebuchet MS" panose="020B0603020202020204"/>
                </a:rPr>
                <a:t>SCSC</a:t>
              </a:r>
              <a:endParaRPr lang="en-IN" sz="2500">
                <a:solidFill>
                  <a:schemeClr val="bg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endParaRPr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2296422" y="770853"/>
              <a:ext cx="375789" cy="308341"/>
            </a:xfrm>
            <a:custGeom>
              <a:avLst/>
              <a:gdLst/>
              <a:ahLst/>
              <a:cxnLst/>
              <a:rect l="l" t="t" r="r" b="b"/>
              <a:pathLst>
                <a:path w="592" h="486" extrusionOk="0">
                  <a:moveTo>
                    <a:pt x="592" y="0"/>
                  </a:moveTo>
                  <a:lnTo>
                    <a:pt x="592" y="243"/>
                  </a:lnTo>
                  <a:lnTo>
                    <a:pt x="0" y="243"/>
                  </a:lnTo>
                  <a:lnTo>
                    <a:pt x="0" y="486"/>
                  </a:lnTo>
                </a:path>
              </a:pathLst>
            </a:custGeom>
            <a:noFill/>
            <a:ln w="40000" cap="flat" cmpd="sng">
              <a:solidFill>
                <a:srgbClr val="913052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19" name="Google Shape;119;p3"/>
            <p:cNvSpPr txBox="1"/>
            <p:nvPr/>
          </p:nvSpPr>
          <p:spPr>
            <a:xfrm>
              <a:off x="2296422" y="770853"/>
              <a:ext cx="375789" cy="30834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1718284" y="1079195"/>
              <a:ext cx="1156274" cy="770853"/>
            </a:xfrm>
            <a:prstGeom prst="roundRect">
              <a:avLst>
                <a:gd name="adj" fmla="val 10000"/>
              </a:avLst>
            </a:prstGeom>
            <a:solidFill>
              <a:schemeClr val="accent1"/>
            </a:solidFill>
            <a:ln w="400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1" name="Google Shape;121;p3"/>
            <p:cNvSpPr txBox="1"/>
            <p:nvPr/>
          </p:nvSpPr>
          <p:spPr>
            <a:xfrm>
              <a:off x="1718284" y="1079195"/>
              <a:ext cx="1156274" cy="770853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spcFirstLastPara="1" wrap="square" lIns="95250" tIns="95250" rIns="95250" bIns="9525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2500">
                  <a:solidFill>
                    <a:schemeClr val="bg1"/>
                  </a:solidFill>
                  <a:latin typeface="Trebuchet MS" panose="020B0603020202020204"/>
                  <a:ea typeface="Trebuchet MS" panose="020B0603020202020204"/>
                  <a:cs typeface="Trebuchet MS" panose="020B0603020202020204"/>
                  <a:sym typeface="Trebuchet MS" panose="020B0603020202020204"/>
                </a:rPr>
                <a:t>LCSO1</a:t>
              </a:r>
              <a:endParaRPr lang="en-IN" sz="2500">
                <a:solidFill>
                  <a:schemeClr val="bg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endParaRPr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2296422" y="1850048"/>
              <a:ext cx="0" cy="308341"/>
            </a:xfrm>
            <a:custGeom>
              <a:avLst/>
              <a:gdLst/>
              <a:ahLst/>
              <a:cxnLst/>
              <a:rect l="l" t="t" r="r" b="b"/>
              <a:pathLst>
                <a:path w="120000" h="486" extrusionOk="0">
                  <a:moveTo>
                    <a:pt x="0" y="0"/>
                  </a:moveTo>
                  <a:lnTo>
                    <a:pt x="0" y="486"/>
                  </a:lnTo>
                </a:path>
              </a:pathLst>
            </a:custGeom>
            <a:noFill/>
            <a:ln w="40000" cap="flat" cmpd="sng">
              <a:solidFill>
                <a:srgbClr val="A6375D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23" name="Google Shape;123;p3"/>
            <p:cNvSpPr txBox="1"/>
            <p:nvPr/>
          </p:nvSpPr>
          <p:spPr>
            <a:xfrm>
              <a:off x="2296422" y="1850048"/>
              <a:ext cx="0" cy="30834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1718284" y="2158390"/>
              <a:ext cx="1156274" cy="770853"/>
            </a:xfrm>
            <a:prstGeom prst="roundRect">
              <a:avLst>
                <a:gd name="adj" fmla="val 10000"/>
              </a:avLst>
            </a:prstGeom>
            <a:solidFill>
              <a:schemeClr val="accent1"/>
            </a:solidFill>
            <a:ln w="400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5" name="Google Shape;125;p3"/>
            <p:cNvSpPr txBox="1"/>
            <p:nvPr/>
          </p:nvSpPr>
          <p:spPr>
            <a:xfrm>
              <a:off x="1718284" y="2158390"/>
              <a:ext cx="1156274" cy="770853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spcFirstLastPara="1" wrap="square" lIns="95250" tIns="95250" rIns="95250" bIns="9525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2500">
                  <a:solidFill>
                    <a:schemeClr val="bg1"/>
                  </a:solidFill>
                  <a:latin typeface="Trebuchet MS" panose="020B0603020202020204"/>
                  <a:ea typeface="Trebuchet MS" panose="020B0603020202020204"/>
                  <a:cs typeface="Trebuchet MS" panose="020B0603020202020204"/>
                  <a:sym typeface="Trebuchet MS" panose="020B0603020202020204"/>
                </a:rPr>
                <a:t>LCSC1</a:t>
              </a:r>
              <a:endParaRPr lang="en-IN" sz="2500">
                <a:solidFill>
                  <a:schemeClr val="bg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endParaRPr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2145019" y="2929243"/>
              <a:ext cx="151403" cy="308341"/>
            </a:xfrm>
            <a:custGeom>
              <a:avLst/>
              <a:gdLst/>
              <a:ahLst/>
              <a:cxnLst/>
              <a:rect l="l" t="t" r="r" b="b"/>
              <a:pathLst>
                <a:path w="238" h="486" extrusionOk="0">
                  <a:moveTo>
                    <a:pt x="238" y="0"/>
                  </a:moveTo>
                  <a:lnTo>
                    <a:pt x="238" y="243"/>
                  </a:lnTo>
                  <a:lnTo>
                    <a:pt x="0" y="243"/>
                  </a:lnTo>
                  <a:lnTo>
                    <a:pt x="0" y="486"/>
                  </a:lnTo>
                </a:path>
              </a:pathLst>
            </a:custGeom>
            <a:noFill/>
            <a:ln w="40000" cap="flat" cmpd="sng">
              <a:solidFill>
                <a:srgbClr val="A6375D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27" name="Google Shape;127;p3"/>
            <p:cNvSpPr txBox="1"/>
            <p:nvPr/>
          </p:nvSpPr>
          <p:spPr>
            <a:xfrm>
              <a:off x="2145019" y="2929243"/>
              <a:ext cx="151403" cy="30834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1566882" y="3237585"/>
              <a:ext cx="1156274" cy="770853"/>
            </a:xfrm>
            <a:prstGeom prst="roundRect">
              <a:avLst>
                <a:gd name="adj" fmla="val 10000"/>
              </a:avLst>
            </a:prstGeom>
            <a:solidFill>
              <a:schemeClr val="accent1"/>
            </a:solidFill>
            <a:ln w="400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9" name="Google Shape;129;p3"/>
            <p:cNvSpPr txBox="1"/>
            <p:nvPr/>
          </p:nvSpPr>
          <p:spPr>
            <a:xfrm>
              <a:off x="1566882" y="3237585"/>
              <a:ext cx="1156274" cy="770853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spcFirstLastPara="1" wrap="square" lIns="95250" tIns="95250" rIns="95250" bIns="9525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2500">
                  <a:solidFill>
                    <a:schemeClr val="bg1"/>
                  </a:solidFill>
                  <a:latin typeface="Trebuchet MS" panose="020B0603020202020204"/>
                  <a:ea typeface="Trebuchet MS" panose="020B0603020202020204"/>
                  <a:cs typeface="Trebuchet MS" panose="020B0603020202020204"/>
                  <a:sym typeface="Trebuchet MS" panose="020B0603020202020204"/>
                </a:rPr>
                <a:t>Unit 1</a:t>
              </a:r>
              <a:endParaRPr lang="en-IN" sz="2500">
                <a:solidFill>
                  <a:schemeClr val="bg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endParaRPr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2672211" y="770853"/>
              <a:ext cx="1878946" cy="308341"/>
            </a:xfrm>
            <a:custGeom>
              <a:avLst/>
              <a:gdLst/>
              <a:ahLst/>
              <a:cxnLst/>
              <a:rect l="l" t="t" r="r" b="b"/>
              <a:pathLst>
                <a:path w="2959" h="486" extrusionOk="0">
                  <a:moveTo>
                    <a:pt x="0" y="0"/>
                  </a:moveTo>
                  <a:lnTo>
                    <a:pt x="0" y="243"/>
                  </a:lnTo>
                  <a:lnTo>
                    <a:pt x="2959" y="243"/>
                  </a:lnTo>
                  <a:lnTo>
                    <a:pt x="2959" y="486"/>
                  </a:lnTo>
                </a:path>
              </a:pathLst>
            </a:custGeom>
            <a:noFill/>
            <a:ln w="40000" cap="flat" cmpd="sng">
              <a:solidFill>
                <a:srgbClr val="913052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31" name="Google Shape;131;p3"/>
            <p:cNvSpPr txBox="1"/>
            <p:nvPr/>
          </p:nvSpPr>
          <p:spPr>
            <a:xfrm>
              <a:off x="2672211" y="770853"/>
              <a:ext cx="1878946" cy="30834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3973020" y="1079195"/>
              <a:ext cx="1156274" cy="770853"/>
            </a:xfrm>
            <a:prstGeom prst="roundRect">
              <a:avLst>
                <a:gd name="adj" fmla="val 10000"/>
              </a:avLst>
            </a:prstGeom>
            <a:solidFill>
              <a:schemeClr val="accent1"/>
            </a:solidFill>
            <a:ln w="400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3" name="Google Shape;133;p3"/>
            <p:cNvSpPr txBox="1"/>
            <p:nvPr/>
          </p:nvSpPr>
          <p:spPr>
            <a:xfrm>
              <a:off x="3973020" y="1079195"/>
              <a:ext cx="1156274" cy="770853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spcFirstLastPara="1" wrap="square" lIns="95250" tIns="95250" rIns="95250" bIns="9525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2500">
                  <a:solidFill>
                    <a:schemeClr val="bg1"/>
                  </a:solidFill>
                  <a:latin typeface="Trebuchet MS" panose="020B0603020202020204"/>
                  <a:ea typeface="Trebuchet MS" panose="020B0603020202020204"/>
                  <a:cs typeface="Trebuchet MS" panose="020B0603020202020204"/>
                  <a:sym typeface="Trebuchet MS" panose="020B0603020202020204"/>
                </a:rPr>
                <a:t>LCSO2</a:t>
              </a:r>
              <a:endParaRPr lang="en-IN" sz="2500">
                <a:solidFill>
                  <a:schemeClr val="bg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endParaRPr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4551157" y="1850048"/>
              <a:ext cx="0" cy="308341"/>
            </a:xfrm>
            <a:custGeom>
              <a:avLst/>
              <a:gdLst/>
              <a:ahLst/>
              <a:cxnLst/>
              <a:rect l="l" t="t" r="r" b="b"/>
              <a:pathLst>
                <a:path w="120000" h="486" extrusionOk="0">
                  <a:moveTo>
                    <a:pt x="0" y="0"/>
                  </a:moveTo>
                  <a:lnTo>
                    <a:pt x="0" y="486"/>
                  </a:lnTo>
                </a:path>
              </a:pathLst>
            </a:custGeom>
            <a:noFill/>
            <a:ln w="40000" cap="flat" cmpd="sng">
              <a:solidFill>
                <a:srgbClr val="A6375D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35" name="Google Shape;135;p3"/>
            <p:cNvSpPr txBox="1"/>
            <p:nvPr/>
          </p:nvSpPr>
          <p:spPr>
            <a:xfrm>
              <a:off x="4551157" y="1850048"/>
              <a:ext cx="0" cy="30834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3973020" y="2158390"/>
              <a:ext cx="1156274" cy="770853"/>
            </a:xfrm>
            <a:prstGeom prst="roundRect">
              <a:avLst>
                <a:gd name="adj" fmla="val 10000"/>
              </a:avLst>
            </a:prstGeom>
            <a:solidFill>
              <a:schemeClr val="accent1"/>
            </a:solidFill>
            <a:ln w="400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7" name="Google Shape;137;p3"/>
            <p:cNvSpPr txBox="1"/>
            <p:nvPr/>
          </p:nvSpPr>
          <p:spPr>
            <a:xfrm>
              <a:off x="3973020" y="2158390"/>
              <a:ext cx="1156274" cy="770853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spcFirstLastPara="1" wrap="square" lIns="95250" tIns="95250" rIns="95250" bIns="9525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2500">
                  <a:solidFill>
                    <a:schemeClr val="bg1"/>
                  </a:solidFill>
                  <a:latin typeface="Trebuchet MS" panose="020B0603020202020204"/>
                  <a:ea typeface="Trebuchet MS" panose="020B0603020202020204"/>
                  <a:cs typeface="Trebuchet MS" panose="020B0603020202020204"/>
                  <a:sym typeface="Trebuchet MS" panose="020B0603020202020204"/>
                </a:rPr>
                <a:t>LCSC2</a:t>
              </a:r>
              <a:endParaRPr lang="en-IN" sz="2500">
                <a:solidFill>
                  <a:schemeClr val="bg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endParaRPr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3799578" y="2929243"/>
              <a:ext cx="751578" cy="308341"/>
            </a:xfrm>
            <a:custGeom>
              <a:avLst/>
              <a:gdLst/>
              <a:ahLst/>
              <a:cxnLst/>
              <a:rect l="l" t="t" r="r" b="b"/>
              <a:pathLst>
                <a:path w="1184" h="486" extrusionOk="0">
                  <a:moveTo>
                    <a:pt x="1184" y="0"/>
                  </a:moveTo>
                  <a:lnTo>
                    <a:pt x="1184" y="243"/>
                  </a:lnTo>
                  <a:lnTo>
                    <a:pt x="0" y="243"/>
                  </a:lnTo>
                  <a:lnTo>
                    <a:pt x="0" y="486"/>
                  </a:lnTo>
                </a:path>
              </a:pathLst>
            </a:custGeom>
            <a:noFill/>
            <a:ln w="40000" cap="flat" cmpd="sng">
              <a:solidFill>
                <a:srgbClr val="A6375D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39" name="Google Shape;139;p3"/>
            <p:cNvSpPr txBox="1"/>
            <p:nvPr/>
          </p:nvSpPr>
          <p:spPr>
            <a:xfrm>
              <a:off x="3799578" y="2929243"/>
              <a:ext cx="751578" cy="30834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3221441" y="3237585"/>
              <a:ext cx="1156274" cy="770853"/>
            </a:xfrm>
            <a:prstGeom prst="roundRect">
              <a:avLst>
                <a:gd name="adj" fmla="val 10000"/>
              </a:avLst>
            </a:prstGeom>
            <a:solidFill>
              <a:schemeClr val="accent1"/>
            </a:solidFill>
            <a:ln w="400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1" name="Google Shape;141;p3"/>
            <p:cNvSpPr txBox="1"/>
            <p:nvPr/>
          </p:nvSpPr>
          <p:spPr>
            <a:xfrm>
              <a:off x="3221441" y="3237585"/>
              <a:ext cx="1156274" cy="770853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spcFirstLastPara="1" wrap="square" lIns="95250" tIns="95250" rIns="95250" bIns="9525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2500">
                  <a:solidFill>
                    <a:schemeClr val="bg1"/>
                  </a:solidFill>
                  <a:latin typeface="Trebuchet MS" panose="020B0603020202020204"/>
                  <a:ea typeface="Trebuchet MS" panose="020B0603020202020204"/>
                  <a:cs typeface="Trebuchet MS" panose="020B0603020202020204"/>
                  <a:sym typeface="Trebuchet MS" panose="020B0603020202020204"/>
                </a:rPr>
                <a:t>Unit 1</a:t>
              </a:r>
              <a:endParaRPr lang="en-IN" sz="2500">
                <a:solidFill>
                  <a:schemeClr val="bg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endParaRPr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4551157" y="2929243"/>
              <a:ext cx="751578" cy="308341"/>
            </a:xfrm>
            <a:custGeom>
              <a:avLst/>
              <a:gdLst/>
              <a:ahLst/>
              <a:cxnLst/>
              <a:rect l="l" t="t" r="r" b="b"/>
              <a:pathLst>
                <a:path w="1184" h="486" extrusionOk="0">
                  <a:moveTo>
                    <a:pt x="0" y="0"/>
                  </a:moveTo>
                  <a:lnTo>
                    <a:pt x="0" y="243"/>
                  </a:lnTo>
                  <a:lnTo>
                    <a:pt x="1184" y="243"/>
                  </a:lnTo>
                  <a:lnTo>
                    <a:pt x="1184" y="486"/>
                  </a:lnTo>
                </a:path>
              </a:pathLst>
            </a:custGeom>
            <a:noFill/>
            <a:ln w="40000" cap="flat" cmpd="sng">
              <a:solidFill>
                <a:srgbClr val="A6375D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43" name="Google Shape;143;p3"/>
            <p:cNvSpPr txBox="1"/>
            <p:nvPr/>
          </p:nvSpPr>
          <p:spPr>
            <a:xfrm>
              <a:off x="4551157" y="2929243"/>
              <a:ext cx="751578" cy="30834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4724598" y="3237585"/>
              <a:ext cx="1156274" cy="770853"/>
            </a:xfrm>
            <a:prstGeom prst="roundRect">
              <a:avLst>
                <a:gd name="adj" fmla="val 10000"/>
              </a:avLst>
            </a:prstGeom>
            <a:solidFill>
              <a:schemeClr val="accent1"/>
            </a:solidFill>
            <a:ln w="400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5" name="Google Shape;145;p3"/>
            <p:cNvSpPr txBox="1"/>
            <p:nvPr/>
          </p:nvSpPr>
          <p:spPr>
            <a:xfrm>
              <a:off x="4724598" y="3237585"/>
              <a:ext cx="1156274" cy="770853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spcFirstLastPara="1" wrap="square" lIns="95250" tIns="95250" rIns="95250" bIns="9525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2500">
                  <a:solidFill>
                    <a:schemeClr val="bg1"/>
                  </a:solidFill>
                  <a:latin typeface="Trebuchet MS" panose="020B0603020202020204"/>
                  <a:ea typeface="Trebuchet MS" panose="020B0603020202020204"/>
                  <a:cs typeface="Trebuchet MS" panose="020B0603020202020204"/>
                  <a:sym typeface="Trebuchet MS" panose="020B0603020202020204"/>
                </a:rPr>
                <a:t>Unit 2</a:t>
              </a:r>
              <a:endParaRPr lang="en-IN" sz="2500">
                <a:solidFill>
                  <a:schemeClr val="bg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endParaRPr>
            </a:p>
          </p:txBody>
        </p:sp>
      </p:grpSp>
      <p:sp>
        <p:nvSpPr>
          <p:cNvPr id="146" name="Google Shape;146;p3"/>
          <p:cNvSpPr/>
          <p:nvPr/>
        </p:nvSpPr>
        <p:spPr>
          <a:xfrm>
            <a:off x="223520" y="1143000"/>
            <a:ext cx="995680" cy="5385435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It manager</a:t>
            </a:r>
            <a:endParaRPr b="1">
              <a:solidFill>
                <a:schemeClr val="lt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147" name="Google Shape;147;p3"/>
          <p:cNvSpPr/>
          <p:nvPr/>
        </p:nvSpPr>
        <p:spPr>
          <a:xfrm>
            <a:off x="7086600" y="1981200"/>
            <a:ext cx="1066800" cy="457200"/>
          </a:xfrm>
          <a:prstGeom prst="rect">
            <a:avLst/>
          </a:prstGeom>
          <a:solidFill>
            <a:schemeClr val="lt1"/>
          </a:solidFill>
          <a:ln w="400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CSG DDP</a:t>
            </a:r>
            <a:endParaRPr sz="1800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148" name="Google Shape;148;p3"/>
          <p:cNvSpPr/>
          <p:nvPr/>
        </p:nvSpPr>
        <p:spPr>
          <a:xfrm>
            <a:off x="5791200" y="2209800"/>
            <a:ext cx="1295400" cy="7620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150" name="Google Shape;150;p3"/>
          <p:cNvSpPr/>
          <p:nvPr/>
        </p:nvSpPr>
        <p:spPr>
          <a:xfrm rot="10800000">
            <a:off x="3581400" y="4572000"/>
            <a:ext cx="302895" cy="152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B83D68"/>
          </a:solidFill>
          <a:ln w="40000" cap="flat" cmpd="sng">
            <a:solidFill>
              <a:srgbClr val="B83D6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151" name="Google Shape;151;p3"/>
          <p:cNvSpPr/>
          <p:nvPr/>
        </p:nvSpPr>
        <p:spPr>
          <a:xfrm>
            <a:off x="5410200" y="3390900"/>
            <a:ext cx="914400" cy="76200"/>
          </a:xfrm>
          <a:prstGeom prst="rect">
            <a:avLst/>
          </a:prstGeom>
          <a:solidFill>
            <a:srgbClr val="B83D68"/>
          </a:solidFill>
          <a:ln w="40000" cap="flat" cmpd="sng">
            <a:solidFill>
              <a:srgbClr val="B83D6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152" name="Google Shape;152;p3"/>
          <p:cNvSpPr/>
          <p:nvPr/>
        </p:nvSpPr>
        <p:spPr>
          <a:xfrm rot="5400000">
            <a:off x="5143500" y="3665220"/>
            <a:ext cx="609600" cy="76200"/>
          </a:xfrm>
          <a:prstGeom prst="rect">
            <a:avLst/>
          </a:prstGeom>
          <a:solidFill>
            <a:srgbClr val="B83D68"/>
          </a:solidFill>
          <a:ln w="40000" cap="flat" cmpd="sng">
            <a:solidFill>
              <a:srgbClr val="B83D6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153" name="Google Shape;153;p3"/>
          <p:cNvSpPr/>
          <p:nvPr/>
        </p:nvSpPr>
        <p:spPr>
          <a:xfrm rot="5400000">
            <a:off x="3505200" y="4267200"/>
            <a:ext cx="685800" cy="76200"/>
          </a:xfrm>
          <a:prstGeom prst="rect">
            <a:avLst/>
          </a:prstGeom>
          <a:solidFill>
            <a:srgbClr val="B83D68"/>
          </a:solidFill>
          <a:ln w="40000" cap="flat" cmpd="sng">
            <a:solidFill>
              <a:srgbClr val="B83D6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154" name="Google Shape;154;p3"/>
          <p:cNvSpPr/>
          <p:nvPr/>
        </p:nvSpPr>
        <p:spPr>
          <a:xfrm>
            <a:off x="3886200" y="3962400"/>
            <a:ext cx="1600200" cy="45719"/>
          </a:xfrm>
          <a:prstGeom prst="rect">
            <a:avLst/>
          </a:prstGeom>
          <a:solidFill>
            <a:srgbClr val="B83D68"/>
          </a:solidFill>
          <a:ln w="40000" cap="flat" cmpd="sng">
            <a:solidFill>
              <a:srgbClr val="B83D6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155" name="Google Shape;155;p3"/>
          <p:cNvSpPr/>
          <p:nvPr/>
        </p:nvSpPr>
        <p:spPr>
          <a:xfrm>
            <a:off x="1219200" y="2331720"/>
            <a:ext cx="3124200" cy="76200"/>
          </a:xfrm>
          <a:prstGeom prst="rect">
            <a:avLst/>
          </a:prstGeom>
          <a:ln>
            <a:noFill/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156" name="Google Shape;156;p3"/>
          <p:cNvSpPr/>
          <p:nvPr/>
        </p:nvSpPr>
        <p:spPr>
          <a:xfrm>
            <a:off x="1219201" y="3352800"/>
            <a:ext cx="1219200" cy="45719"/>
          </a:xfrm>
          <a:prstGeom prst="rect">
            <a:avLst/>
          </a:prstGeom>
          <a:ln>
            <a:noFill/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157" name="Google Shape;157;p3"/>
          <p:cNvSpPr/>
          <p:nvPr/>
        </p:nvSpPr>
        <p:spPr>
          <a:xfrm rot="10800000" flipH="1">
            <a:off x="1219200" y="1143000"/>
            <a:ext cx="5334000" cy="76200"/>
          </a:xfrm>
          <a:prstGeom prst="rect">
            <a:avLst/>
          </a:prstGeom>
          <a:ln>
            <a:noFill/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158" name="Google Shape;158;p3"/>
          <p:cNvSpPr/>
          <p:nvPr/>
        </p:nvSpPr>
        <p:spPr>
          <a:xfrm rot="-5400000">
            <a:off x="3147059" y="2110738"/>
            <a:ext cx="1981202" cy="45719"/>
          </a:xfrm>
          <a:prstGeom prst="rect">
            <a:avLst/>
          </a:prstGeom>
          <a:ln>
            <a:noFill/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159" name="Google Shape;159;p3"/>
          <p:cNvSpPr/>
          <p:nvPr/>
        </p:nvSpPr>
        <p:spPr>
          <a:xfrm rot="-5400000">
            <a:off x="5524500" y="2096135"/>
            <a:ext cx="1981200" cy="76200"/>
          </a:xfrm>
          <a:prstGeom prst="rect">
            <a:avLst/>
          </a:prstGeom>
          <a:ln>
            <a:noFill/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160" name="Google Shape;160;p3"/>
          <p:cNvSpPr/>
          <p:nvPr/>
        </p:nvSpPr>
        <p:spPr>
          <a:xfrm rot="5400000">
            <a:off x="3505200" y="3627120"/>
            <a:ext cx="685800" cy="76200"/>
          </a:xfrm>
          <a:prstGeom prst="rect">
            <a:avLst/>
          </a:prstGeom>
          <a:solidFill>
            <a:srgbClr val="B83D68"/>
          </a:solidFill>
          <a:ln w="40000" cap="flat" cmpd="sng">
            <a:solidFill>
              <a:srgbClr val="B83D6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161" name="Google Shape;161;p3"/>
          <p:cNvSpPr/>
          <p:nvPr/>
        </p:nvSpPr>
        <p:spPr>
          <a:xfrm>
            <a:off x="3810000" y="3322320"/>
            <a:ext cx="213360" cy="76200"/>
          </a:xfrm>
          <a:prstGeom prst="rect">
            <a:avLst/>
          </a:prstGeom>
          <a:solidFill>
            <a:srgbClr val="B83D68"/>
          </a:solidFill>
          <a:ln w="40000" cap="flat" cmpd="sng">
            <a:solidFill>
              <a:srgbClr val="B83D6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162" name="Google Shape;162;p3"/>
          <p:cNvSpPr/>
          <p:nvPr/>
        </p:nvSpPr>
        <p:spPr>
          <a:xfrm>
            <a:off x="5234940" y="1333500"/>
            <a:ext cx="1066800" cy="457200"/>
          </a:xfrm>
          <a:prstGeom prst="rect">
            <a:avLst/>
          </a:prstGeom>
          <a:solidFill>
            <a:schemeClr val="lt1"/>
          </a:solidFill>
          <a:ln w="400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CERT-In</a:t>
            </a:r>
            <a:endParaRPr sz="1800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163" name="Google Shape;163;p3"/>
          <p:cNvSpPr/>
          <p:nvPr/>
        </p:nvSpPr>
        <p:spPr>
          <a:xfrm rot="-5400000" flipH="1">
            <a:off x="5223510" y="2302510"/>
            <a:ext cx="1155700" cy="7620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8"/>
          <p:cNvSpPr txBox="1"/>
          <p:nvPr>
            <p:ph type="title"/>
          </p:nvPr>
        </p:nvSpPr>
        <p:spPr>
          <a:xfrm>
            <a:off x="533400" y="1251585"/>
            <a:ext cx="7239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EF7F0"/>
              </a:buClr>
              <a:buSzPct val="100000"/>
              <a:buFont typeface="Trebuchet MS" panose="020B0603020202020204"/>
              <a:buNone/>
            </a:pPr>
            <a:br>
              <a:rPr lang="en-IN"/>
            </a:br>
            <a:br>
              <a:rPr lang="en-IN"/>
            </a:br>
            <a:endParaRPr lang="en-IN"/>
          </a:p>
        </p:txBody>
      </p:sp>
      <p:sp>
        <p:nvSpPr>
          <p:cNvPr id="193" name="Google Shape;193;p8"/>
          <p:cNvSpPr txBox="1"/>
          <p:nvPr>
            <p:ph type="body" idx="1"/>
          </p:nvPr>
        </p:nvSpPr>
        <p:spPr>
          <a:xfrm>
            <a:off x="533400" y="1524000"/>
            <a:ext cx="7411720" cy="5549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74320" lvl="0" indent="-274320" algn="l" rtl="0">
              <a:spcBef>
                <a:spcPts val="0"/>
              </a:spcBef>
              <a:spcAft>
                <a:spcPts val="0"/>
              </a:spcAft>
              <a:buSzPts val="1898"/>
              <a:buNone/>
            </a:pPr>
            <a:endParaRPr b="1" u="sng">
              <a:solidFill>
                <a:srgbClr val="862A4A"/>
              </a:solidFill>
            </a:endParaRPr>
          </a:p>
          <a:p>
            <a:pPr marL="274320" lvl="0" indent="-274320" algn="l" rtl="0">
              <a:spcBef>
                <a:spcPts val="600"/>
              </a:spcBef>
              <a:spcAft>
                <a:spcPts val="0"/>
              </a:spcAft>
              <a:buSzPts val="1898"/>
              <a:buNone/>
            </a:pPr>
            <a:endParaRPr b="1" u="sng">
              <a:solidFill>
                <a:srgbClr val="862A4A"/>
              </a:solidFill>
            </a:endParaRPr>
          </a:p>
          <a:p>
            <a:pPr marL="274320" lvl="0" indent="-274320" algn="l" rtl="0">
              <a:spcBef>
                <a:spcPts val="600"/>
              </a:spcBef>
              <a:spcAft>
                <a:spcPts val="0"/>
              </a:spcAft>
              <a:buSzPts val="1898"/>
              <a:buNone/>
            </a:pPr>
            <a:endParaRPr b="1" u="sng">
              <a:solidFill>
                <a:srgbClr val="862A4A"/>
              </a:solidFill>
            </a:endParaRPr>
          </a:p>
          <a:p>
            <a:pPr marL="274320" lvl="0" indent="-274320" algn="l" rtl="0">
              <a:spcBef>
                <a:spcPts val="600"/>
              </a:spcBef>
              <a:spcAft>
                <a:spcPts val="0"/>
              </a:spcAft>
              <a:buSzPts val="1898"/>
              <a:buNone/>
            </a:pPr>
            <a:endParaRPr b="1" u="sng">
              <a:solidFill>
                <a:srgbClr val="862A4A"/>
              </a:solidFill>
            </a:endParaRPr>
          </a:p>
          <a:p>
            <a:pPr marL="274320" lvl="0" indent="-274320" algn="l" rtl="0">
              <a:spcBef>
                <a:spcPts val="600"/>
              </a:spcBef>
              <a:spcAft>
                <a:spcPts val="0"/>
              </a:spcAft>
              <a:buSzPts val="1898"/>
              <a:buNone/>
            </a:pPr>
            <a:endParaRPr b="1" u="sng">
              <a:solidFill>
                <a:srgbClr val="862A4A"/>
              </a:solidFill>
            </a:endParaRPr>
          </a:p>
          <a:p>
            <a:pPr marL="274320" lvl="0" indent="-274320" algn="l" rtl="0">
              <a:spcBef>
                <a:spcPts val="600"/>
              </a:spcBef>
              <a:spcAft>
                <a:spcPts val="0"/>
              </a:spcAft>
              <a:buSzPts val="1898"/>
              <a:buNone/>
            </a:pPr>
            <a:endParaRPr b="1" u="sng">
              <a:solidFill>
                <a:srgbClr val="862A4A"/>
              </a:solidFill>
            </a:endParaRPr>
          </a:p>
          <a:p>
            <a:pPr marL="274320" lvl="0" indent="-274320" algn="l" rtl="0">
              <a:spcBef>
                <a:spcPts val="600"/>
              </a:spcBef>
              <a:spcAft>
                <a:spcPts val="0"/>
              </a:spcAft>
              <a:buSzPts val="1898"/>
              <a:buNone/>
            </a:pPr>
            <a:endParaRPr b="1" u="sng">
              <a:solidFill>
                <a:srgbClr val="862A4A"/>
              </a:solidFill>
            </a:endParaRPr>
          </a:p>
          <a:p>
            <a:pPr marL="274320" lvl="0" indent="-274320" algn="l" rtl="0">
              <a:spcBef>
                <a:spcPts val="600"/>
              </a:spcBef>
              <a:spcAft>
                <a:spcPts val="0"/>
              </a:spcAft>
              <a:buSzPts val="1898"/>
              <a:buNone/>
            </a:pPr>
            <a:endParaRPr b="1" u="sng">
              <a:solidFill>
                <a:srgbClr val="862A4A"/>
              </a:solidFill>
            </a:endParaRPr>
          </a:p>
          <a:p>
            <a:pPr marL="274320" lvl="0" indent="-274320" algn="l" rtl="0">
              <a:spcBef>
                <a:spcPts val="600"/>
              </a:spcBef>
              <a:spcAft>
                <a:spcPts val="0"/>
              </a:spcAft>
              <a:buSzPts val="1898"/>
              <a:buNone/>
            </a:pPr>
            <a:endParaRPr b="1" u="sng">
              <a:solidFill>
                <a:srgbClr val="862A4A"/>
              </a:solidFill>
            </a:endParaRPr>
          </a:p>
          <a:p>
            <a:pPr marL="274320" lvl="0" indent="-274320" algn="l" rtl="0">
              <a:spcBef>
                <a:spcPts val="600"/>
              </a:spcBef>
              <a:spcAft>
                <a:spcPts val="0"/>
              </a:spcAft>
              <a:buSzPts val="1898"/>
              <a:buNone/>
            </a:pPr>
            <a:endParaRPr b="1" u="sng">
              <a:solidFill>
                <a:srgbClr val="862A4A"/>
              </a:solidFill>
            </a:endParaRPr>
          </a:p>
          <a:p>
            <a:pPr marL="274320" lvl="0" indent="-274320" algn="l" rtl="0">
              <a:spcBef>
                <a:spcPts val="600"/>
              </a:spcBef>
              <a:spcAft>
                <a:spcPts val="0"/>
              </a:spcAft>
              <a:buSzPts val="1898"/>
              <a:buNone/>
            </a:pPr>
            <a:endParaRPr b="1" u="sng">
              <a:solidFill>
                <a:srgbClr val="862A4A"/>
              </a:solidFill>
            </a:endParaRPr>
          </a:p>
        </p:txBody>
      </p:sp>
      <p:sp>
        <p:nvSpPr>
          <p:cNvPr id="194" name="Google Shape;194;p8"/>
          <p:cNvSpPr/>
          <p:nvPr/>
        </p:nvSpPr>
        <p:spPr>
          <a:xfrm>
            <a:off x="2696847" y="1651000"/>
            <a:ext cx="1600200" cy="60960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>
                <a:solidFill>
                  <a:schemeClr val="tx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CERT in</a:t>
            </a:r>
            <a:endParaRPr lang="en-IN" sz="1800" b="1">
              <a:solidFill>
                <a:schemeClr val="tx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195" name="Google Shape;195;p8"/>
          <p:cNvSpPr/>
          <p:nvPr/>
        </p:nvSpPr>
        <p:spPr>
          <a:xfrm rot="-3559952">
            <a:off x="4951118" y="1725728"/>
            <a:ext cx="353956" cy="1394681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D7AFB9"/>
          </a:solidFill>
          <a:ln w="40000" cap="flat" cmpd="sng">
            <a:solidFill>
              <a:srgbClr val="D7AFB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report</a:t>
            </a:r>
            <a:endParaRPr sz="1400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grpSp>
        <p:nvGrpSpPr>
          <p:cNvPr id="196" name="Google Shape;196;p8"/>
          <p:cNvGrpSpPr/>
          <p:nvPr/>
        </p:nvGrpSpPr>
        <p:grpSpPr>
          <a:xfrm>
            <a:off x="243840" y="2768773"/>
            <a:ext cx="7148961" cy="2412895"/>
            <a:chOff x="0" y="57958"/>
            <a:chExt cx="7148961" cy="2412895"/>
          </a:xfrm>
        </p:grpSpPr>
        <p:sp>
          <p:nvSpPr>
            <p:cNvPr id="197" name="Google Shape;197;p8"/>
            <p:cNvSpPr/>
            <p:nvPr/>
          </p:nvSpPr>
          <p:spPr>
            <a:xfrm>
              <a:off x="0" y="57958"/>
              <a:ext cx="1575085" cy="945051"/>
            </a:xfrm>
            <a:prstGeom prst="roundRect">
              <a:avLst>
                <a:gd name="adj" fmla="val 10000"/>
              </a:avLst>
            </a:prstGeom>
            <a:solidFill>
              <a:schemeClr val="accent1"/>
            </a:solidFill>
            <a:ln w="400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8" name="Google Shape;198;p8"/>
            <p:cNvSpPr txBox="1"/>
            <p:nvPr/>
          </p:nvSpPr>
          <p:spPr>
            <a:xfrm>
              <a:off x="0" y="57958"/>
              <a:ext cx="1575085" cy="9450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9525" tIns="49525" rIns="49525" bIns="495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2000">
                  <a:solidFill>
                    <a:schemeClr val="bg1"/>
                  </a:solidFill>
                  <a:latin typeface="Trebuchet MS" panose="020B0603020202020204"/>
                  <a:ea typeface="Trebuchet MS" panose="020B0603020202020204"/>
                  <a:cs typeface="Trebuchet MS" panose="020B0603020202020204"/>
                  <a:sym typeface="Trebuchet MS" panose="020B0603020202020204"/>
                </a:rPr>
                <a:t>User facing symptoms</a:t>
              </a:r>
              <a:endParaRPr lang="en-IN" sz="2000">
                <a:solidFill>
                  <a:schemeClr val="bg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endParaRPr>
            </a:p>
          </p:txBody>
        </p:sp>
        <p:sp>
          <p:nvSpPr>
            <p:cNvPr id="199" name="Google Shape;199;p8"/>
            <p:cNvSpPr/>
            <p:nvPr/>
          </p:nvSpPr>
          <p:spPr>
            <a:xfrm rot="10182">
              <a:off x="2556058" y="309694"/>
              <a:ext cx="2119368" cy="390621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D8AD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0" name="Google Shape;200;p8"/>
            <p:cNvSpPr txBox="1"/>
            <p:nvPr/>
          </p:nvSpPr>
          <p:spPr>
            <a:xfrm rot="20364">
              <a:off x="2556058" y="309694"/>
              <a:ext cx="2119368" cy="3906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500">
                  <a:solidFill>
                    <a:schemeClr val="dk1"/>
                  </a:solidFill>
                  <a:latin typeface="Trebuchet MS" panose="020B0603020202020204"/>
                  <a:ea typeface="Trebuchet MS" panose="020B0603020202020204"/>
                  <a:cs typeface="Trebuchet MS" panose="020B0603020202020204"/>
                  <a:sym typeface="Trebuchet MS" panose="020B0603020202020204"/>
                </a:rPr>
                <a:t>report</a:t>
              </a:r>
              <a:endParaRPr sz="1500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endParaRPr>
            </a:p>
          </p:txBody>
        </p:sp>
        <p:sp>
          <p:nvSpPr>
            <p:cNvPr id="201" name="Google Shape;201;p8"/>
            <p:cNvSpPr/>
            <p:nvPr/>
          </p:nvSpPr>
          <p:spPr>
            <a:xfrm>
              <a:off x="5573876" y="74468"/>
              <a:ext cx="1575085" cy="945051"/>
            </a:xfrm>
            <a:prstGeom prst="roundRect">
              <a:avLst>
                <a:gd name="adj" fmla="val 10000"/>
              </a:avLst>
            </a:prstGeom>
            <a:solidFill>
              <a:schemeClr val="accent1"/>
            </a:solidFill>
            <a:ln w="400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2" name="Google Shape;202;p8"/>
            <p:cNvSpPr txBox="1"/>
            <p:nvPr/>
          </p:nvSpPr>
          <p:spPr>
            <a:xfrm>
              <a:off x="5573876" y="74468"/>
              <a:ext cx="1575085" cy="9450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9525" tIns="49525" rIns="49525" bIns="495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2000">
                  <a:solidFill>
                    <a:schemeClr val="bg1"/>
                  </a:solidFill>
                  <a:latin typeface="Trebuchet MS" panose="020B0603020202020204"/>
                  <a:ea typeface="Trebuchet MS" panose="020B0603020202020204"/>
                  <a:cs typeface="Trebuchet MS" panose="020B0603020202020204"/>
                  <a:sym typeface="Trebuchet MS" panose="020B0603020202020204"/>
                </a:rPr>
                <a:t>Crisis/event </a:t>
              </a:r>
              <a:endParaRPr sz="2000">
                <a:solidFill>
                  <a:schemeClr val="bg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455"/>
                </a:spcBef>
                <a:spcAft>
                  <a:spcPts val="0"/>
                </a:spcAft>
                <a:buNone/>
              </a:pPr>
              <a:r>
                <a:rPr lang="en-IN" sz="2000">
                  <a:solidFill>
                    <a:schemeClr val="bg1"/>
                  </a:solidFill>
                  <a:latin typeface="Trebuchet MS" panose="020B0603020202020204"/>
                  <a:ea typeface="Trebuchet MS" panose="020B0603020202020204"/>
                  <a:cs typeface="Trebuchet MS" panose="020B0603020202020204"/>
                  <a:sym typeface="Trebuchet MS" panose="020B0603020202020204"/>
                </a:rPr>
                <a:t>identified</a:t>
              </a:r>
              <a:endParaRPr lang="en-IN" sz="2000">
                <a:solidFill>
                  <a:schemeClr val="bg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endParaRPr>
            </a:p>
          </p:txBody>
        </p:sp>
        <p:sp>
          <p:nvSpPr>
            <p:cNvPr id="203" name="Google Shape;203;p8"/>
            <p:cNvSpPr/>
            <p:nvPr/>
          </p:nvSpPr>
          <p:spPr>
            <a:xfrm rot="5399999">
              <a:off x="6227253" y="1077350"/>
              <a:ext cx="268330" cy="390621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D8AD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4" name="Google Shape;204;p8"/>
            <p:cNvSpPr txBox="1"/>
            <p:nvPr/>
          </p:nvSpPr>
          <p:spPr>
            <a:xfrm rot="10799998">
              <a:off x="6227253" y="1077350"/>
              <a:ext cx="268330" cy="3906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endParaRPr>
            </a:p>
          </p:txBody>
        </p:sp>
        <p:sp>
          <p:nvSpPr>
            <p:cNvPr id="205" name="Google Shape;205;p8"/>
            <p:cNvSpPr/>
            <p:nvPr/>
          </p:nvSpPr>
          <p:spPr>
            <a:xfrm>
              <a:off x="5573876" y="1525802"/>
              <a:ext cx="1575085" cy="945051"/>
            </a:xfrm>
            <a:prstGeom prst="roundRect">
              <a:avLst>
                <a:gd name="adj" fmla="val 10000"/>
              </a:avLst>
            </a:prstGeom>
            <a:solidFill>
              <a:schemeClr val="accent1"/>
            </a:solidFill>
            <a:ln w="400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6" name="Google Shape;206;p8"/>
            <p:cNvSpPr txBox="1"/>
            <p:nvPr/>
          </p:nvSpPr>
          <p:spPr>
            <a:xfrm>
              <a:off x="5573876" y="1525802"/>
              <a:ext cx="1575085" cy="9450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9525" tIns="49525" rIns="49525" bIns="495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>
                  <a:solidFill>
                    <a:schemeClr val="bg1"/>
                  </a:solidFill>
                  <a:latin typeface="Trebuchet MS" panose="020B0603020202020204"/>
                  <a:ea typeface="Trebuchet MS" panose="020B0603020202020204"/>
                  <a:cs typeface="Trebuchet MS" panose="020B0603020202020204"/>
                  <a:sym typeface="Trebuchet MS" panose="020B0603020202020204"/>
                </a:rPr>
                <a:t>Measures taken as</a:t>
              </a:r>
              <a:endParaRPr>
                <a:solidFill>
                  <a:schemeClr val="bg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455"/>
                </a:spcBef>
                <a:spcAft>
                  <a:spcPts val="0"/>
                </a:spcAft>
                <a:buNone/>
              </a:pPr>
              <a:r>
                <a:rPr lang="en-IN">
                  <a:solidFill>
                    <a:schemeClr val="bg1"/>
                  </a:solidFill>
                  <a:latin typeface="Trebuchet MS" panose="020B0603020202020204"/>
                  <a:ea typeface="Trebuchet MS" panose="020B0603020202020204"/>
                  <a:cs typeface="Trebuchet MS" panose="020B0603020202020204"/>
                  <a:sym typeface="Trebuchet MS" panose="020B0603020202020204"/>
                </a:rPr>
                <a:t>CCMP4  3.3 and 3.4 tables</a:t>
              </a:r>
              <a:endParaRPr lang="en-IN">
                <a:solidFill>
                  <a:schemeClr val="bg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endParaRPr>
            </a:p>
          </p:txBody>
        </p:sp>
        <p:sp>
          <p:nvSpPr>
            <p:cNvPr id="207" name="Google Shape;207;p8"/>
            <p:cNvSpPr/>
            <p:nvPr/>
          </p:nvSpPr>
          <p:spPr>
            <a:xfrm rot="-10798481">
              <a:off x="2759482" y="1830197"/>
              <a:ext cx="1925869" cy="390621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D8AD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8" name="Google Shape;208;p8"/>
            <p:cNvSpPr txBox="1"/>
            <p:nvPr/>
          </p:nvSpPr>
          <p:spPr>
            <a:xfrm rot="3038">
              <a:off x="2759482" y="1830197"/>
              <a:ext cx="1925869" cy="3906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>
                  <a:solidFill>
                    <a:schemeClr val="dk1"/>
                  </a:solidFill>
                  <a:latin typeface="Trebuchet MS" panose="020B0603020202020204"/>
                  <a:ea typeface="Trebuchet MS" panose="020B0603020202020204"/>
                  <a:cs typeface="Trebuchet MS" panose="020B0603020202020204"/>
                  <a:sym typeface="Trebuchet MS" panose="020B0603020202020204"/>
                </a:rPr>
                <a:t>report</a:t>
              </a:r>
              <a:endParaRPr lang="en-US" sz="1500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endParaRPr>
            </a:p>
          </p:txBody>
        </p:sp>
        <p:sp>
          <p:nvSpPr>
            <p:cNvPr id="209" name="Google Shape;209;p8"/>
            <p:cNvSpPr/>
            <p:nvPr/>
          </p:nvSpPr>
          <p:spPr>
            <a:xfrm>
              <a:off x="365075" y="1523499"/>
              <a:ext cx="1575085" cy="945051"/>
            </a:xfrm>
            <a:prstGeom prst="roundRect">
              <a:avLst>
                <a:gd name="adj" fmla="val 10000"/>
              </a:avLst>
            </a:prstGeom>
            <a:solidFill>
              <a:schemeClr val="accent1"/>
            </a:solidFill>
            <a:ln w="400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0" name="Google Shape;210;p8"/>
            <p:cNvSpPr txBox="1"/>
            <p:nvPr/>
          </p:nvSpPr>
          <p:spPr>
            <a:xfrm>
              <a:off x="365075" y="1523499"/>
              <a:ext cx="1575085" cy="9450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9525" tIns="49525" rIns="49525" bIns="495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2000">
                  <a:solidFill>
                    <a:schemeClr val="bg1"/>
                  </a:solidFill>
                  <a:latin typeface="Trebuchet MS" panose="020B0603020202020204"/>
                  <a:ea typeface="Trebuchet MS" panose="020B0603020202020204"/>
                  <a:cs typeface="Trebuchet MS" panose="020B0603020202020204"/>
                  <a:sym typeface="Trebuchet MS" panose="020B0603020202020204"/>
                </a:rPr>
                <a:t>Post crisis resolution activity</a:t>
              </a:r>
              <a:endParaRPr lang="en-IN" sz="2000">
                <a:solidFill>
                  <a:schemeClr val="bg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endParaRPr>
            </a:p>
          </p:txBody>
        </p:sp>
      </p:grpSp>
      <p:sp>
        <p:nvSpPr>
          <p:cNvPr id="211" name="Google Shape;211;p8"/>
          <p:cNvSpPr/>
          <p:nvPr/>
        </p:nvSpPr>
        <p:spPr>
          <a:xfrm>
            <a:off x="304800" y="381000"/>
            <a:ext cx="7239000" cy="78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b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32"/>
              <a:buFont typeface="Trebuchet MS" panose="020B0603020202020204"/>
              <a:buNone/>
            </a:pPr>
            <a:r>
              <a:rPr lang="en-IN" sz="2830" b="1" u="sng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INCEDENT REPORTING AND SOLUTION</a:t>
            </a:r>
            <a:br>
              <a:rPr lang="en-IN" sz="1900" b="1" u="sng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</a:br>
            <a:endParaRPr sz="1900" b="1" u="sng" cap="none">
              <a:solidFill>
                <a:schemeClr val="accent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9"/>
          <p:cNvSpPr txBox="1"/>
          <p:nvPr>
            <p:ph type="title"/>
          </p:nvPr>
        </p:nvSpPr>
        <p:spPr>
          <a:xfrm>
            <a:off x="457200" y="838200"/>
            <a:ext cx="7239000" cy="78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EF7F0"/>
              </a:buClr>
              <a:buSzPct val="100000"/>
              <a:buFont typeface="Trebuchet MS" panose="020B0603020202020204"/>
              <a:buNone/>
            </a:pPr>
            <a:br>
              <a:rPr lang="en-IN"/>
            </a:br>
            <a:r>
              <a:rPr lang="en-IN" u="sng">
                <a:solidFill>
                  <a:schemeClr val="accent1"/>
                </a:solidFill>
              </a:rPr>
              <a:t>WHEN HIGHER CYBER SECURITY OFFICER FIND SECURITY PROBLEMS</a:t>
            </a:r>
            <a:br>
              <a:rPr lang="en-IN" u="sng">
                <a:solidFill>
                  <a:schemeClr val="accent1"/>
                </a:solidFill>
              </a:rPr>
            </a:br>
            <a:endParaRPr u="sng">
              <a:solidFill>
                <a:schemeClr val="accent1"/>
              </a:solidFill>
            </a:endParaRPr>
          </a:p>
        </p:txBody>
      </p:sp>
      <p:grpSp>
        <p:nvGrpSpPr>
          <p:cNvPr id="218" name="Google Shape;218;p9"/>
          <p:cNvGrpSpPr/>
          <p:nvPr/>
        </p:nvGrpSpPr>
        <p:grpSpPr>
          <a:xfrm>
            <a:off x="842010" y="2994667"/>
            <a:ext cx="6111240" cy="2207361"/>
            <a:chOff x="0" y="1153802"/>
            <a:chExt cx="6111240" cy="2207361"/>
          </a:xfrm>
        </p:grpSpPr>
        <p:sp>
          <p:nvSpPr>
            <p:cNvPr id="219" name="Google Shape;219;p9"/>
            <p:cNvSpPr/>
            <p:nvPr/>
          </p:nvSpPr>
          <p:spPr>
            <a:xfrm>
              <a:off x="0" y="1692719"/>
              <a:ext cx="993623" cy="819531"/>
            </a:xfrm>
            <a:prstGeom prst="roundRect">
              <a:avLst>
                <a:gd name="adj" fmla="val 10000"/>
              </a:avLst>
            </a:prstGeom>
            <a:solidFill>
              <a:schemeClr val="lt1"/>
            </a:solidFill>
            <a:ln w="400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0" name="Google Shape;220;p9"/>
            <p:cNvSpPr txBox="1"/>
            <p:nvPr/>
          </p:nvSpPr>
          <p:spPr>
            <a:xfrm>
              <a:off x="0" y="1692719"/>
              <a:ext cx="993623" cy="8195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9050" tIns="19050" rIns="19050" bIns="19050" anchor="t" anchorCtr="0">
              <a:noAutofit/>
            </a:bodyPr>
            <a:lstStyle/>
            <a:p>
              <a:pPr marL="57150" marR="0" lvl="1" indent="-63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Trebuchet MS" panose="020B0603020202020204"/>
                <a:buChar char="•"/>
              </a:pPr>
              <a:r>
                <a:rPr lang="en-IN" sz="1000" b="0" i="0" u="none" strike="noStrike" cap="none">
                  <a:solidFill>
                    <a:schemeClr val="dk1"/>
                  </a:solidFill>
                  <a:latin typeface="Trebuchet MS" panose="020B0603020202020204"/>
                  <a:ea typeface="Trebuchet MS" panose="020B0603020202020204"/>
                  <a:cs typeface="Trebuchet MS" panose="020B0603020202020204"/>
                  <a:sym typeface="Trebuchet MS" panose="020B0603020202020204"/>
                </a:rPr>
                <a:t>Finds a problem in security</a:t>
              </a:r>
              <a:endParaRPr sz="10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endParaRPr>
            </a:p>
          </p:txBody>
        </p:sp>
        <p:sp>
          <p:nvSpPr>
            <p:cNvPr id="221" name="Google Shape;221;p9"/>
            <p:cNvSpPr/>
            <p:nvPr/>
          </p:nvSpPr>
          <p:spPr>
            <a:xfrm>
              <a:off x="553768" y="1916779"/>
              <a:ext cx="1091927" cy="109192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854" y="85814"/>
                  </a:moveTo>
                  <a:lnTo>
                    <a:pt x="15189" y="83068"/>
                  </a:lnTo>
                  <a:cubicBezTo>
                    <a:pt x="23033" y="98306"/>
                    <a:pt x="38083" y="108513"/>
                    <a:pt x="55141" y="110165"/>
                  </a:cubicBezTo>
                  <a:cubicBezTo>
                    <a:pt x="72199" y="111818"/>
                    <a:pt x="88928" y="104688"/>
                    <a:pt x="99551" y="91239"/>
                  </a:cubicBezTo>
                  <a:lnTo>
                    <a:pt x="96511" y="89344"/>
                  </a:lnTo>
                  <a:lnTo>
                    <a:pt x="105313" y="88254"/>
                  </a:lnTo>
                  <a:lnTo>
                    <a:pt x="107712" y="96328"/>
                  </a:lnTo>
                  <a:lnTo>
                    <a:pt x="104670" y="94432"/>
                  </a:lnTo>
                  <a:cubicBezTo>
                    <a:pt x="92890" y="109715"/>
                    <a:pt x="74113" y="117915"/>
                    <a:pt x="54895" y="116168"/>
                  </a:cubicBezTo>
                  <a:cubicBezTo>
                    <a:pt x="35677" y="114422"/>
                    <a:pt x="18687" y="102971"/>
                    <a:pt x="9854" y="85814"/>
                  </a:cubicBezTo>
                  <a:close/>
                </a:path>
              </a:pathLst>
            </a:custGeom>
            <a:solidFill>
              <a:schemeClr val="lt1"/>
            </a:solidFill>
            <a:ln w="400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2" name="Google Shape;222;p9"/>
            <p:cNvSpPr txBox="1"/>
            <p:nvPr/>
          </p:nvSpPr>
          <p:spPr>
            <a:xfrm>
              <a:off x="553768" y="1916779"/>
              <a:ext cx="1091927" cy="10919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3" name="Google Shape;223;p9"/>
            <p:cNvSpPr/>
            <p:nvPr/>
          </p:nvSpPr>
          <p:spPr>
            <a:xfrm>
              <a:off x="220805" y="2336637"/>
              <a:ext cx="883221" cy="351228"/>
            </a:xfrm>
            <a:prstGeom prst="roundRect">
              <a:avLst>
                <a:gd name="adj" fmla="val 10000"/>
              </a:avLst>
            </a:prstGeom>
            <a:solidFill>
              <a:schemeClr val="lt1"/>
            </a:solidFill>
            <a:ln w="400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4" name="Google Shape;224;p9"/>
            <p:cNvSpPr txBox="1"/>
            <p:nvPr/>
          </p:nvSpPr>
          <p:spPr>
            <a:xfrm>
              <a:off x="220805" y="2336637"/>
              <a:ext cx="883221" cy="3512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22850" rIns="34275" bIns="2285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800">
                  <a:solidFill>
                    <a:schemeClr val="dk1"/>
                  </a:solidFill>
                  <a:latin typeface="Trebuchet MS" panose="020B0603020202020204"/>
                  <a:ea typeface="Trebuchet MS" panose="020B0603020202020204"/>
                  <a:cs typeface="Trebuchet MS" panose="020B0603020202020204"/>
                  <a:sym typeface="Trebuchet MS" panose="020B0603020202020204"/>
                </a:rPr>
                <a:t>CERT In</a:t>
              </a:r>
              <a:endParaRPr sz="1800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endParaRPr>
            </a:p>
          </p:txBody>
        </p:sp>
        <p:sp>
          <p:nvSpPr>
            <p:cNvPr id="225" name="Google Shape;225;p9"/>
            <p:cNvSpPr/>
            <p:nvPr/>
          </p:nvSpPr>
          <p:spPr>
            <a:xfrm>
              <a:off x="1218683" y="1668133"/>
              <a:ext cx="1053241" cy="868703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89803"/>
              </a:schemeClr>
            </a:solidFill>
            <a:ln w="400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6" name="Google Shape;226;p9"/>
            <p:cNvSpPr txBox="1"/>
            <p:nvPr/>
          </p:nvSpPr>
          <p:spPr>
            <a:xfrm>
              <a:off x="1218683" y="1668133"/>
              <a:ext cx="1053241" cy="8687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9050" tIns="19050" rIns="19050" bIns="19050" anchor="t" anchorCtr="0">
              <a:noAutofit/>
            </a:bodyPr>
            <a:lstStyle/>
            <a:p>
              <a:pPr marL="57150" marR="0" lvl="1" indent="-63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Trebuchet MS" panose="020B0603020202020204"/>
                <a:buChar char="•"/>
              </a:pPr>
              <a:endParaRPr lang="en-IN" sz="10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endParaRPr>
            </a:p>
            <a:p>
              <a:pPr marL="57150" marR="0" lvl="1" indent="-63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Trebuchet MS" panose="020B0603020202020204"/>
                <a:buChar char="•"/>
              </a:pPr>
              <a:endParaRPr lang="en-IN" sz="10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endParaRPr>
            </a:p>
            <a:p>
              <a:pPr marL="57150" marR="0" lvl="1" indent="-63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Trebuchet MS" panose="020B0603020202020204"/>
                <a:buChar char="•"/>
              </a:pPr>
              <a:r>
                <a:rPr lang="en-IN" sz="1000" b="0" i="0" u="none" strike="noStrike" cap="none">
                  <a:solidFill>
                    <a:schemeClr val="dk1"/>
                  </a:solidFill>
                  <a:latin typeface="Trebuchet MS" panose="020B0603020202020204"/>
                  <a:ea typeface="Trebuchet MS" panose="020B0603020202020204"/>
                  <a:cs typeface="Trebuchet MS" panose="020B0603020202020204"/>
                  <a:sym typeface="Trebuchet MS" panose="020B0603020202020204"/>
                </a:rPr>
                <a:t>Adresses the problem </a:t>
              </a:r>
              <a:endParaRPr sz="10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endParaRPr>
            </a:p>
          </p:txBody>
        </p:sp>
        <p:sp>
          <p:nvSpPr>
            <p:cNvPr id="227" name="Google Shape;227;p9"/>
            <p:cNvSpPr/>
            <p:nvPr/>
          </p:nvSpPr>
          <p:spPr>
            <a:xfrm>
              <a:off x="1775715" y="1153802"/>
              <a:ext cx="1245003" cy="124500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91" y="30401"/>
                  </a:moveTo>
                  <a:cubicBezTo>
                    <a:pt x="22119" y="13975"/>
                    <a:pt x="39941" y="3867"/>
                    <a:pt x="59236" y="3605"/>
                  </a:cubicBezTo>
                  <a:cubicBezTo>
                    <a:pt x="78531" y="3344"/>
                    <a:pt x="96621" y="12965"/>
                    <a:pt x="107189" y="29111"/>
                  </a:cubicBezTo>
                  <a:lnTo>
                    <a:pt x="110368" y="27454"/>
                  </a:lnTo>
                  <a:lnTo>
                    <a:pt x="107354" y="35319"/>
                  </a:lnTo>
                  <a:lnTo>
                    <a:pt x="98662" y="33555"/>
                  </a:lnTo>
                  <a:lnTo>
                    <a:pt x="101839" y="31899"/>
                  </a:lnTo>
                  <a:lnTo>
                    <a:pt x="101839" y="31899"/>
                  </a:lnTo>
                  <a:cubicBezTo>
                    <a:pt x="92284" y="17672"/>
                    <a:pt x="76154" y="9276"/>
                    <a:pt x="59019" y="9610"/>
                  </a:cubicBezTo>
                  <a:cubicBezTo>
                    <a:pt x="41884" y="9943"/>
                    <a:pt x="26093" y="18961"/>
                    <a:pt x="17099" y="33549"/>
                  </a:cubicBezTo>
                  <a:close/>
                </a:path>
              </a:pathLst>
            </a:custGeom>
            <a:solidFill>
              <a:srgbClr val="D8AD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8" name="Google Shape;228;p9"/>
            <p:cNvSpPr txBox="1"/>
            <p:nvPr/>
          </p:nvSpPr>
          <p:spPr>
            <a:xfrm>
              <a:off x="1775715" y="1153802"/>
              <a:ext cx="1245003" cy="12450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9" name="Google Shape;229;p9"/>
            <p:cNvSpPr/>
            <p:nvPr/>
          </p:nvSpPr>
          <p:spPr>
            <a:xfrm>
              <a:off x="1452736" y="1481983"/>
              <a:ext cx="936214" cy="372301"/>
            </a:xfrm>
            <a:prstGeom prst="roundRect">
              <a:avLst>
                <a:gd name="adj" fmla="val 10000"/>
              </a:avLst>
            </a:prstGeom>
            <a:solidFill>
              <a:schemeClr val="accent1"/>
            </a:solidFill>
            <a:ln w="400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0" name="Google Shape;230;p9"/>
            <p:cNvSpPr txBox="1"/>
            <p:nvPr/>
          </p:nvSpPr>
          <p:spPr>
            <a:xfrm>
              <a:off x="1452736" y="1481983"/>
              <a:ext cx="936214" cy="3723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22850" rIns="34275" bIns="2285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800">
                  <a:solidFill>
                    <a:schemeClr val="bg1"/>
                  </a:solidFill>
                  <a:latin typeface="Trebuchet MS" panose="020B0603020202020204"/>
                  <a:ea typeface="Trebuchet MS" panose="020B0603020202020204"/>
                  <a:cs typeface="Trebuchet MS" panose="020B0603020202020204"/>
                  <a:sym typeface="Trebuchet MS" panose="020B0603020202020204"/>
                </a:rPr>
                <a:t>SCSO</a:t>
              </a:r>
              <a:endParaRPr lang="en-IN" sz="1800">
                <a:solidFill>
                  <a:schemeClr val="bg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endParaRPr>
            </a:p>
          </p:txBody>
        </p:sp>
        <p:sp>
          <p:nvSpPr>
            <p:cNvPr id="231" name="Google Shape;231;p9"/>
            <p:cNvSpPr/>
            <p:nvPr/>
          </p:nvSpPr>
          <p:spPr>
            <a:xfrm>
              <a:off x="2503607" y="1692719"/>
              <a:ext cx="993623" cy="819531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89803"/>
              </a:schemeClr>
            </a:solidFill>
            <a:ln w="400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2" name="Google Shape;232;p9"/>
            <p:cNvSpPr txBox="1"/>
            <p:nvPr/>
          </p:nvSpPr>
          <p:spPr>
            <a:xfrm>
              <a:off x="2503607" y="1692719"/>
              <a:ext cx="993623" cy="8195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9050" tIns="19050" rIns="19050" bIns="19050" anchor="t" anchorCtr="0">
              <a:noAutofit/>
            </a:bodyPr>
            <a:lstStyle/>
            <a:p>
              <a:pPr marL="57150" marR="0" lvl="1" indent="-63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Trebuchet MS" panose="020B0603020202020204"/>
                <a:buChar char="•"/>
              </a:pPr>
              <a:r>
                <a:rPr lang="en-IN" sz="1000" b="0" i="0" u="none" strike="noStrike" cap="none">
                  <a:solidFill>
                    <a:schemeClr val="dk1"/>
                  </a:solidFill>
                  <a:latin typeface="Trebuchet MS" panose="020B0603020202020204"/>
                  <a:ea typeface="Trebuchet MS" panose="020B0603020202020204"/>
                  <a:cs typeface="Trebuchet MS" panose="020B0603020202020204"/>
                  <a:sym typeface="Trebuchet MS" panose="020B0603020202020204"/>
                </a:rPr>
                <a:t>Reviews the problem</a:t>
              </a:r>
              <a:endParaRPr sz="10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endParaRPr>
            </a:p>
          </p:txBody>
        </p:sp>
        <p:sp>
          <p:nvSpPr>
            <p:cNvPr id="233" name="Google Shape;233;p9"/>
            <p:cNvSpPr/>
            <p:nvPr/>
          </p:nvSpPr>
          <p:spPr>
            <a:xfrm>
              <a:off x="3057375" y="1916779"/>
              <a:ext cx="1091927" cy="109192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854" y="85814"/>
                  </a:moveTo>
                  <a:lnTo>
                    <a:pt x="15189" y="83068"/>
                  </a:lnTo>
                  <a:cubicBezTo>
                    <a:pt x="23033" y="98306"/>
                    <a:pt x="38083" y="108513"/>
                    <a:pt x="55141" y="110165"/>
                  </a:cubicBezTo>
                  <a:cubicBezTo>
                    <a:pt x="72199" y="111818"/>
                    <a:pt x="88928" y="104688"/>
                    <a:pt x="99551" y="91239"/>
                  </a:cubicBezTo>
                  <a:lnTo>
                    <a:pt x="96511" y="89344"/>
                  </a:lnTo>
                  <a:lnTo>
                    <a:pt x="105313" y="88254"/>
                  </a:lnTo>
                  <a:lnTo>
                    <a:pt x="107712" y="96328"/>
                  </a:lnTo>
                  <a:lnTo>
                    <a:pt x="104670" y="94432"/>
                  </a:lnTo>
                  <a:cubicBezTo>
                    <a:pt x="92890" y="109715"/>
                    <a:pt x="74113" y="117915"/>
                    <a:pt x="54895" y="116168"/>
                  </a:cubicBezTo>
                  <a:cubicBezTo>
                    <a:pt x="35677" y="114422"/>
                    <a:pt x="18687" y="102971"/>
                    <a:pt x="9854" y="85814"/>
                  </a:cubicBezTo>
                  <a:close/>
                </a:path>
              </a:pathLst>
            </a:custGeom>
            <a:solidFill>
              <a:srgbClr val="D8AD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5" name="Google Shape;235;p9"/>
            <p:cNvSpPr/>
            <p:nvPr/>
          </p:nvSpPr>
          <p:spPr>
            <a:xfrm>
              <a:off x="2724412" y="2336637"/>
              <a:ext cx="883221" cy="351228"/>
            </a:xfrm>
            <a:prstGeom prst="roundRect">
              <a:avLst>
                <a:gd name="adj" fmla="val 10000"/>
              </a:avLst>
            </a:prstGeom>
            <a:solidFill>
              <a:schemeClr val="accent1"/>
            </a:solidFill>
            <a:ln w="400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6" name="Google Shape;236;p9"/>
            <p:cNvSpPr txBox="1"/>
            <p:nvPr/>
          </p:nvSpPr>
          <p:spPr>
            <a:xfrm>
              <a:off x="2724412" y="2336637"/>
              <a:ext cx="883221" cy="3512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22850" rIns="34275" bIns="2285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800">
                  <a:solidFill>
                    <a:schemeClr val="bg1"/>
                  </a:solidFill>
                  <a:latin typeface="Trebuchet MS" panose="020B0603020202020204"/>
                  <a:ea typeface="Trebuchet MS" panose="020B0603020202020204"/>
                  <a:cs typeface="Trebuchet MS" panose="020B0603020202020204"/>
                  <a:sym typeface="Trebuchet MS" panose="020B0603020202020204"/>
                </a:rPr>
                <a:t>SCSC</a:t>
              </a:r>
              <a:endParaRPr lang="en-IN" sz="1800">
                <a:solidFill>
                  <a:schemeClr val="bg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endParaRPr>
            </a:p>
          </p:txBody>
        </p:sp>
        <p:sp>
          <p:nvSpPr>
            <p:cNvPr id="237" name="Google Shape;237;p9"/>
            <p:cNvSpPr/>
            <p:nvPr/>
          </p:nvSpPr>
          <p:spPr>
            <a:xfrm>
              <a:off x="3722290" y="1668133"/>
              <a:ext cx="1053241" cy="868703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89803"/>
              </a:schemeClr>
            </a:solidFill>
            <a:ln w="400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8" name="Google Shape;238;p9"/>
            <p:cNvSpPr txBox="1"/>
            <p:nvPr/>
          </p:nvSpPr>
          <p:spPr>
            <a:xfrm>
              <a:off x="3722290" y="1668133"/>
              <a:ext cx="1053241" cy="8687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9050" tIns="19050" rIns="19050" bIns="19050" anchor="t" anchorCtr="0">
              <a:noAutofit/>
            </a:bodyPr>
            <a:lstStyle/>
            <a:p>
              <a:pPr marL="57150" marR="0" lvl="1" indent="-63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Trebuchet MS" panose="020B0603020202020204"/>
                <a:buChar char="•"/>
              </a:pPr>
              <a:endParaRPr lang="en-IN" sz="10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endParaRPr>
            </a:p>
            <a:p>
              <a:pPr marL="57150" marR="0" lvl="1" indent="-63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Trebuchet MS" panose="020B0603020202020204"/>
                <a:buChar char="•"/>
              </a:pPr>
              <a:r>
                <a:rPr lang="en-IN" sz="1000" b="0" i="0" u="none" strike="noStrike" cap="none">
                  <a:solidFill>
                    <a:schemeClr val="dk1"/>
                  </a:solidFill>
                  <a:latin typeface="Trebuchet MS" panose="020B0603020202020204"/>
                  <a:ea typeface="Trebuchet MS" panose="020B0603020202020204"/>
                  <a:cs typeface="Trebuchet MS" panose="020B0603020202020204"/>
                  <a:sym typeface="Trebuchet MS" panose="020B0603020202020204"/>
                </a:rPr>
                <a:t>Gets instruction to solve the problem</a:t>
              </a:r>
              <a:endParaRPr sz="10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endParaRPr>
            </a:p>
          </p:txBody>
        </p:sp>
        <p:sp>
          <p:nvSpPr>
            <p:cNvPr id="239" name="Google Shape;239;p9"/>
            <p:cNvSpPr/>
            <p:nvPr/>
          </p:nvSpPr>
          <p:spPr>
            <a:xfrm>
              <a:off x="4279322" y="1153802"/>
              <a:ext cx="1245003" cy="124500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91" y="30401"/>
                  </a:moveTo>
                  <a:cubicBezTo>
                    <a:pt x="22119" y="13975"/>
                    <a:pt x="39941" y="3867"/>
                    <a:pt x="59236" y="3605"/>
                  </a:cubicBezTo>
                  <a:cubicBezTo>
                    <a:pt x="78531" y="3344"/>
                    <a:pt x="96621" y="12965"/>
                    <a:pt x="107189" y="29111"/>
                  </a:cubicBezTo>
                  <a:lnTo>
                    <a:pt x="110368" y="27454"/>
                  </a:lnTo>
                  <a:lnTo>
                    <a:pt x="107354" y="35319"/>
                  </a:lnTo>
                  <a:lnTo>
                    <a:pt x="98662" y="33555"/>
                  </a:lnTo>
                  <a:lnTo>
                    <a:pt x="101839" y="31899"/>
                  </a:lnTo>
                  <a:lnTo>
                    <a:pt x="101839" y="31899"/>
                  </a:lnTo>
                  <a:cubicBezTo>
                    <a:pt x="92284" y="17672"/>
                    <a:pt x="76154" y="9276"/>
                    <a:pt x="59019" y="9610"/>
                  </a:cubicBezTo>
                  <a:cubicBezTo>
                    <a:pt x="41884" y="9943"/>
                    <a:pt x="26093" y="18961"/>
                    <a:pt x="17099" y="33549"/>
                  </a:cubicBezTo>
                  <a:close/>
                </a:path>
              </a:pathLst>
            </a:custGeom>
            <a:solidFill>
              <a:srgbClr val="D8AD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0" name="Google Shape;240;p9"/>
            <p:cNvSpPr txBox="1"/>
            <p:nvPr/>
          </p:nvSpPr>
          <p:spPr>
            <a:xfrm>
              <a:off x="4279322" y="1153802"/>
              <a:ext cx="1245003" cy="12450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1" name="Google Shape;241;p9"/>
            <p:cNvSpPr/>
            <p:nvPr/>
          </p:nvSpPr>
          <p:spPr>
            <a:xfrm>
              <a:off x="3956343" y="1481983"/>
              <a:ext cx="936214" cy="372301"/>
            </a:xfrm>
            <a:prstGeom prst="roundRect">
              <a:avLst>
                <a:gd name="adj" fmla="val 10000"/>
              </a:avLst>
            </a:prstGeom>
            <a:solidFill>
              <a:schemeClr val="accent1"/>
            </a:solidFill>
            <a:ln w="400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2" name="Google Shape;242;p9"/>
            <p:cNvSpPr txBox="1"/>
            <p:nvPr/>
          </p:nvSpPr>
          <p:spPr>
            <a:xfrm>
              <a:off x="3943643" y="1481983"/>
              <a:ext cx="936214" cy="3723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22850" rIns="34275" bIns="2285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800">
                  <a:solidFill>
                    <a:schemeClr val="bg1"/>
                  </a:solidFill>
                  <a:latin typeface="Trebuchet MS" panose="020B0603020202020204"/>
                  <a:ea typeface="Trebuchet MS" panose="020B0603020202020204"/>
                  <a:cs typeface="Trebuchet MS" panose="020B0603020202020204"/>
                  <a:sym typeface="Trebuchet MS" panose="020B0603020202020204"/>
                </a:rPr>
                <a:t>LCSO</a:t>
              </a:r>
              <a:endParaRPr lang="en-IN" sz="1800">
                <a:solidFill>
                  <a:schemeClr val="bg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endParaRPr>
            </a:p>
          </p:txBody>
        </p:sp>
        <p:sp>
          <p:nvSpPr>
            <p:cNvPr id="243" name="Google Shape;243;p9"/>
            <p:cNvSpPr/>
            <p:nvPr/>
          </p:nvSpPr>
          <p:spPr>
            <a:xfrm>
              <a:off x="5007214" y="1692719"/>
              <a:ext cx="993623" cy="819531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89803"/>
              </a:schemeClr>
            </a:solidFill>
            <a:ln w="400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4" name="Google Shape;244;p9"/>
            <p:cNvSpPr txBox="1"/>
            <p:nvPr/>
          </p:nvSpPr>
          <p:spPr>
            <a:xfrm>
              <a:off x="5007214" y="1692719"/>
              <a:ext cx="993623" cy="8195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9050" tIns="19050" rIns="19050" bIns="19050" anchor="t" anchorCtr="0">
              <a:noAutofit/>
            </a:bodyPr>
            <a:lstStyle/>
            <a:p>
              <a:pPr marL="57150" marR="0" lvl="1" indent="-63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Trebuchet MS" panose="020B0603020202020204"/>
                <a:buChar char="•"/>
              </a:pPr>
              <a:r>
                <a:rPr lang="en-IN" sz="1000" b="0" i="0" u="none" strike="noStrike" cap="none">
                  <a:solidFill>
                    <a:schemeClr val="dk1"/>
                  </a:solidFill>
                  <a:latin typeface="Trebuchet MS" panose="020B0603020202020204"/>
                  <a:ea typeface="Trebuchet MS" panose="020B0603020202020204"/>
                  <a:cs typeface="Trebuchet MS" panose="020B0603020202020204"/>
                  <a:sym typeface="Trebuchet MS" panose="020B0603020202020204"/>
                </a:rPr>
                <a:t>Solves the problem</a:t>
              </a:r>
              <a:endParaRPr sz="10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endParaRPr>
            </a:p>
          </p:txBody>
        </p:sp>
        <p:sp>
          <p:nvSpPr>
            <p:cNvPr id="245" name="Google Shape;245;p9"/>
            <p:cNvSpPr/>
            <p:nvPr/>
          </p:nvSpPr>
          <p:spPr>
            <a:xfrm>
              <a:off x="5228019" y="2336637"/>
              <a:ext cx="883221" cy="351228"/>
            </a:xfrm>
            <a:prstGeom prst="roundRect">
              <a:avLst>
                <a:gd name="adj" fmla="val 10000"/>
              </a:avLst>
            </a:prstGeom>
            <a:solidFill>
              <a:schemeClr val="accent1"/>
            </a:solidFill>
            <a:ln w="400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6" name="Google Shape;246;p9"/>
            <p:cNvSpPr txBox="1"/>
            <p:nvPr/>
          </p:nvSpPr>
          <p:spPr>
            <a:xfrm>
              <a:off x="5228019" y="2336637"/>
              <a:ext cx="883221" cy="3512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22850" rIns="34275" bIns="2285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800">
                  <a:solidFill>
                    <a:schemeClr val="bg1"/>
                  </a:solidFill>
                  <a:latin typeface="Trebuchet MS" panose="020B0603020202020204"/>
                  <a:ea typeface="Trebuchet MS" panose="020B0603020202020204"/>
                  <a:cs typeface="Trebuchet MS" panose="020B0603020202020204"/>
                  <a:sym typeface="Trebuchet MS" panose="020B0603020202020204"/>
                </a:rPr>
                <a:t>LCSC</a:t>
              </a:r>
              <a:endParaRPr lang="en-IN" sz="1800">
                <a:solidFill>
                  <a:schemeClr val="bg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endParaRPr>
            </a:p>
          </p:txBody>
        </p:sp>
        <p:sp>
          <p:nvSpPr>
            <p:cNvPr id="247" name="Google Shape;247;p9"/>
            <p:cNvSpPr/>
            <p:nvPr/>
          </p:nvSpPr>
          <p:spPr>
            <a:xfrm>
              <a:off x="0" y="1517105"/>
              <a:ext cx="1104026" cy="11707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8" name="Google Shape;248;p9"/>
            <p:cNvSpPr txBox="1"/>
            <p:nvPr/>
          </p:nvSpPr>
          <p:spPr>
            <a:xfrm>
              <a:off x="0" y="1517105"/>
              <a:ext cx="1104026" cy="11707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9" name="Google Shape;249;p9"/>
            <p:cNvSpPr/>
            <p:nvPr/>
          </p:nvSpPr>
          <p:spPr>
            <a:xfrm>
              <a:off x="1336158" y="1414038"/>
              <a:ext cx="1170267" cy="124100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0" name="Google Shape;250;p9"/>
            <p:cNvSpPr txBox="1"/>
            <p:nvPr/>
          </p:nvSpPr>
          <p:spPr>
            <a:xfrm>
              <a:off x="866893" y="2120158"/>
              <a:ext cx="1170267" cy="124100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1" name="Google Shape;251;p9"/>
            <p:cNvSpPr/>
            <p:nvPr/>
          </p:nvSpPr>
          <p:spPr>
            <a:xfrm>
              <a:off x="2503607" y="1517105"/>
              <a:ext cx="1104026" cy="11707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3" name="Google Shape;253;p9"/>
            <p:cNvSpPr/>
            <p:nvPr/>
          </p:nvSpPr>
          <p:spPr>
            <a:xfrm>
              <a:off x="3722290" y="1481983"/>
              <a:ext cx="1170267" cy="124100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5" name="Google Shape;255;p9"/>
            <p:cNvSpPr/>
            <p:nvPr/>
          </p:nvSpPr>
          <p:spPr>
            <a:xfrm>
              <a:off x="5007214" y="1517105"/>
              <a:ext cx="1104026" cy="11707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57" name="Google Shape;257;p9"/>
          <p:cNvSpPr/>
          <p:nvPr/>
        </p:nvSpPr>
        <p:spPr>
          <a:xfrm>
            <a:off x="4622800" y="5281930"/>
            <a:ext cx="1884045" cy="121412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400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Solves the problem</a:t>
            </a:r>
            <a:endParaRPr sz="1600" b="0" i="0" u="none" strike="noStrike" cap="none">
              <a:solidFill>
                <a:schemeClr val="lt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258" name="Google Shape;258;p9"/>
          <p:cNvSpPr/>
          <p:nvPr/>
        </p:nvSpPr>
        <p:spPr>
          <a:xfrm>
            <a:off x="5842000" y="6275070"/>
            <a:ext cx="1111250" cy="476250"/>
          </a:xfrm>
          <a:prstGeom prst="rect">
            <a:avLst/>
          </a:prstGeom>
          <a:solidFill>
            <a:schemeClr val="accent1"/>
          </a:solidFill>
          <a:ln w="400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Other officers</a:t>
            </a:r>
            <a:endParaRPr sz="1600">
              <a:solidFill>
                <a:schemeClr val="lt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259" name="Google Shape;259;p9"/>
          <p:cNvSpPr/>
          <p:nvPr/>
        </p:nvSpPr>
        <p:spPr>
          <a:xfrm>
            <a:off x="5214620" y="4367530"/>
            <a:ext cx="157480" cy="83439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D7AFB9"/>
          </a:solidFill>
          <a:ln w="40000" cap="flat" cmpd="sng">
            <a:solidFill>
              <a:srgbClr val="D7AFB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260" name="Google Shape;260;p9"/>
          <p:cNvSpPr/>
          <p:nvPr/>
        </p:nvSpPr>
        <p:spPr>
          <a:xfrm>
            <a:off x="1955800" y="5358130"/>
            <a:ext cx="1546225" cy="1021715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400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Finds a problem in security</a:t>
            </a:r>
            <a:endParaRPr sz="1000" b="0" i="0" u="none" strike="noStrike" cap="none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261" name="Google Shape;261;p9"/>
          <p:cNvSpPr/>
          <p:nvPr/>
        </p:nvSpPr>
        <p:spPr>
          <a:xfrm>
            <a:off x="2794000" y="6219190"/>
            <a:ext cx="852805" cy="278765"/>
          </a:xfrm>
          <a:prstGeom prst="rect">
            <a:avLst/>
          </a:prstGeom>
          <a:solidFill>
            <a:schemeClr val="accent1"/>
          </a:solidFill>
          <a:ln w="400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CISO</a:t>
            </a:r>
            <a:endParaRPr sz="1800">
              <a:solidFill>
                <a:schemeClr val="lt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262" name="Google Shape;262;p9"/>
          <p:cNvSpPr/>
          <p:nvPr/>
        </p:nvSpPr>
        <p:spPr>
          <a:xfrm rot="10800000">
            <a:off x="2600960" y="4447540"/>
            <a:ext cx="157480" cy="83439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D7AFB9"/>
          </a:solidFill>
          <a:ln w="40000" cap="flat" cmpd="sng">
            <a:solidFill>
              <a:srgbClr val="D7AFB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263" name="Google Shape;263;p9"/>
          <p:cNvSpPr/>
          <p:nvPr/>
        </p:nvSpPr>
        <p:spPr>
          <a:xfrm>
            <a:off x="1932305" y="1319530"/>
            <a:ext cx="1423035" cy="845820"/>
          </a:xfrm>
          <a:prstGeom prst="roundRect">
            <a:avLst>
              <a:gd name="adj" fmla="val 16667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Finds a problem in security</a:t>
            </a:r>
            <a:endParaRPr sz="1000" b="0" i="0" u="none" strike="noStrike" cap="none">
              <a:solidFill>
                <a:schemeClr val="lt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264" name="Google Shape;264;p9"/>
          <p:cNvSpPr/>
          <p:nvPr/>
        </p:nvSpPr>
        <p:spPr>
          <a:xfrm>
            <a:off x="2722880" y="2005330"/>
            <a:ext cx="852805" cy="278765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b="1">
                <a:solidFill>
                  <a:schemeClr val="tx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CSG DDP</a:t>
            </a:r>
            <a:endParaRPr lang="en-IN" sz="1200" b="1">
              <a:solidFill>
                <a:schemeClr val="tx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265" name="Google Shape;265;p9"/>
          <p:cNvSpPr/>
          <p:nvPr/>
        </p:nvSpPr>
        <p:spPr>
          <a:xfrm>
            <a:off x="2565400" y="2386330"/>
            <a:ext cx="157480" cy="834390"/>
          </a:xfrm>
          <a:prstGeom prst="downArrow">
            <a:avLst>
              <a:gd name="adj1" fmla="val 50000"/>
              <a:gd name="adj2" fmla="val 500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1" name="Text Placeholder 0"/>
          <p:cNvSpPr/>
          <p:nvPr>
            <p:ph type="body" idx="1"/>
          </p:nvPr>
        </p:nvSpPr>
        <p:spPr>
          <a:xfrm>
            <a:off x="6953250" y="3629351"/>
            <a:ext cx="7239000" cy="4846320"/>
          </a:xfrm>
        </p:spPr>
        <p:txBody>
          <a:bodyPr/>
          <a:p>
            <a:endParaRPr lang="en-US"/>
          </a:p>
          <a:p>
            <a:pPr marL="145415" indent="0">
              <a:buNone/>
            </a:pPr>
            <a:endParaRPr lang="en-US"/>
          </a:p>
        </p:txBody>
      </p:sp>
      <p:sp>
        <p:nvSpPr>
          <p:cNvPr id="312" name="Google Shape;312;p10"/>
          <p:cNvSpPr/>
          <p:nvPr/>
        </p:nvSpPr>
        <p:spPr>
          <a:xfrm>
            <a:off x="4119880" y="1288415"/>
            <a:ext cx="3433445" cy="907415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400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Tries to solve the problem</a:t>
            </a:r>
            <a:endParaRPr lang="en-US" sz="1600" b="0" i="0" u="none" strike="noStrike" cap="none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313" name="Google Shape;313;p10"/>
          <p:cNvSpPr/>
          <p:nvPr/>
        </p:nvSpPr>
        <p:spPr>
          <a:xfrm>
            <a:off x="7015480" y="1974215"/>
            <a:ext cx="926465" cy="377190"/>
          </a:xfrm>
          <a:prstGeom prst="rect">
            <a:avLst/>
          </a:prstGeom>
          <a:solidFill>
            <a:schemeClr val="lt1"/>
          </a:solidFill>
          <a:ln w="400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CCMG</a:t>
            </a:r>
            <a:endParaRPr lang="en-US" sz="1600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311" name="Google Shape;311;p10"/>
          <p:cNvSpPr/>
          <p:nvPr/>
        </p:nvSpPr>
        <p:spPr>
          <a:xfrm rot="10800000" flipH="1">
            <a:off x="5111115" y="2284095"/>
            <a:ext cx="180975" cy="936625"/>
          </a:xfrm>
          <a:prstGeom prst="downArrow">
            <a:avLst>
              <a:gd name="adj1" fmla="val 50000"/>
              <a:gd name="adj2" fmla="val 58479"/>
            </a:avLst>
          </a:prstGeom>
          <a:solidFill>
            <a:schemeClr val="lt1"/>
          </a:solidFill>
          <a:ln w="400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2" name="Google Shape;311;p10"/>
          <p:cNvSpPr/>
          <p:nvPr/>
        </p:nvSpPr>
        <p:spPr>
          <a:xfrm rot="16200000" flipH="1">
            <a:off x="3630295" y="1350645"/>
            <a:ext cx="149860" cy="699770"/>
          </a:xfrm>
          <a:prstGeom prst="downArrow">
            <a:avLst>
              <a:gd name="adj1" fmla="val 50000"/>
              <a:gd name="adj2" fmla="val 58479"/>
            </a:avLst>
          </a:prstGeom>
          <a:solidFill>
            <a:schemeClr val="lt1"/>
          </a:solidFill>
          <a:ln w="400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3" name="Google Shape;311;p10"/>
          <p:cNvSpPr/>
          <p:nvPr/>
        </p:nvSpPr>
        <p:spPr>
          <a:xfrm rot="19620000" flipH="1">
            <a:off x="1511300" y="4537710"/>
            <a:ext cx="180975" cy="936625"/>
          </a:xfrm>
          <a:prstGeom prst="downArrow">
            <a:avLst>
              <a:gd name="adj1" fmla="val 50000"/>
              <a:gd name="adj2" fmla="val 58479"/>
            </a:avLst>
          </a:prstGeom>
          <a:solidFill>
            <a:schemeClr val="lt1"/>
          </a:solidFill>
          <a:ln w="400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4" name="Google Shape;311;p10"/>
          <p:cNvSpPr/>
          <p:nvPr/>
        </p:nvSpPr>
        <p:spPr>
          <a:xfrm rot="16200000" flipH="1">
            <a:off x="1041400" y="5138420"/>
            <a:ext cx="160655" cy="1482090"/>
          </a:xfrm>
          <a:prstGeom prst="downArrow">
            <a:avLst>
              <a:gd name="adj1" fmla="val 50000"/>
              <a:gd name="adj2" fmla="val 58479"/>
            </a:avLst>
          </a:prstGeom>
          <a:solidFill>
            <a:schemeClr val="lt1"/>
          </a:solidFill>
          <a:ln w="400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5" name="Rectangles 4"/>
          <p:cNvSpPr/>
          <p:nvPr/>
        </p:nvSpPr>
        <p:spPr>
          <a:xfrm rot="5400000">
            <a:off x="-1548765" y="3782060"/>
            <a:ext cx="4062730" cy="762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Rectangles 5"/>
          <p:cNvSpPr/>
          <p:nvPr/>
        </p:nvSpPr>
        <p:spPr>
          <a:xfrm rot="5400000">
            <a:off x="1122045" y="1123950"/>
            <a:ext cx="76200" cy="140589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0"/>
          <p:cNvSpPr txBox="1"/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rebuchet MS" panose="020B0603020202020204"/>
              <a:buNone/>
            </a:pPr>
            <a:r>
              <a:rPr lang="en-IN" u="sng">
                <a:solidFill>
                  <a:schemeClr val="accent1"/>
                </a:solidFill>
              </a:rPr>
              <a:t>WHEN USER END PEOPLE FIND A SECURITY PROBLEM</a:t>
            </a:r>
            <a:endParaRPr u="sng">
              <a:solidFill>
                <a:schemeClr val="accent1"/>
              </a:solidFill>
            </a:endParaRPr>
          </a:p>
        </p:txBody>
      </p:sp>
      <p:sp>
        <p:nvSpPr>
          <p:cNvPr id="271" name="Google Shape;271;p10"/>
          <p:cNvSpPr txBox="1"/>
          <p:nvPr>
            <p:ph type="body" idx="1"/>
          </p:nvPr>
        </p:nvSpPr>
        <p:spPr>
          <a:xfrm>
            <a:off x="685800" y="1761816"/>
            <a:ext cx="7239000" cy="4846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74320" lvl="0" indent="-153670" algn="l" rtl="0">
              <a:spcBef>
                <a:spcPts val="0"/>
              </a:spcBef>
              <a:spcAft>
                <a:spcPts val="0"/>
              </a:spcAft>
              <a:buSzPts val="1898"/>
              <a:buNone/>
            </a:pPr>
          </a:p>
          <a:p>
            <a:pPr marL="274320" lvl="0" indent="-153670" algn="l" rtl="0">
              <a:spcBef>
                <a:spcPts val="600"/>
              </a:spcBef>
              <a:spcAft>
                <a:spcPts val="0"/>
              </a:spcAft>
              <a:buSzPts val="1898"/>
              <a:buNone/>
            </a:pPr>
          </a:p>
        </p:txBody>
      </p:sp>
      <p:grpSp>
        <p:nvGrpSpPr>
          <p:cNvPr id="272" name="Google Shape;272;p10"/>
          <p:cNvGrpSpPr/>
          <p:nvPr/>
        </p:nvGrpSpPr>
        <p:grpSpPr>
          <a:xfrm>
            <a:off x="685800" y="2871595"/>
            <a:ext cx="7227570" cy="2191218"/>
            <a:chOff x="0" y="1277745"/>
            <a:chExt cx="7227570" cy="2191218"/>
          </a:xfrm>
        </p:grpSpPr>
        <p:sp>
          <p:nvSpPr>
            <p:cNvPr id="273" name="Google Shape;273;p10"/>
            <p:cNvSpPr/>
            <p:nvPr/>
          </p:nvSpPr>
          <p:spPr>
            <a:xfrm>
              <a:off x="0" y="1915111"/>
              <a:ext cx="1171895" cy="966568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89803"/>
              </a:schemeClr>
            </a:solidFill>
            <a:ln w="400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4" name="Google Shape;274;p10"/>
            <p:cNvSpPr txBox="1"/>
            <p:nvPr/>
          </p:nvSpPr>
          <p:spPr>
            <a:xfrm>
              <a:off x="0" y="1915111"/>
              <a:ext cx="1171895" cy="9665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0950" tIns="20950" rIns="20950" bIns="20950" anchor="t" anchorCtr="0">
              <a:noAutofit/>
            </a:bodyPr>
            <a:lstStyle/>
            <a:p>
              <a:pPr marL="57150" marR="0" lvl="1" indent="-698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Trebuchet MS" panose="020B0603020202020204"/>
                <a:buChar char="•"/>
              </a:pPr>
              <a:r>
                <a:rPr lang="en-IN" sz="1100" b="0" i="0" u="none" strike="noStrike" cap="none">
                  <a:solidFill>
                    <a:schemeClr val="dk1"/>
                  </a:solidFill>
                  <a:latin typeface="Trebuchet MS" panose="020B0603020202020204"/>
                  <a:ea typeface="Trebuchet MS" panose="020B0603020202020204"/>
                  <a:cs typeface="Trebuchet MS" panose="020B0603020202020204"/>
                  <a:sym typeface="Trebuchet MS" panose="020B0603020202020204"/>
                </a:rPr>
                <a:t>Identifies Symptoms reffered in CCMP</a:t>
              </a:r>
              <a:endParaRPr sz="11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endParaRPr>
            </a:p>
          </p:txBody>
        </p:sp>
        <p:sp>
          <p:nvSpPr>
            <p:cNvPr id="275" name="Google Shape;275;p10"/>
            <p:cNvSpPr/>
            <p:nvPr/>
          </p:nvSpPr>
          <p:spPr>
            <a:xfrm>
              <a:off x="652438" y="2174789"/>
              <a:ext cx="1294174" cy="129417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860" y="85824"/>
                  </a:moveTo>
                  <a:lnTo>
                    <a:pt x="15194" y="83077"/>
                  </a:lnTo>
                  <a:cubicBezTo>
                    <a:pt x="23041" y="98313"/>
                    <a:pt x="38092" y="108517"/>
                    <a:pt x="55151" y="110166"/>
                  </a:cubicBezTo>
                  <a:cubicBezTo>
                    <a:pt x="72210" y="111815"/>
                    <a:pt x="88937" y="104682"/>
                    <a:pt x="99557" y="91231"/>
                  </a:cubicBezTo>
                  <a:lnTo>
                    <a:pt x="96517" y="89337"/>
                  </a:lnTo>
                  <a:lnTo>
                    <a:pt x="105319" y="88245"/>
                  </a:lnTo>
                  <a:lnTo>
                    <a:pt x="107719" y="96318"/>
                  </a:lnTo>
                  <a:lnTo>
                    <a:pt x="104677" y="94423"/>
                  </a:lnTo>
                  <a:cubicBezTo>
                    <a:pt x="92900" y="109709"/>
                    <a:pt x="74125" y="117912"/>
                    <a:pt x="54906" y="116170"/>
                  </a:cubicBezTo>
                  <a:cubicBezTo>
                    <a:pt x="35688" y="114427"/>
                    <a:pt x="18695" y="102980"/>
                    <a:pt x="9860" y="85824"/>
                  </a:cubicBezTo>
                  <a:close/>
                </a:path>
              </a:pathLst>
            </a:custGeom>
            <a:solidFill>
              <a:srgbClr val="D8AD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6" name="Google Shape;276;p10"/>
            <p:cNvSpPr txBox="1"/>
            <p:nvPr/>
          </p:nvSpPr>
          <p:spPr>
            <a:xfrm>
              <a:off x="652438" y="2174789"/>
              <a:ext cx="1294174" cy="129417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7" name="Google Shape;277;p10"/>
            <p:cNvSpPr/>
            <p:nvPr/>
          </p:nvSpPr>
          <p:spPr>
            <a:xfrm>
              <a:off x="260421" y="2674557"/>
              <a:ext cx="1041684" cy="414243"/>
            </a:xfrm>
            <a:prstGeom prst="roundRect">
              <a:avLst>
                <a:gd name="adj" fmla="val 10000"/>
              </a:avLst>
            </a:prstGeom>
            <a:solidFill>
              <a:schemeClr val="accent1"/>
            </a:solidFill>
            <a:ln w="400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8" name="Google Shape;278;p10"/>
            <p:cNvSpPr txBox="1"/>
            <p:nvPr/>
          </p:nvSpPr>
          <p:spPr>
            <a:xfrm>
              <a:off x="260421" y="2674557"/>
              <a:ext cx="1041684" cy="4142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0000" tIns="26650" rIns="40000" bIns="2665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2100">
                  <a:solidFill>
                    <a:schemeClr val="bg1"/>
                  </a:solidFill>
                  <a:latin typeface="Trebuchet MS" panose="020B0603020202020204"/>
                  <a:ea typeface="Trebuchet MS" panose="020B0603020202020204"/>
                  <a:cs typeface="Trebuchet MS" panose="020B0603020202020204"/>
                  <a:sym typeface="Trebuchet MS" panose="020B0603020202020204"/>
                </a:rPr>
                <a:t>User</a:t>
              </a:r>
              <a:endParaRPr lang="en-IN" sz="2100">
                <a:solidFill>
                  <a:schemeClr val="bg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endParaRPr>
            </a:p>
          </p:txBody>
        </p:sp>
        <p:sp>
          <p:nvSpPr>
            <p:cNvPr id="279" name="Google Shape;279;p10"/>
            <p:cNvSpPr/>
            <p:nvPr/>
          </p:nvSpPr>
          <p:spPr>
            <a:xfrm>
              <a:off x="1442303" y="1886114"/>
              <a:ext cx="1242208" cy="1024562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89803"/>
              </a:schemeClr>
            </a:solidFill>
            <a:ln w="400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0" name="Google Shape;280;p10"/>
            <p:cNvSpPr txBox="1"/>
            <p:nvPr/>
          </p:nvSpPr>
          <p:spPr>
            <a:xfrm>
              <a:off x="1442303" y="1886114"/>
              <a:ext cx="1242208" cy="102456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0950" tIns="20950" rIns="20950" bIns="20950" anchor="t" anchorCtr="0">
              <a:noAutofit/>
            </a:bodyPr>
            <a:lstStyle/>
            <a:p>
              <a:pPr marL="57150" marR="0" lvl="1" indent="-698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Trebuchet MS" panose="020B0603020202020204"/>
                <a:buChar char="•"/>
              </a:pPr>
              <a:endParaRPr lang="en-IN" sz="11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endParaRPr>
            </a:p>
            <a:p>
              <a:pPr marL="57150" marR="0" lvl="1" indent="-698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Trebuchet MS" panose="020B0603020202020204"/>
                <a:buChar char="•"/>
              </a:pPr>
              <a:endParaRPr lang="en-IN" sz="11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endParaRPr>
            </a:p>
            <a:p>
              <a:pPr marL="57150" marR="0" lvl="1" indent="-698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Trebuchet MS" panose="020B0603020202020204"/>
                <a:buChar char="•"/>
              </a:pPr>
              <a:r>
                <a:rPr lang="en-IN" sz="1100" b="0" i="0" u="none" strike="noStrike" cap="none">
                  <a:solidFill>
                    <a:schemeClr val="dk1"/>
                  </a:solidFill>
                  <a:latin typeface="Trebuchet MS" panose="020B0603020202020204"/>
                  <a:ea typeface="Trebuchet MS" panose="020B0603020202020204"/>
                  <a:cs typeface="Trebuchet MS" panose="020B0603020202020204"/>
                  <a:sym typeface="Trebuchet MS" panose="020B0603020202020204"/>
                </a:rPr>
                <a:t>Gets reported</a:t>
              </a:r>
              <a:endParaRPr sz="11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endParaRPr>
            </a:p>
            <a:p>
              <a:pPr marL="57150" marR="0" lvl="1" indent="-69850" algn="l" rtl="0">
                <a:lnSpc>
                  <a:spcPct val="100000"/>
                </a:lnSpc>
                <a:spcBef>
                  <a:spcPts val="165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Trebuchet MS" panose="020B0603020202020204"/>
                <a:buChar char="•"/>
              </a:pPr>
              <a:r>
                <a:rPr lang="en-IN" sz="1100" b="0" i="0" u="none" strike="noStrike" cap="none">
                  <a:solidFill>
                    <a:schemeClr val="dk1"/>
                  </a:solidFill>
                  <a:latin typeface="Trebuchet MS" panose="020B0603020202020204"/>
                  <a:ea typeface="Trebuchet MS" panose="020B0603020202020204"/>
                  <a:cs typeface="Trebuchet MS" panose="020B0603020202020204"/>
                  <a:sym typeface="Trebuchet MS" panose="020B0603020202020204"/>
                </a:rPr>
                <a:t>Reports to SCSC</a:t>
              </a:r>
              <a:endParaRPr sz="11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endParaRPr>
            </a:p>
          </p:txBody>
        </p:sp>
        <p:sp>
          <p:nvSpPr>
            <p:cNvPr id="281" name="Google Shape;281;p10"/>
            <p:cNvSpPr/>
            <p:nvPr/>
          </p:nvSpPr>
          <p:spPr>
            <a:xfrm>
              <a:off x="2098591" y="1277745"/>
              <a:ext cx="1474716" cy="147471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87" y="30408"/>
                  </a:moveTo>
                  <a:lnTo>
                    <a:pt x="11987" y="30408"/>
                  </a:lnTo>
                  <a:cubicBezTo>
                    <a:pt x="22111" y="13981"/>
                    <a:pt x="39932" y="3870"/>
                    <a:pt x="59227" y="3605"/>
                  </a:cubicBezTo>
                  <a:cubicBezTo>
                    <a:pt x="78522" y="3341"/>
                    <a:pt x="96613" y="12960"/>
                    <a:pt x="107184" y="29104"/>
                  </a:cubicBezTo>
                  <a:lnTo>
                    <a:pt x="110363" y="27447"/>
                  </a:lnTo>
                  <a:lnTo>
                    <a:pt x="107350" y="35312"/>
                  </a:lnTo>
                  <a:lnTo>
                    <a:pt x="98658" y="33549"/>
                  </a:lnTo>
                  <a:lnTo>
                    <a:pt x="101835" y="31893"/>
                  </a:lnTo>
                  <a:lnTo>
                    <a:pt x="101835" y="31893"/>
                  </a:lnTo>
                  <a:cubicBezTo>
                    <a:pt x="92277" y="17667"/>
                    <a:pt x="76146" y="9273"/>
                    <a:pt x="59011" y="9610"/>
                  </a:cubicBezTo>
                  <a:cubicBezTo>
                    <a:pt x="41876" y="9946"/>
                    <a:pt x="26087" y="18966"/>
                    <a:pt x="17095" y="33556"/>
                  </a:cubicBezTo>
                  <a:close/>
                </a:path>
              </a:pathLst>
            </a:custGeom>
            <a:solidFill>
              <a:srgbClr val="D8AD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2" name="Google Shape;282;p10"/>
            <p:cNvSpPr txBox="1"/>
            <p:nvPr/>
          </p:nvSpPr>
          <p:spPr>
            <a:xfrm>
              <a:off x="2098591" y="1277745"/>
              <a:ext cx="1474716" cy="14747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3" name="Google Shape;283;p10"/>
            <p:cNvSpPr/>
            <p:nvPr/>
          </p:nvSpPr>
          <p:spPr>
            <a:xfrm>
              <a:off x="1718349" y="1666565"/>
              <a:ext cx="1104185" cy="439098"/>
            </a:xfrm>
            <a:prstGeom prst="roundRect">
              <a:avLst>
                <a:gd name="adj" fmla="val 10000"/>
              </a:avLst>
            </a:prstGeom>
            <a:solidFill>
              <a:schemeClr val="accent1"/>
            </a:solidFill>
            <a:ln w="400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4" name="Google Shape;284;p10"/>
            <p:cNvSpPr txBox="1"/>
            <p:nvPr/>
          </p:nvSpPr>
          <p:spPr>
            <a:xfrm>
              <a:off x="1718349" y="1666565"/>
              <a:ext cx="1104185" cy="43909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0000" tIns="26650" rIns="40000" bIns="2665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2100">
                  <a:solidFill>
                    <a:schemeClr val="bg1"/>
                  </a:solidFill>
                  <a:latin typeface="Trebuchet MS" panose="020B0603020202020204"/>
                  <a:ea typeface="Trebuchet MS" panose="020B0603020202020204"/>
                  <a:cs typeface="Trebuchet MS" panose="020B0603020202020204"/>
                  <a:sym typeface="Trebuchet MS" panose="020B0603020202020204"/>
                </a:rPr>
                <a:t>LCSC</a:t>
              </a:r>
              <a:endParaRPr lang="en-IN" sz="2100">
                <a:solidFill>
                  <a:schemeClr val="bg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endParaRPr>
            </a:p>
          </p:txBody>
        </p:sp>
        <p:sp>
          <p:nvSpPr>
            <p:cNvPr id="285" name="Google Shape;285;p10"/>
            <p:cNvSpPr/>
            <p:nvPr/>
          </p:nvSpPr>
          <p:spPr>
            <a:xfrm>
              <a:off x="2962732" y="1915111"/>
              <a:ext cx="1171895" cy="966568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89803"/>
              </a:schemeClr>
            </a:solidFill>
            <a:ln w="400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6" name="Google Shape;286;p10"/>
            <p:cNvSpPr txBox="1"/>
            <p:nvPr/>
          </p:nvSpPr>
          <p:spPr>
            <a:xfrm>
              <a:off x="2962732" y="1915111"/>
              <a:ext cx="1171895" cy="9665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0950" tIns="20950" rIns="20950" bIns="20950" anchor="t" anchorCtr="0">
              <a:noAutofit/>
            </a:bodyPr>
            <a:lstStyle/>
            <a:p>
              <a:pPr marL="57150" marR="0" lvl="1" indent="-698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Trebuchet MS" panose="020B0603020202020204"/>
                <a:buChar char="•"/>
              </a:pPr>
              <a:r>
                <a:rPr lang="en-IN" sz="1100" b="0" i="0" u="none" strike="noStrike" cap="none">
                  <a:solidFill>
                    <a:schemeClr val="dk1"/>
                  </a:solidFill>
                  <a:latin typeface="Trebuchet MS" panose="020B0603020202020204"/>
                  <a:ea typeface="Trebuchet MS" panose="020B0603020202020204"/>
                  <a:cs typeface="Trebuchet MS" panose="020B0603020202020204"/>
                  <a:sym typeface="Trebuchet MS" panose="020B0603020202020204"/>
                </a:rPr>
                <a:t>gets reported</a:t>
              </a:r>
              <a:endParaRPr sz="11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endParaRPr>
            </a:p>
            <a:p>
              <a:pPr marL="57150" marR="0" lvl="1" indent="-69850" algn="l" rtl="0">
                <a:lnSpc>
                  <a:spcPct val="100000"/>
                </a:lnSpc>
                <a:spcBef>
                  <a:spcPts val="165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Trebuchet MS" panose="020B0603020202020204"/>
                <a:buChar char="•"/>
              </a:pPr>
              <a:r>
                <a:rPr lang="en-IN" sz="1100" b="0" i="0" u="none" strike="noStrike" cap="none">
                  <a:solidFill>
                    <a:schemeClr val="dk1"/>
                  </a:solidFill>
                  <a:latin typeface="Trebuchet MS" panose="020B0603020202020204"/>
                  <a:ea typeface="Trebuchet MS" panose="020B0603020202020204"/>
                  <a:cs typeface="Trebuchet MS" panose="020B0603020202020204"/>
                  <a:sym typeface="Trebuchet MS" panose="020B0603020202020204"/>
                </a:rPr>
                <a:t>reports to CISO and CERT-In</a:t>
              </a:r>
              <a:endParaRPr sz="11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endParaRPr>
            </a:p>
          </p:txBody>
        </p:sp>
        <p:sp>
          <p:nvSpPr>
            <p:cNvPr id="287" name="Google Shape;287;p10"/>
            <p:cNvSpPr/>
            <p:nvPr/>
          </p:nvSpPr>
          <p:spPr>
            <a:xfrm>
              <a:off x="3615170" y="2174789"/>
              <a:ext cx="1294174" cy="129417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860" y="85824"/>
                  </a:moveTo>
                  <a:lnTo>
                    <a:pt x="15194" y="83077"/>
                  </a:lnTo>
                  <a:cubicBezTo>
                    <a:pt x="23041" y="98313"/>
                    <a:pt x="38092" y="108517"/>
                    <a:pt x="55151" y="110166"/>
                  </a:cubicBezTo>
                  <a:cubicBezTo>
                    <a:pt x="72210" y="111815"/>
                    <a:pt x="88937" y="104682"/>
                    <a:pt x="99557" y="91231"/>
                  </a:cubicBezTo>
                  <a:lnTo>
                    <a:pt x="96517" y="89337"/>
                  </a:lnTo>
                  <a:lnTo>
                    <a:pt x="105319" y="88245"/>
                  </a:lnTo>
                  <a:lnTo>
                    <a:pt x="107719" y="96318"/>
                  </a:lnTo>
                  <a:lnTo>
                    <a:pt x="104677" y="94423"/>
                  </a:lnTo>
                  <a:cubicBezTo>
                    <a:pt x="92900" y="109709"/>
                    <a:pt x="74125" y="117912"/>
                    <a:pt x="54906" y="116170"/>
                  </a:cubicBezTo>
                  <a:cubicBezTo>
                    <a:pt x="35688" y="114427"/>
                    <a:pt x="18695" y="102980"/>
                    <a:pt x="9860" y="85824"/>
                  </a:cubicBezTo>
                  <a:close/>
                </a:path>
              </a:pathLst>
            </a:custGeom>
            <a:solidFill>
              <a:srgbClr val="D8AD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8" name="Google Shape;288;p10"/>
            <p:cNvSpPr txBox="1"/>
            <p:nvPr/>
          </p:nvSpPr>
          <p:spPr>
            <a:xfrm>
              <a:off x="3615170" y="2174789"/>
              <a:ext cx="1294174" cy="129417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9" name="Google Shape;289;p10"/>
            <p:cNvSpPr/>
            <p:nvPr/>
          </p:nvSpPr>
          <p:spPr>
            <a:xfrm>
              <a:off x="3223153" y="2674557"/>
              <a:ext cx="1041684" cy="414243"/>
            </a:xfrm>
            <a:prstGeom prst="roundRect">
              <a:avLst>
                <a:gd name="adj" fmla="val 10000"/>
              </a:avLst>
            </a:prstGeom>
            <a:solidFill>
              <a:schemeClr val="accent1"/>
            </a:solidFill>
            <a:ln w="400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0" name="Google Shape;290;p10"/>
            <p:cNvSpPr txBox="1"/>
            <p:nvPr/>
          </p:nvSpPr>
          <p:spPr>
            <a:xfrm>
              <a:off x="3223153" y="2674557"/>
              <a:ext cx="1041684" cy="4142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0000" tIns="26650" rIns="40000" bIns="2665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2100">
                  <a:solidFill>
                    <a:schemeClr val="bg1"/>
                  </a:solidFill>
                  <a:latin typeface="Trebuchet MS" panose="020B0603020202020204"/>
                  <a:ea typeface="Trebuchet MS" panose="020B0603020202020204"/>
                  <a:cs typeface="Trebuchet MS" panose="020B0603020202020204"/>
                  <a:sym typeface="Trebuchet MS" panose="020B0603020202020204"/>
                </a:rPr>
                <a:t>SCSC</a:t>
              </a:r>
              <a:endParaRPr lang="en-IN" sz="2100">
                <a:solidFill>
                  <a:schemeClr val="bg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endParaRPr>
            </a:p>
          </p:txBody>
        </p:sp>
        <p:sp>
          <p:nvSpPr>
            <p:cNvPr id="291" name="Google Shape;291;p10"/>
            <p:cNvSpPr/>
            <p:nvPr/>
          </p:nvSpPr>
          <p:spPr>
            <a:xfrm>
              <a:off x="4405036" y="1886114"/>
              <a:ext cx="1242208" cy="1024562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89803"/>
              </a:schemeClr>
            </a:solidFill>
            <a:ln w="400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2" name="Google Shape;292;p10"/>
            <p:cNvSpPr txBox="1"/>
            <p:nvPr/>
          </p:nvSpPr>
          <p:spPr>
            <a:xfrm>
              <a:off x="4405036" y="1886114"/>
              <a:ext cx="1242208" cy="102456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0950" tIns="20950" rIns="20950" bIns="20950" anchor="t" anchorCtr="0">
              <a:noAutofit/>
            </a:bodyPr>
            <a:lstStyle/>
            <a:p>
              <a:pPr marL="57150" marR="0" lvl="1" indent="-698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Trebuchet MS" panose="020B0603020202020204"/>
                <a:buChar char="•"/>
              </a:pPr>
              <a:endParaRPr lang="en-IN" sz="11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endParaRPr>
            </a:p>
            <a:p>
              <a:pPr marL="57150" marR="0" lvl="1" indent="-698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Trebuchet MS" panose="020B0603020202020204"/>
                <a:buChar char="•"/>
              </a:pPr>
              <a:r>
                <a:rPr lang="en-IN" sz="1100" b="0" i="0" u="none" strike="noStrike" cap="none">
                  <a:solidFill>
                    <a:schemeClr val="dk1"/>
                  </a:solidFill>
                  <a:latin typeface="Trebuchet MS" panose="020B0603020202020204"/>
                  <a:ea typeface="Trebuchet MS" panose="020B0603020202020204"/>
                  <a:cs typeface="Trebuchet MS" panose="020B0603020202020204"/>
                  <a:sym typeface="Trebuchet MS" panose="020B0603020202020204"/>
                </a:rPr>
                <a:t>gives order to resolve the problem</a:t>
              </a:r>
              <a:endParaRPr sz="11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endParaRPr>
            </a:p>
          </p:txBody>
        </p:sp>
        <p:sp>
          <p:nvSpPr>
            <p:cNvPr id="293" name="Google Shape;293;p10"/>
            <p:cNvSpPr/>
            <p:nvPr/>
          </p:nvSpPr>
          <p:spPr>
            <a:xfrm>
              <a:off x="5061323" y="1277745"/>
              <a:ext cx="1474716" cy="147471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87" y="30408"/>
                  </a:moveTo>
                  <a:lnTo>
                    <a:pt x="11987" y="30408"/>
                  </a:lnTo>
                  <a:cubicBezTo>
                    <a:pt x="22111" y="13981"/>
                    <a:pt x="39932" y="3870"/>
                    <a:pt x="59227" y="3605"/>
                  </a:cubicBezTo>
                  <a:cubicBezTo>
                    <a:pt x="78522" y="3341"/>
                    <a:pt x="96613" y="12960"/>
                    <a:pt x="107184" y="29104"/>
                  </a:cubicBezTo>
                  <a:lnTo>
                    <a:pt x="110363" y="27447"/>
                  </a:lnTo>
                  <a:lnTo>
                    <a:pt x="107350" y="35312"/>
                  </a:lnTo>
                  <a:lnTo>
                    <a:pt x="98658" y="33549"/>
                  </a:lnTo>
                  <a:lnTo>
                    <a:pt x="101835" y="31893"/>
                  </a:lnTo>
                  <a:lnTo>
                    <a:pt x="101835" y="31893"/>
                  </a:lnTo>
                  <a:cubicBezTo>
                    <a:pt x="92277" y="17667"/>
                    <a:pt x="76146" y="9273"/>
                    <a:pt x="59011" y="9610"/>
                  </a:cubicBezTo>
                  <a:cubicBezTo>
                    <a:pt x="41876" y="9946"/>
                    <a:pt x="26087" y="18966"/>
                    <a:pt x="17095" y="33556"/>
                  </a:cubicBezTo>
                  <a:close/>
                </a:path>
              </a:pathLst>
            </a:custGeom>
            <a:solidFill>
              <a:srgbClr val="D8AD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4" name="Google Shape;294;p10"/>
            <p:cNvSpPr txBox="1"/>
            <p:nvPr/>
          </p:nvSpPr>
          <p:spPr>
            <a:xfrm>
              <a:off x="5061323" y="1277745"/>
              <a:ext cx="1474716" cy="14747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5" name="Google Shape;295;p10"/>
            <p:cNvSpPr/>
            <p:nvPr/>
          </p:nvSpPr>
          <p:spPr>
            <a:xfrm>
              <a:off x="4681082" y="1666565"/>
              <a:ext cx="1104185" cy="439098"/>
            </a:xfrm>
            <a:prstGeom prst="roundRect">
              <a:avLst>
                <a:gd name="adj" fmla="val 10000"/>
              </a:avLst>
            </a:prstGeom>
            <a:solidFill>
              <a:schemeClr val="accent1"/>
            </a:solidFill>
            <a:ln w="400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6" name="Google Shape;296;p10"/>
            <p:cNvSpPr txBox="1"/>
            <p:nvPr/>
          </p:nvSpPr>
          <p:spPr>
            <a:xfrm>
              <a:off x="4681082" y="1666565"/>
              <a:ext cx="1104185" cy="43909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0000" tIns="26650" rIns="40000" bIns="2665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2100">
                  <a:solidFill>
                    <a:schemeClr val="bg1"/>
                  </a:solidFill>
                  <a:latin typeface="Trebuchet MS" panose="020B0603020202020204"/>
                  <a:ea typeface="Trebuchet MS" panose="020B0603020202020204"/>
                  <a:cs typeface="Trebuchet MS" panose="020B0603020202020204"/>
                  <a:sym typeface="Trebuchet MS" panose="020B0603020202020204"/>
                </a:rPr>
                <a:t>CISO</a:t>
              </a:r>
              <a:endParaRPr lang="en-IN" sz="2100">
                <a:solidFill>
                  <a:schemeClr val="bg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endParaRPr>
            </a:p>
          </p:txBody>
        </p:sp>
        <p:sp>
          <p:nvSpPr>
            <p:cNvPr id="297" name="Google Shape;297;p10"/>
            <p:cNvSpPr/>
            <p:nvPr/>
          </p:nvSpPr>
          <p:spPr>
            <a:xfrm>
              <a:off x="5925465" y="1915111"/>
              <a:ext cx="1171895" cy="966568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89803"/>
              </a:schemeClr>
            </a:solidFill>
            <a:ln w="400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8" name="Google Shape;298;p10"/>
            <p:cNvSpPr txBox="1"/>
            <p:nvPr/>
          </p:nvSpPr>
          <p:spPr>
            <a:xfrm>
              <a:off x="5925465" y="1915111"/>
              <a:ext cx="1171895" cy="9665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0950" tIns="20950" rIns="20950" bIns="20950" anchor="t" anchorCtr="0">
              <a:noAutofit/>
            </a:bodyPr>
            <a:lstStyle/>
            <a:p>
              <a:pPr marL="457200" marR="0" lvl="1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900">
                  <a:solidFill>
                    <a:schemeClr val="dk1"/>
                  </a:solidFill>
                  <a:latin typeface="Trebuchet MS" panose="020B0603020202020204"/>
                  <a:ea typeface="Trebuchet MS" panose="020B0603020202020204"/>
                  <a:cs typeface="Trebuchet MS" panose="020B0603020202020204"/>
                  <a:sym typeface="Trebuchet MS" panose="020B0603020202020204"/>
                </a:rPr>
                <a:t>Researchs on the cause of the problem</a:t>
              </a:r>
              <a:endParaRPr sz="9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endParaRPr>
            </a:p>
            <a:p>
              <a:pPr marL="457200" marR="0" lvl="1" indent="0" algn="l" rtl="0">
                <a:lnSpc>
                  <a:spcPct val="100000"/>
                </a:lnSpc>
                <a:spcBef>
                  <a:spcPts val="240"/>
                </a:spcBef>
                <a:spcAft>
                  <a:spcPts val="0"/>
                </a:spcAft>
                <a:buNone/>
              </a:pPr>
              <a:r>
                <a:rPr lang="en-IN" sz="900">
                  <a:solidFill>
                    <a:schemeClr val="dk1"/>
                  </a:solidFill>
                  <a:latin typeface="Trebuchet MS" panose="020B0603020202020204"/>
                  <a:ea typeface="Trebuchet MS" panose="020B0603020202020204"/>
                  <a:cs typeface="Trebuchet MS" panose="020B0603020202020204"/>
                  <a:sym typeface="Trebuchet MS" panose="020B0603020202020204"/>
                </a:rPr>
                <a:t>track contactcs involved</a:t>
              </a:r>
              <a:endParaRPr sz="900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endParaRPr>
            </a:p>
          </p:txBody>
        </p:sp>
        <p:sp>
          <p:nvSpPr>
            <p:cNvPr id="299" name="Google Shape;299;p10"/>
            <p:cNvSpPr/>
            <p:nvPr/>
          </p:nvSpPr>
          <p:spPr>
            <a:xfrm>
              <a:off x="6185886" y="2674557"/>
              <a:ext cx="1041684" cy="414243"/>
            </a:xfrm>
            <a:prstGeom prst="roundRect">
              <a:avLst>
                <a:gd name="adj" fmla="val 10000"/>
              </a:avLst>
            </a:prstGeom>
            <a:solidFill>
              <a:schemeClr val="accent1"/>
            </a:solidFill>
            <a:ln w="400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0" name="Google Shape;300;p10"/>
            <p:cNvSpPr txBox="1"/>
            <p:nvPr/>
          </p:nvSpPr>
          <p:spPr>
            <a:xfrm>
              <a:off x="6185886" y="2674557"/>
              <a:ext cx="1041684" cy="4142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0000" tIns="26650" rIns="40000" bIns="266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2100">
                  <a:solidFill>
                    <a:schemeClr val="bg1"/>
                  </a:solidFill>
                  <a:latin typeface="Trebuchet MS" panose="020B0603020202020204"/>
                  <a:ea typeface="Trebuchet MS" panose="020B0603020202020204"/>
                  <a:cs typeface="Trebuchet MS" panose="020B0603020202020204"/>
                  <a:sym typeface="Trebuchet MS" panose="020B0603020202020204"/>
                </a:rPr>
                <a:t>CERT-In</a:t>
              </a:r>
              <a:endParaRPr lang="en-IN" sz="2100">
                <a:solidFill>
                  <a:schemeClr val="bg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endParaRPr>
            </a:p>
          </p:txBody>
        </p:sp>
        <p:sp>
          <p:nvSpPr>
            <p:cNvPr id="301" name="Google Shape;301;p10"/>
            <p:cNvSpPr/>
            <p:nvPr/>
          </p:nvSpPr>
          <p:spPr>
            <a:xfrm>
              <a:off x="0" y="1707989"/>
              <a:ext cx="1302105" cy="13808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3" name="Google Shape;303;p10"/>
            <p:cNvSpPr/>
            <p:nvPr/>
          </p:nvSpPr>
          <p:spPr>
            <a:xfrm>
              <a:off x="1442303" y="1666565"/>
              <a:ext cx="1380231" cy="146366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5" name="Google Shape;305;p10"/>
            <p:cNvSpPr/>
            <p:nvPr/>
          </p:nvSpPr>
          <p:spPr>
            <a:xfrm>
              <a:off x="2962732" y="1707989"/>
              <a:ext cx="1302105" cy="13808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7" name="Google Shape;307;p10"/>
            <p:cNvSpPr/>
            <p:nvPr/>
          </p:nvSpPr>
          <p:spPr>
            <a:xfrm>
              <a:off x="4405036" y="1666565"/>
              <a:ext cx="1380231" cy="146366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9" name="Google Shape;309;p10"/>
            <p:cNvSpPr/>
            <p:nvPr/>
          </p:nvSpPr>
          <p:spPr>
            <a:xfrm>
              <a:off x="5925465" y="1707989"/>
              <a:ext cx="1302105" cy="13808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311" name="Google Shape;311;p10"/>
          <p:cNvSpPr/>
          <p:nvPr/>
        </p:nvSpPr>
        <p:spPr>
          <a:xfrm>
            <a:off x="4335780" y="4800600"/>
            <a:ext cx="108585" cy="465455"/>
          </a:xfrm>
          <a:prstGeom prst="downArrow">
            <a:avLst>
              <a:gd name="adj1" fmla="val 50000"/>
              <a:gd name="adj2" fmla="val 58479"/>
            </a:avLst>
          </a:prstGeom>
          <a:solidFill>
            <a:schemeClr val="lt1"/>
          </a:solidFill>
          <a:ln w="400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312" name="Google Shape;312;p10"/>
          <p:cNvSpPr/>
          <p:nvPr/>
        </p:nvSpPr>
        <p:spPr>
          <a:xfrm>
            <a:off x="3048000" y="5334000"/>
            <a:ext cx="3433445" cy="907415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400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Tries to solve the problem</a:t>
            </a:r>
            <a:endParaRPr lang="en-US" sz="1600" b="0" i="0" u="none" strike="noStrike" cap="none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313" name="Google Shape;313;p10"/>
          <p:cNvSpPr/>
          <p:nvPr/>
        </p:nvSpPr>
        <p:spPr>
          <a:xfrm>
            <a:off x="5943600" y="6019800"/>
            <a:ext cx="926465" cy="377190"/>
          </a:xfrm>
          <a:prstGeom prst="rect">
            <a:avLst/>
          </a:prstGeom>
          <a:solidFill>
            <a:schemeClr val="lt1"/>
          </a:solidFill>
          <a:ln w="400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CCMG</a:t>
            </a:r>
            <a:endParaRPr lang="en-US" sz="1600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1" name="Google Shape;311;p10"/>
          <p:cNvSpPr/>
          <p:nvPr/>
        </p:nvSpPr>
        <p:spPr>
          <a:xfrm>
            <a:off x="7374255" y="2795270"/>
            <a:ext cx="127635" cy="598805"/>
          </a:xfrm>
          <a:prstGeom prst="downArrow">
            <a:avLst>
              <a:gd name="adj1" fmla="val 50000"/>
              <a:gd name="adj2" fmla="val 58479"/>
            </a:avLst>
          </a:prstGeom>
          <a:solidFill>
            <a:schemeClr val="lt1"/>
          </a:solidFill>
          <a:ln w="400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2" name="Rectangles 1"/>
          <p:cNvSpPr/>
          <p:nvPr/>
        </p:nvSpPr>
        <p:spPr>
          <a:xfrm>
            <a:off x="4335145" y="2795270"/>
            <a:ext cx="3121660" cy="762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Rectangles 2"/>
          <p:cNvSpPr/>
          <p:nvPr/>
        </p:nvSpPr>
        <p:spPr>
          <a:xfrm>
            <a:off x="4330700" y="2795270"/>
            <a:ext cx="76200" cy="66484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pulent">
  <a:themeElements>
    <a:clrScheme name="Opulent">
      <a:dk1>
        <a:srgbClr val="000000"/>
      </a:dk1>
      <a:lt1>
        <a:srgbClr val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1095</Words>
  <Application>WPS Presentation</Application>
  <PresentationFormat/>
  <Paragraphs>159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6" baseType="lpstr">
      <vt:lpstr>Arial</vt:lpstr>
      <vt:lpstr>SimSun</vt:lpstr>
      <vt:lpstr>Wingdings</vt:lpstr>
      <vt:lpstr>Arial</vt:lpstr>
      <vt:lpstr>Trebuchet MS</vt:lpstr>
      <vt:lpstr>Noto Sans Symbols</vt:lpstr>
      <vt:lpstr>AMGDT</vt:lpstr>
      <vt:lpstr>Microsoft YaHei</vt:lpstr>
      <vt:lpstr>Arial Unicode MS</vt:lpstr>
      <vt:lpstr>Opulent</vt:lpstr>
      <vt:lpstr>  </vt:lpstr>
      <vt:lpstr>PowerPoint 演示文稿</vt:lpstr>
      <vt:lpstr>Hierarchical structure :</vt:lpstr>
      <vt:lpstr>  </vt:lpstr>
      <vt:lpstr> WHEN HIGHER CYBER SECURITY OFFICER FIND SECURITY PROBLEMS </vt:lpstr>
      <vt:lpstr>WHEN USER END PEOPLE FIND A SECURITY PROBLEM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_x000B_ </dc:title>
  <dc:creator>1506 hp</dc:creator>
  <cp:lastModifiedBy>SREEJIT DAS ENGG</cp:lastModifiedBy>
  <cp:revision>1</cp:revision>
  <dcterms:created xsi:type="dcterms:W3CDTF">2023-08-01T20:13:23Z</dcterms:created>
  <dcterms:modified xsi:type="dcterms:W3CDTF">2023-08-01T20:13:23Z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DAA69F1CC8BF486792D96FDFCBE0F066</vt:lpwstr>
  </property>
  <property fmtid="{D5CDD505-2E9C-101B-9397-08002B2CF9AE}" pid="3" name="KSOProductBuildVer">
    <vt:lpwstr>1033-11.2.0.11219</vt:lpwstr>
  </property>
</Properties>
</file>